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2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2" name="Shape 14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2213071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/>
        </p:nvSpPr>
        <p:spPr>
          <a:xfrm>
            <a:off x="0" y="0"/>
            <a:ext cx="9144001" cy="1143000"/>
          </a:xfrm>
          <a:prstGeom prst="rect">
            <a:avLst/>
          </a:prstGeom>
          <a:solidFill>
            <a:srgbClr val="1F497D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title"/>
          </p:nvPr>
        </p:nvSpPr>
        <p:spPr>
          <a:xfrm>
            <a:off x="1939767" y="-12700"/>
            <a:ext cx="7204233" cy="1143000"/>
          </a:xfrm>
          <a:prstGeom prst="rect">
            <a:avLst/>
          </a:prstGeom>
        </p:spPr>
        <p:txBody>
          <a:bodyPr/>
          <a:lstStyle>
            <a:lvl1pPr algn="l"/>
          </a:lstStyle>
          <a:p>
            <a:r>
              <a:t>Title Text</a:t>
            </a:r>
          </a:p>
        </p:txBody>
      </p:sp>
      <p:sp>
        <p:nvSpPr>
          <p:cNvPr id="68" name="Shape 68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62162" indent="-62162">
              <a:defRPr sz="2400"/>
            </a:lvl1pPr>
            <a:lvl2pPr marL="706581" indent="-249381"/>
            <a:lvl3pPr marL="1111910" indent="-197510">
              <a:defRPr sz="2000"/>
            </a:lvl3pPr>
            <a:lvl4pPr marL="1508760" indent="-137160">
              <a:defRPr sz="1800"/>
            </a:lvl4pPr>
            <a:lvl5pPr marL="1965960" indent="-137160"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hape 69"/>
          <p:cNvSpPr>
            <a:spLocks noGrp="1"/>
          </p:cNvSpPr>
          <p:nvPr>
            <p:ph type="sldNum" sz="quarter" idx="2"/>
          </p:nvPr>
        </p:nvSpPr>
        <p:spPr>
          <a:xfrm>
            <a:off x="8438544" y="6423342"/>
            <a:ext cx="248256" cy="2311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70" name="image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0090" y="47315"/>
            <a:ext cx="1788715" cy="642149"/>
          </a:xfrm>
          <a:prstGeom prst="rect">
            <a:avLst/>
          </a:prstGeom>
          <a:ln w="12700">
            <a:miter lim="400000"/>
          </a:ln>
        </p:spPr>
      </p:pic>
      <p:sp>
        <p:nvSpPr>
          <p:cNvPr id="71" name="Shape 71"/>
          <p:cNvSpPr/>
          <p:nvPr/>
        </p:nvSpPr>
        <p:spPr>
          <a:xfrm flipV="1">
            <a:off x="1910953" y="86678"/>
            <a:ext cx="1" cy="969823"/>
          </a:xfrm>
          <a:prstGeom prst="line">
            <a:avLst/>
          </a:prstGeom>
          <a:ln w="25400">
            <a:solidFill>
              <a:schemeClr val="accent2">
                <a:satOff val="-4966"/>
                <a:lumOff val="-10549"/>
              </a:schemeClr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/>
          </p:cNvSpPr>
          <p:nvPr>
            <p:ph type="title"/>
          </p:nvPr>
        </p:nvSpPr>
        <p:spPr>
          <a:xfrm>
            <a:off x="685354" y="2130848"/>
            <a:ext cx="7773293" cy="147005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9" name="Shape 79"/>
          <p:cNvSpPr>
            <a:spLocks noGrp="1"/>
          </p:cNvSpPr>
          <p:nvPr>
            <p:ph type="body" sz="quarter" idx="1"/>
          </p:nvPr>
        </p:nvSpPr>
        <p:spPr>
          <a:xfrm>
            <a:off x="1371824" y="3886646"/>
            <a:ext cx="6400354" cy="1752452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321457" algn="ctr">
              <a:buSzTx/>
              <a:buFontTx/>
              <a:buNone/>
              <a:defRPr sz="2400"/>
            </a:lvl2pPr>
            <a:lvl3pPr marL="0" indent="642915" algn="ctr">
              <a:buSzTx/>
              <a:buFontTx/>
              <a:buNone/>
              <a:defRPr sz="2400"/>
            </a:lvl3pPr>
            <a:lvl4pPr marL="0" indent="964372" algn="ctr">
              <a:buSzTx/>
              <a:buFontTx/>
              <a:buNone/>
              <a:defRPr sz="2400"/>
            </a:lvl4pPr>
            <a:lvl5pPr marL="0" indent="1285828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" name="Shape 8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8" name="Shape 88"/>
          <p:cNvSpPr>
            <a:spLocks noGrp="1"/>
          </p:cNvSpPr>
          <p:nvPr>
            <p:ph type="sldNum" sz="quarter" idx="2"/>
          </p:nvPr>
        </p:nvSpPr>
        <p:spPr>
          <a:xfrm>
            <a:off x="8438544" y="6423342"/>
            <a:ext cx="248256" cy="2311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Group 127"/>
          <p:cNvGrpSpPr/>
          <p:nvPr/>
        </p:nvGrpSpPr>
        <p:grpSpPr>
          <a:xfrm>
            <a:off x="-158721" y="-142629"/>
            <a:ext cx="9448131" cy="7137993"/>
            <a:chOff x="0" y="0"/>
            <a:chExt cx="9448129" cy="7137992"/>
          </a:xfrm>
        </p:grpSpPr>
        <p:grpSp>
          <p:nvGrpSpPr>
            <p:cNvPr id="103" name="Group 103"/>
            <p:cNvGrpSpPr/>
            <p:nvPr/>
          </p:nvGrpSpPr>
          <p:grpSpPr>
            <a:xfrm>
              <a:off x="626526" y="7015877"/>
              <a:ext cx="8217866" cy="122116"/>
              <a:chOff x="0" y="0"/>
              <a:chExt cx="8217865" cy="122115"/>
            </a:xfrm>
          </p:grpSpPr>
          <p:sp>
            <p:nvSpPr>
              <p:cNvPr id="95" name="Shape 95"/>
              <p:cNvSpPr/>
              <p:nvPr/>
            </p:nvSpPr>
            <p:spPr>
              <a:xfrm flipH="1">
                <a:off x="-1" y="0"/>
                <a:ext cx="1" cy="122116"/>
              </a:xfrm>
              <a:prstGeom prst="line">
                <a:avLst/>
              </a:prstGeom>
              <a:noFill/>
              <a:ln w="3175" cap="flat">
                <a:solidFill>
                  <a:srgbClr val="000000"/>
                </a:solidFill>
                <a:prstDash val="sysDot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96" name="Shape 96"/>
              <p:cNvSpPr/>
              <p:nvPr/>
            </p:nvSpPr>
            <p:spPr>
              <a:xfrm>
                <a:off x="8217865" y="0"/>
                <a:ext cx="1" cy="122116"/>
              </a:xfrm>
              <a:prstGeom prst="line">
                <a:avLst/>
              </a:prstGeom>
              <a:noFill/>
              <a:ln w="3175" cap="flat">
                <a:solidFill>
                  <a:srgbClr val="000000"/>
                </a:solidFill>
                <a:prstDash val="sysDot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99" name="Group 99"/>
              <p:cNvGrpSpPr/>
              <p:nvPr/>
            </p:nvGrpSpPr>
            <p:grpSpPr>
              <a:xfrm>
                <a:off x="5247194" y="0"/>
                <a:ext cx="457201" cy="122116"/>
                <a:chOff x="0" y="0"/>
                <a:chExt cx="457200" cy="122115"/>
              </a:xfrm>
            </p:grpSpPr>
            <p:sp>
              <p:nvSpPr>
                <p:cNvPr id="97" name="Shape 97"/>
                <p:cNvSpPr/>
                <p:nvPr/>
              </p:nvSpPr>
              <p:spPr>
                <a:xfrm>
                  <a:off x="457200" y="0"/>
                  <a:ext cx="1" cy="122116"/>
                </a:xfrm>
                <a:prstGeom prst="line">
                  <a:avLst/>
                </a:prstGeom>
                <a:noFill/>
                <a:ln w="3175" cap="flat">
                  <a:solidFill>
                    <a:srgbClr val="000000"/>
                  </a:solidFill>
                  <a:prstDash val="sysDot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98" name="Shape 98"/>
                <p:cNvSpPr/>
                <p:nvPr/>
              </p:nvSpPr>
              <p:spPr>
                <a:xfrm flipH="1">
                  <a:off x="-1" y="0"/>
                  <a:ext cx="2" cy="122116"/>
                </a:xfrm>
                <a:prstGeom prst="line">
                  <a:avLst/>
                </a:prstGeom>
                <a:noFill/>
                <a:ln w="3175" cap="flat">
                  <a:solidFill>
                    <a:srgbClr val="000000"/>
                  </a:solidFill>
                  <a:prstDash val="sysDot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  <p:grpSp>
            <p:nvGrpSpPr>
              <p:cNvPr id="102" name="Group 102"/>
              <p:cNvGrpSpPr/>
              <p:nvPr/>
            </p:nvGrpSpPr>
            <p:grpSpPr>
              <a:xfrm>
                <a:off x="2503993" y="0"/>
                <a:ext cx="457201" cy="122116"/>
                <a:chOff x="0" y="0"/>
                <a:chExt cx="457200" cy="122115"/>
              </a:xfrm>
            </p:grpSpPr>
            <p:sp>
              <p:nvSpPr>
                <p:cNvPr id="100" name="Shape 100"/>
                <p:cNvSpPr/>
                <p:nvPr/>
              </p:nvSpPr>
              <p:spPr>
                <a:xfrm>
                  <a:off x="457200" y="0"/>
                  <a:ext cx="1" cy="122116"/>
                </a:xfrm>
                <a:prstGeom prst="line">
                  <a:avLst/>
                </a:prstGeom>
                <a:noFill/>
                <a:ln w="3175" cap="flat">
                  <a:solidFill>
                    <a:srgbClr val="000000"/>
                  </a:solidFill>
                  <a:prstDash val="sysDot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01" name="Shape 101"/>
                <p:cNvSpPr/>
                <p:nvPr/>
              </p:nvSpPr>
              <p:spPr>
                <a:xfrm flipH="1">
                  <a:off x="-1" y="0"/>
                  <a:ext cx="2" cy="122116"/>
                </a:xfrm>
                <a:prstGeom prst="line">
                  <a:avLst/>
                </a:prstGeom>
                <a:noFill/>
                <a:ln w="3175" cap="flat">
                  <a:solidFill>
                    <a:srgbClr val="000000"/>
                  </a:solidFill>
                  <a:prstDash val="sysDot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12" name="Group 112"/>
            <p:cNvGrpSpPr/>
            <p:nvPr/>
          </p:nvGrpSpPr>
          <p:grpSpPr>
            <a:xfrm>
              <a:off x="626526" y="0"/>
              <a:ext cx="8217866" cy="122116"/>
              <a:chOff x="0" y="0"/>
              <a:chExt cx="8217865" cy="122115"/>
            </a:xfrm>
          </p:grpSpPr>
          <p:sp>
            <p:nvSpPr>
              <p:cNvPr id="104" name="Shape 104"/>
              <p:cNvSpPr/>
              <p:nvPr/>
            </p:nvSpPr>
            <p:spPr>
              <a:xfrm flipH="1">
                <a:off x="-1" y="0"/>
                <a:ext cx="1" cy="122116"/>
              </a:xfrm>
              <a:prstGeom prst="line">
                <a:avLst/>
              </a:prstGeom>
              <a:noFill/>
              <a:ln w="3175" cap="flat">
                <a:solidFill>
                  <a:srgbClr val="000000"/>
                </a:solidFill>
                <a:prstDash val="sysDot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05" name="Shape 105"/>
              <p:cNvSpPr/>
              <p:nvPr/>
            </p:nvSpPr>
            <p:spPr>
              <a:xfrm>
                <a:off x="8217865" y="0"/>
                <a:ext cx="1" cy="122116"/>
              </a:xfrm>
              <a:prstGeom prst="line">
                <a:avLst/>
              </a:prstGeom>
              <a:noFill/>
              <a:ln w="3175" cap="flat">
                <a:solidFill>
                  <a:srgbClr val="000000"/>
                </a:solidFill>
                <a:prstDash val="sysDot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108" name="Group 108"/>
              <p:cNvGrpSpPr/>
              <p:nvPr/>
            </p:nvGrpSpPr>
            <p:grpSpPr>
              <a:xfrm>
                <a:off x="5247194" y="0"/>
                <a:ext cx="457201" cy="122116"/>
                <a:chOff x="0" y="0"/>
                <a:chExt cx="457200" cy="122115"/>
              </a:xfrm>
            </p:grpSpPr>
            <p:sp>
              <p:nvSpPr>
                <p:cNvPr id="106" name="Shape 106"/>
                <p:cNvSpPr/>
                <p:nvPr/>
              </p:nvSpPr>
              <p:spPr>
                <a:xfrm>
                  <a:off x="457200" y="0"/>
                  <a:ext cx="1" cy="122116"/>
                </a:xfrm>
                <a:prstGeom prst="line">
                  <a:avLst/>
                </a:prstGeom>
                <a:noFill/>
                <a:ln w="3175" cap="flat">
                  <a:solidFill>
                    <a:srgbClr val="000000"/>
                  </a:solidFill>
                  <a:prstDash val="sysDot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07" name="Shape 107"/>
                <p:cNvSpPr/>
                <p:nvPr/>
              </p:nvSpPr>
              <p:spPr>
                <a:xfrm flipH="1">
                  <a:off x="-1" y="0"/>
                  <a:ext cx="2" cy="122116"/>
                </a:xfrm>
                <a:prstGeom prst="line">
                  <a:avLst/>
                </a:prstGeom>
                <a:noFill/>
                <a:ln w="3175" cap="flat">
                  <a:solidFill>
                    <a:srgbClr val="000000"/>
                  </a:solidFill>
                  <a:prstDash val="sysDot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  <p:grpSp>
            <p:nvGrpSpPr>
              <p:cNvPr id="111" name="Group 111"/>
              <p:cNvGrpSpPr/>
              <p:nvPr/>
            </p:nvGrpSpPr>
            <p:grpSpPr>
              <a:xfrm>
                <a:off x="2503993" y="0"/>
                <a:ext cx="457201" cy="122116"/>
                <a:chOff x="0" y="0"/>
                <a:chExt cx="457200" cy="122115"/>
              </a:xfrm>
            </p:grpSpPr>
            <p:sp>
              <p:nvSpPr>
                <p:cNvPr id="109" name="Shape 109"/>
                <p:cNvSpPr/>
                <p:nvPr/>
              </p:nvSpPr>
              <p:spPr>
                <a:xfrm>
                  <a:off x="457200" y="0"/>
                  <a:ext cx="1" cy="122116"/>
                </a:xfrm>
                <a:prstGeom prst="line">
                  <a:avLst/>
                </a:prstGeom>
                <a:noFill/>
                <a:ln w="3175" cap="flat">
                  <a:solidFill>
                    <a:srgbClr val="000000"/>
                  </a:solidFill>
                  <a:prstDash val="sysDot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10" name="Shape 110"/>
                <p:cNvSpPr/>
                <p:nvPr/>
              </p:nvSpPr>
              <p:spPr>
                <a:xfrm flipH="1">
                  <a:off x="-1" y="0"/>
                  <a:ext cx="2" cy="122116"/>
                </a:xfrm>
                <a:prstGeom prst="line">
                  <a:avLst/>
                </a:prstGeom>
                <a:noFill/>
                <a:ln w="3175" cap="flat">
                  <a:solidFill>
                    <a:srgbClr val="000000"/>
                  </a:solidFill>
                  <a:prstDash val="sysDot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19" name="Group 119"/>
            <p:cNvGrpSpPr/>
            <p:nvPr/>
          </p:nvGrpSpPr>
          <p:grpSpPr>
            <a:xfrm>
              <a:off x="0" y="1285059"/>
              <a:ext cx="122751" cy="5029135"/>
              <a:chOff x="0" y="0"/>
              <a:chExt cx="122750" cy="5029134"/>
            </a:xfrm>
          </p:grpSpPr>
          <p:sp>
            <p:nvSpPr>
              <p:cNvPr id="113" name="Shape 113"/>
              <p:cNvSpPr/>
              <p:nvPr/>
            </p:nvSpPr>
            <p:spPr>
              <a:xfrm flipH="1" flipV="1">
                <a:off x="635" y="-1"/>
                <a:ext cx="122116" cy="2"/>
              </a:xfrm>
              <a:prstGeom prst="line">
                <a:avLst/>
              </a:prstGeom>
              <a:noFill/>
              <a:ln w="3175" cap="flat">
                <a:solidFill>
                  <a:srgbClr val="000000"/>
                </a:solidFill>
                <a:prstDash val="sysDot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4" name="Shape 114"/>
              <p:cNvSpPr/>
              <p:nvPr/>
            </p:nvSpPr>
            <p:spPr>
              <a:xfrm flipH="1">
                <a:off x="635" y="457134"/>
                <a:ext cx="122116" cy="1"/>
              </a:xfrm>
              <a:prstGeom prst="line">
                <a:avLst/>
              </a:prstGeom>
              <a:noFill/>
              <a:ln w="3175" cap="flat">
                <a:solidFill>
                  <a:srgbClr val="000000"/>
                </a:solidFill>
                <a:prstDash val="sysDot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5" name="Shape 115"/>
              <p:cNvSpPr/>
              <p:nvPr/>
            </p:nvSpPr>
            <p:spPr>
              <a:xfrm flipH="1">
                <a:off x="635" y="5029134"/>
                <a:ext cx="122116" cy="1"/>
              </a:xfrm>
              <a:prstGeom prst="line">
                <a:avLst/>
              </a:prstGeom>
              <a:noFill/>
              <a:ln w="3175" cap="flat">
                <a:solidFill>
                  <a:srgbClr val="000000"/>
                </a:solidFill>
                <a:prstDash val="sysDot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6" name="Shape 116"/>
              <p:cNvSpPr/>
              <p:nvPr/>
            </p:nvSpPr>
            <p:spPr>
              <a:xfrm flipH="1">
                <a:off x="0" y="2933216"/>
                <a:ext cx="122114" cy="1"/>
              </a:xfrm>
              <a:prstGeom prst="line">
                <a:avLst/>
              </a:prstGeom>
              <a:noFill/>
              <a:ln w="3175" cap="flat">
                <a:solidFill>
                  <a:srgbClr val="000000"/>
                </a:solidFill>
                <a:prstDash val="sysDot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7" name="Shape 117"/>
              <p:cNvSpPr/>
              <p:nvPr/>
            </p:nvSpPr>
            <p:spPr>
              <a:xfrm flipH="1">
                <a:off x="0" y="2537015"/>
                <a:ext cx="122114" cy="1"/>
              </a:xfrm>
              <a:prstGeom prst="line">
                <a:avLst/>
              </a:prstGeom>
              <a:noFill/>
              <a:ln w="3175" cap="flat">
                <a:solidFill>
                  <a:srgbClr val="000000"/>
                </a:solidFill>
                <a:prstDash val="sysDot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8" name="Shape 118"/>
              <p:cNvSpPr/>
              <p:nvPr/>
            </p:nvSpPr>
            <p:spPr>
              <a:xfrm flipH="1">
                <a:off x="0" y="4631449"/>
                <a:ext cx="122114" cy="1"/>
              </a:xfrm>
              <a:prstGeom prst="line">
                <a:avLst/>
              </a:prstGeom>
              <a:noFill/>
              <a:ln w="3175" cap="flat">
                <a:solidFill>
                  <a:srgbClr val="000000"/>
                </a:solidFill>
                <a:prstDash val="sysDot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26" name="Group 126"/>
            <p:cNvGrpSpPr/>
            <p:nvPr/>
          </p:nvGrpSpPr>
          <p:grpSpPr>
            <a:xfrm>
              <a:off x="9325378" y="1285059"/>
              <a:ext cx="122752" cy="5029135"/>
              <a:chOff x="0" y="0"/>
              <a:chExt cx="122750" cy="5029134"/>
            </a:xfrm>
          </p:grpSpPr>
          <p:sp>
            <p:nvSpPr>
              <p:cNvPr id="120" name="Shape 120"/>
              <p:cNvSpPr/>
              <p:nvPr/>
            </p:nvSpPr>
            <p:spPr>
              <a:xfrm flipH="1" flipV="1">
                <a:off x="635" y="-1"/>
                <a:ext cx="122116" cy="2"/>
              </a:xfrm>
              <a:prstGeom prst="line">
                <a:avLst/>
              </a:prstGeom>
              <a:noFill/>
              <a:ln w="3175" cap="flat">
                <a:solidFill>
                  <a:srgbClr val="000000"/>
                </a:solidFill>
                <a:prstDash val="sysDot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21" name="Shape 121"/>
              <p:cNvSpPr/>
              <p:nvPr/>
            </p:nvSpPr>
            <p:spPr>
              <a:xfrm flipH="1">
                <a:off x="635" y="457134"/>
                <a:ext cx="122116" cy="1"/>
              </a:xfrm>
              <a:prstGeom prst="line">
                <a:avLst/>
              </a:prstGeom>
              <a:noFill/>
              <a:ln w="3175" cap="flat">
                <a:solidFill>
                  <a:srgbClr val="000000"/>
                </a:solidFill>
                <a:prstDash val="sysDot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22" name="Shape 122"/>
              <p:cNvSpPr/>
              <p:nvPr/>
            </p:nvSpPr>
            <p:spPr>
              <a:xfrm flipH="1">
                <a:off x="635" y="5029134"/>
                <a:ext cx="122116" cy="1"/>
              </a:xfrm>
              <a:prstGeom prst="line">
                <a:avLst/>
              </a:prstGeom>
              <a:noFill/>
              <a:ln w="3175" cap="flat">
                <a:solidFill>
                  <a:srgbClr val="000000"/>
                </a:solidFill>
                <a:prstDash val="sysDot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23" name="Shape 123"/>
              <p:cNvSpPr/>
              <p:nvPr/>
            </p:nvSpPr>
            <p:spPr>
              <a:xfrm flipH="1">
                <a:off x="0" y="2933216"/>
                <a:ext cx="122114" cy="1"/>
              </a:xfrm>
              <a:prstGeom prst="line">
                <a:avLst/>
              </a:prstGeom>
              <a:noFill/>
              <a:ln w="3175" cap="flat">
                <a:solidFill>
                  <a:srgbClr val="000000"/>
                </a:solidFill>
                <a:prstDash val="sysDot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24" name="Shape 124"/>
              <p:cNvSpPr/>
              <p:nvPr/>
            </p:nvSpPr>
            <p:spPr>
              <a:xfrm flipH="1">
                <a:off x="0" y="2537015"/>
                <a:ext cx="122114" cy="1"/>
              </a:xfrm>
              <a:prstGeom prst="line">
                <a:avLst/>
              </a:prstGeom>
              <a:noFill/>
              <a:ln w="3175" cap="flat">
                <a:solidFill>
                  <a:srgbClr val="000000"/>
                </a:solidFill>
                <a:prstDash val="sysDot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25" name="Shape 125"/>
              <p:cNvSpPr/>
              <p:nvPr/>
            </p:nvSpPr>
            <p:spPr>
              <a:xfrm flipH="1">
                <a:off x="0" y="4631449"/>
                <a:ext cx="122114" cy="1"/>
              </a:xfrm>
              <a:prstGeom prst="line">
                <a:avLst/>
              </a:prstGeom>
              <a:noFill/>
              <a:ln w="3175" cap="flat">
                <a:solidFill>
                  <a:srgbClr val="000000"/>
                </a:solidFill>
                <a:prstDash val="sysDot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128" name="Shape 128"/>
          <p:cNvSpPr/>
          <p:nvPr/>
        </p:nvSpPr>
        <p:spPr>
          <a:xfrm>
            <a:off x="459" y="6323774"/>
            <a:ext cx="9166199" cy="546096"/>
          </a:xfrm>
          <a:prstGeom prst="rect">
            <a:avLst/>
          </a:prstGeom>
          <a:solidFill>
            <a:srgbClr val="1F497D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457081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29" name="image1.png" descr="RGB_White-Seal_White-Mark_SC_Horizontal–400dpi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6643" y="6457860"/>
            <a:ext cx="1570468" cy="263615"/>
          </a:xfrm>
          <a:prstGeom prst="rect">
            <a:avLst/>
          </a:prstGeom>
          <a:ln w="12700">
            <a:miter lim="400000"/>
          </a:ln>
        </p:spPr>
      </p:pic>
      <p:sp>
        <p:nvSpPr>
          <p:cNvPr id="130" name="Shape 130"/>
          <p:cNvSpPr/>
          <p:nvPr/>
        </p:nvSpPr>
        <p:spPr>
          <a:xfrm>
            <a:off x="0" y="0"/>
            <a:ext cx="9144001" cy="1143000"/>
          </a:xfrm>
          <a:prstGeom prst="rect">
            <a:avLst/>
          </a:prstGeom>
          <a:solidFill>
            <a:srgbClr val="1F497D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1" name="Shape 131"/>
          <p:cNvSpPr>
            <a:spLocks noGrp="1"/>
          </p:cNvSpPr>
          <p:nvPr>
            <p:ph type="title"/>
          </p:nvPr>
        </p:nvSpPr>
        <p:spPr>
          <a:xfrm>
            <a:off x="1939767" y="-12700"/>
            <a:ext cx="7204233" cy="1143000"/>
          </a:xfrm>
          <a:prstGeom prst="rect">
            <a:avLst/>
          </a:prstGeom>
        </p:spPr>
        <p:txBody>
          <a:bodyPr/>
          <a:lstStyle>
            <a:lvl1pPr algn="l"/>
          </a:lstStyle>
          <a:p>
            <a:r>
              <a:t>Title Text</a:t>
            </a:r>
          </a:p>
        </p:txBody>
      </p:sp>
      <p:sp>
        <p:nvSpPr>
          <p:cNvPr id="132" name="Shape 13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62162" indent="-62162">
              <a:defRPr sz="2400"/>
            </a:lvl1pPr>
            <a:lvl2pPr marL="706581" indent="-249381"/>
            <a:lvl3pPr marL="1111910" indent="-197510">
              <a:defRPr sz="2000"/>
            </a:lvl3pPr>
            <a:lvl4pPr marL="1508760" indent="-137160">
              <a:defRPr sz="1800"/>
            </a:lvl4pPr>
            <a:lvl5pPr marL="1965960" indent="-137160"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3" name="Shape 133"/>
          <p:cNvSpPr>
            <a:spLocks noGrp="1"/>
          </p:cNvSpPr>
          <p:nvPr>
            <p:ph type="sldNum" sz="quarter" idx="2"/>
          </p:nvPr>
        </p:nvSpPr>
        <p:spPr>
          <a:xfrm>
            <a:off x="8438544" y="6423342"/>
            <a:ext cx="248256" cy="2311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34" name="image3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0090" y="47315"/>
            <a:ext cx="1788715" cy="642149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Shape 135"/>
          <p:cNvSpPr/>
          <p:nvPr/>
        </p:nvSpPr>
        <p:spPr>
          <a:xfrm flipV="1">
            <a:off x="1910953" y="86678"/>
            <a:ext cx="1" cy="969823"/>
          </a:xfrm>
          <a:prstGeom prst="line">
            <a:avLst/>
          </a:prstGeom>
          <a:ln w="25400">
            <a:solidFill>
              <a:schemeClr val="accent2">
                <a:satOff val="-4966"/>
                <a:lumOff val="-10549"/>
              </a:schemeClr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4"/>
          <p:cNvGrpSpPr/>
          <p:nvPr/>
        </p:nvGrpSpPr>
        <p:grpSpPr>
          <a:xfrm>
            <a:off x="-158721" y="-142629"/>
            <a:ext cx="9448131" cy="7137993"/>
            <a:chOff x="0" y="0"/>
            <a:chExt cx="9448129" cy="7137992"/>
          </a:xfrm>
        </p:grpSpPr>
        <p:grpSp>
          <p:nvGrpSpPr>
            <p:cNvPr id="10" name="Group 10"/>
            <p:cNvGrpSpPr/>
            <p:nvPr/>
          </p:nvGrpSpPr>
          <p:grpSpPr>
            <a:xfrm>
              <a:off x="626526" y="7015877"/>
              <a:ext cx="8217866" cy="122116"/>
              <a:chOff x="0" y="0"/>
              <a:chExt cx="8217865" cy="122115"/>
            </a:xfrm>
          </p:grpSpPr>
          <p:sp>
            <p:nvSpPr>
              <p:cNvPr id="2" name="Shape 2"/>
              <p:cNvSpPr/>
              <p:nvPr/>
            </p:nvSpPr>
            <p:spPr>
              <a:xfrm flipH="1">
                <a:off x="-1" y="0"/>
                <a:ext cx="1" cy="122116"/>
              </a:xfrm>
              <a:prstGeom prst="line">
                <a:avLst/>
              </a:prstGeom>
              <a:noFill/>
              <a:ln w="3175" cap="flat">
                <a:solidFill>
                  <a:srgbClr val="000000"/>
                </a:solidFill>
                <a:prstDash val="sysDot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" name="Shape 3"/>
              <p:cNvSpPr/>
              <p:nvPr/>
            </p:nvSpPr>
            <p:spPr>
              <a:xfrm>
                <a:off x="8217865" y="0"/>
                <a:ext cx="1" cy="122116"/>
              </a:xfrm>
              <a:prstGeom prst="line">
                <a:avLst/>
              </a:prstGeom>
              <a:noFill/>
              <a:ln w="3175" cap="flat">
                <a:solidFill>
                  <a:srgbClr val="000000"/>
                </a:solidFill>
                <a:prstDash val="sysDot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6" name="Group 6"/>
              <p:cNvGrpSpPr/>
              <p:nvPr/>
            </p:nvGrpSpPr>
            <p:grpSpPr>
              <a:xfrm>
                <a:off x="5247194" y="0"/>
                <a:ext cx="457201" cy="122116"/>
                <a:chOff x="0" y="0"/>
                <a:chExt cx="457200" cy="122115"/>
              </a:xfrm>
            </p:grpSpPr>
            <p:sp>
              <p:nvSpPr>
                <p:cNvPr id="4" name="Shape 4"/>
                <p:cNvSpPr/>
                <p:nvPr/>
              </p:nvSpPr>
              <p:spPr>
                <a:xfrm>
                  <a:off x="457200" y="0"/>
                  <a:ext cx="1" cy="122116"/>
                </a:xfrm>
                <a:prstGeom prst="line">
                  <a:avLst/>
                </a:prstGeom>
                <a:noFill/>
                <a:ln w="3175" cap="flat">
                  <a:solidFill>
                    <a:srgbClr val="000000"/>
                  </a:solidFill>
                  <a:prstDash val="sysDot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" name="Shape 5"/>
                <p:cNvSpPr/>
                <p:nvPr/>
              </p:nvSpPr>
              <p:spPr>
                <a:xfrm flipH="1">
                  <a:off x="-1" y="0"/>
                  <a:ext cx="2" cy="122116"/>
                </a:xfrm>
                <a:prstGeom prst="line">
                  <a:avLst/>
                </a:prstGeom>
                <a:noFill/>
                <a:ln w="3175" cap="flat">
                  <a:solidFill>
                    <a:srgbClr val="000000"/>
                  </a:solidFill>
                  <a:prstDash val="sysDot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  <p:grpSp>
            <p:nvGrpSpPr>
              <p:cNvPr id="9" name="Group 9"/>
              <p:cNvGrpSpPr/>
              <p:nvPr/>
            </p:nvGrpSpPr>
            <p:grpSpPr>
              <a:xfrm>
                <a:off x="2503993" y="0"/>
                <a:ext cx="457201" cy="122116"/>
                <a:chOff x="0" y="0"/>
                <a:chExt cx="457200" cy="122115"/>
              </a:xfrm>
            </p:grpSpPr>
            <p:sp>
              <p:nvSpPr>
                <p:cNvPr id="7" name="Shape 7"/>
                <p:cNvSpPr/>
                <p:nvPr/>
              </p:nvSpPr>
              <p:spPr>
                <a:xfrm>
                  <a:off x="457200" y="0"/>
                  <a:ext cx="1" cy="122116"/>
                </a:xfrm>
                <a:prstGeom prst="line">
                  <a:avLst/>
                </a:prstGeom>
                <a:noFill/>
                <a:ln w="3175" cap="flat">
                  <a:solidFill>
                    <a:srgbClr val="000000"/>
                  </a:solidFill>
                  <a:prstDash val="sysDot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8" name="Shape 8"/>
                <p:cNvSpPr/>
                <p:nvPr/>
              </p:nvSpPr>
              <p:spPr>
                <a:xfrm flipH="1">
                  <a:off x="-1" y="0"/>
                  <a:ext cx="2" cy="122116"/>
                </a:xfrm>
                <a:prstGeom prst="line">
                  <a:avLst/>
                </a:prstGeom>
                <a:noFill/>
                <a:ln w="3175" cap="flat">
                  <a:solidFill>
                    <a:srgbClr val="000000"/>
                  </a:solidFill>
                  <a:prstDash val="sysDot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9" name="Group 19"/>
            <p:cNvGrpSpPr/>
            <p:nvPr/>
          </p:nvGrpSpPr>
          <p:grpSpPr>
            <a:xfrm>
              <a:off x="626526" y="0"/>
              <a:ext cx="8217866" cy="122116"/>
              <a:chOff x="0" y="0"/>
              <a:chExt cx="8217865" cy="122115"/>
            </a:xfrm>
          </p:grpSpPr>
          <p:sp>
            <p:nvSpPr>
              <p:cNvPr id="11" name="Shape 11"/>
              <p:cNvSpPr/>
              <p:nvPr/>
            </p:nvSpPr>
            <p:spPr>
              <a:xfrm flipH="1">
                <a:off x="-1" y="0"/>
                <a:ext cx="1" cy="122116"/>
              </a:xfrm>
              <a:prstGeom prst="line">
                <a:avLst/>
              </a:prstGeom>
              <a:noFill/>
              <a:ln w="3175" cap="flat">
                <a:solidFill>
                  <a:srgbClr val="000000"/>
                </a:solidFill>
                <a:prstDash val="sysDot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2" name="Shape 12"/>
              <p:cNvSpPr/>
              <p:nvPr/>
            </p:nvSpPr>
            <p:spPr>
              <a:xfrm>
                <a:off x="8217865" y="0"/>
                <a:ext cx="1" cy="122116"/>
              </a:xfrm>
              <a:prstGeom prst="line">
                <a:avLst/>
              </a:prstGeom>
              <a:noFill/>
              <a:ln w="3175" cap="flat">
                <a:solidFill>
                  <a:srgbClr val="000000"/>
                </a:solidFill>
                <a:prstDash val="sysDot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15" name="Group 15"/>
              <p:cNvGrpSpPr/>
              <p:nvPr/>
            </p:nvGrpSpPr>
            <p:grpSpPr>
              <a:xfrm>
                <a:off x="5247194" y="0"/>
                <a:ext cx="457201" cy="122116"/>
                <a:chOff x="0" y="0"/>
                <a:chExt cx="457200" cy="122115"/>
              </a:xfrm>
            </p:grpSpPr>
            <p:sp>
              <p:nvSpPr>
                <p:cNvPr id="13" name="Shape 13"/>
                <p:cNvSpPr/>
                <p:nvPr/>
              </p:nvSpPr>
              <p:spPr>
                <a:xfrm>
                  <a:off x="457200" y="0"/>
                  <a:ext cx="1" cy="122116"/>
                </a:xfrm>
                <a:prstGeom prst="line">
                  <a:avLst/>
                </a:prstGeom>
                <a:noFill/>
                <a:ln w="3175" cap="flat">
                  <a:solidFill>
                    <a:srgbClr val="000000"/>
                  </a:solidFill>
                  <a:prstDash val="sysDot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4" name="Shape 14"/>
                <p:cNvSpPr/>
                <p:nvPr/>
              </p:nvSpPr>
              <p:spPr>
                <a:xfrm flipH="1">
                  <a:off x="-1" y="0"/>
                  <a:ext cx="2" cy="122116"/>
                </a:xfrm>
                <a:prstGeom prst="line">
                  <a:avLst/>
                </a:prstGeom>
                <a:noFill/>
                <a:ln w="3175" cap="flat">
                  <a:solidFill>
                    <a:srgbClr val="000000"/>
                  </a:solidFill>
                  <a:prstDash val="sysDot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  <p:grpSp>
            <p:nvGrpSpPr>
              <p:cNvPr id="18" name="Group 18"/>
              <p:cNvGrpSpPr/>
              <p:nvPr/>
            </p:nvGrpSpPr>
            <p:grpSpPr>
              <a:xfrm>
                <a:off x="2503993" y="0"/>
                <a:ext cx="457201" cy="122116"/>
                <a:chOff x="0" y="0"/>
                <a:chExt cx="457200" cy="122115"/>
              </a:xfrm>
            </p:grpSpPr>
            <p:sp>
              <p:nvSpPr>
                <p:cNvPr id="16" name="Shape 16"/>
                <p:cNvSpPr/>
                <p:nvPr/>
              </p:nvSpPr>
              <p:spPr>
                <a:xfrm>
                  <a:off x="457200" y="0"/>
                  <a:ext cx="1" cy="122116"/>
                </a:xfrm>
                <a:prstGeom prst="line">
                  <a:avLst/>
                </a:prstGeom>
                <a:noFill/>
                <a:ln w="3175" cap="flat">
                  <a:solidFill>
                    <a:srgbClr val="000000"/>
                  </a:solidFill>
                  <a:prstDash val="sysDot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7" name="Shape 17"/>
                <p:cNvSpPr/>
                <p:nvPr/>
              </p:nvSpPr>
              <p:spPr>
                <a:xfrm flipH="1">
                  <a:off x="-1" y="0"/>
                  <a:ext cx="2" cy="122116"/>
                </a:xfrm>
                <a:prstGeom prst="line">
                  <a:avLst/>
                </a:prstGeom>
                <a:noFill/>
                <a:ln w="3175" cap="flat">
                  <a:solidFill>
                    <a:srgbClr val="000000"/>
                  </a:solidFill>
                  <a:prstDash val="sysDot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26" name="Group 26"/>
            <p:cNvGrpSpPr/>
            <p:nvPr/>
          </p:nvGrpSpPr>
          <p:grpSpPr>
            <a:xfrm>
              <a:off x="0" y="1285059"/>
              <a:ext cx="122751" cy="5029135"/>
              <a:chOff x="0" y="0"/>
              <a:chExt cx="122750" cy="5029134"/>
            </a:xfrm>
          </p:grpSpPr>
          <p:sp>
            <p:nvSpPr>
              <p:cNvPr id="20" name="Shape 20"/>
              <p:cNvSpPr/>
              <p:nvPr/>
            </p:nvSpPr>
            <p:spPr>
              <a:xfrm flipH="1" flipV="1">
                <a:off x="635" y="-1"/>
                <a:ext cx="122116" cy="2"/>
              </a:xfrm>
              <a:prstGeom prst="line">
                <a:avLst/>
              </a:prstGeom>
              <a:noFill/>
              <a:ln w="3175" cap="flat">
                <a:solidFill>
                  <a:srgbClr val="000000"/>
                </a:solidFill>
                <a:prstDash val="sysDot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 21"/>
              <p:cNvSpPr/>
              <p:nvPr/>
            </p:nvSpPr>
            <p:spPr>
              <a:xfrm flipH="1">
                <a:off x="635" y="457134"/>
                <a:ext cx="122116" cy="1"/>
              </a:xfrm>
              <a:prstGeom prst="line">
                <a:avLst/>
              </a:prstGeom>
              <a:noFill/>
              <a:ln w="3175" cap="flat">
                <a:solidFill>
                  <a:srgbClr val="000000"/>
                </a:solidFill>
                <a:prstDash val="sysDot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 22"/>
              <p:cNvSpPr/>
              <p:nvPr/>
            </p:nvSpPr>
            <p:spPr>
              <a:xfrm flipH="1">
                <a:off x="635" y="5029134"/>
                <a:ext cx="122116" cy="1"/>
              </a:xfrm>
              <a:prstGeom prst="line">
                <a:avLst/>
              </a:prstGeom>
              <a:noFill/>
              <a:ln w="3175" cap="flat">
                <a:solidFill>
                  <a:srgbClr val="000000"/>
                </a:solidFill>
                <a:prstDash val="sysDot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 23"/>
              <p:cNvSpPr/>
              <p:nvPr/>
            </p:nvSpPr>
            <p:spPr>
              <a:xfrm flipH="1">
                <a:off x="0" y="2933216"/>
                <a:ext cx="122114" cy="1"/>
              </a:xfrm>
              <a:prstGeom prst="line">
                <a:avLst/>
              </a:prstGeom>
              <a:noFill/>
              <a:ln w="3175" cap="flat">
                <a:solidFill>
                  <a:srgbClr val="000000"/>
                </a:solidFill>
                <a:prstDash val="sysDot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 24"/>
              <p:cNvSpPr/>
              <p:nvPr/>
            </p:nvSpPr>
            <p:spPr>
              <a:xfrm flipH="1">
                <a:off x="0" y="2537015"/>
                <a:ext cx="122114" cy="1"/>
              </a:xfrm>
              <a:prstGeom prst="line">
                <a:avLst/>
              </a:prstGeom>
              <a:noFill/>
              <a:ln w="3175" cap="flat">
                <a:solidFill>
                  <a:srgbClr val="000000"/>
                </a:solidFill>
                <a:prstDash val="sysDot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 25"/>
              <p:cNvSpPr/>
              <p:nvPr/>
            </p:nvSpPr>
            <p:spPr>
              <a:xfrm flipH="1">
                <a:off x="0" y="4631449"/>
                <a:ext cx="122114" cy="1"/>
              </a:xfrm>
              <a:prstGeom prst="line">
                <a:avLst/>
              </a:prstGeom>
              <a:noFill/>
              <a:ln w="3175" cap="flat">
                <a:solidFill>
                  <a:srgbClr val="000000"/>
                </a:solidFill>
                <a:prstDash val="sysDot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33" name="Group 33"/>
            <p:cNvGrpSpPr/>
            <p:nvPr/>
          </p:nvGrpSpPr>
          <p:grpSpPr>
            <a:xfrm>
              <a:off x="9325378" y="1285059"/>
              <a:ext cx="122752" cy="5029135"/>
              <a:chOff x="0" y="0"/>
              <a:chExt cx="122750" cy="5029134"/>
            </a:xfrm>
          </p:grpSpPr>
          <p:sp>
            <p:nvSpPr>
              <p:cNvPr id="27" name="Shape 27"/>
              <p:cNvSpPr/>
              <p:nvPr/>
            </p:nvSpPr>
            <p:spPr>
              <a:xfrm flipH="1" flipV="1">
                <a:off x="635" y="-1"/>
                <a:ext cx="122116" cy="2"/>
              </a:xfrm>
              <a:prstGeom prst="line">
                <a:avLst/>
              </a:prstGeom>
              <a:noFill/>
              <a:ln w="3175" cap="flat">
                <a:solidFill>
                  <a:srgbClr val="000000"/>
                </a:solidFill>
                <a:prstDash val="sysDot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 28"/>
              <p:cNvSpPr/>
              <p:nvPr/>
            </p:nvSpPr>
            <p:spPr>
              <a:xfrm flipH="1">
                <a:off x="635" y="457134"/>
                <a:ext cx="122116" cy="1"/>
              </a:xfrm>
              <a:prstGeom prst="line">
                <a:avLst/>
              </a:prstGeom>
              <a:noFill/>
              <a:ln w="3175" cap="flat">
                <a:solidFill>
                  <a:srgbClr val="000000"/>
                </a:solidFill>
                <a:prstDash val="sysDot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 29"/>
              <p:cNvSpPr/>
              <p:nvPr/>
            </p:nvSpPr>
            <p:spPr>
              <a:xfrm flipH="1">
                <a:off x="635" y="5029134"/>
                <a:ext cx="122116" cy="1"/>
              </a:xfrm>
              <a:prstGeom prst="line">
                <a:avLst/>
              </a:prstGeom>
              <a:noFill/>
              <a:ln w="3175" cap="flat">
                <a:solidFill>
                  <a:srgbClr val="000000"/>
                </a:solidFill>
                <a:prstDash val="sysDot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 30"/>
              <p:cNvSpPr/>
              <p:nvPr/>
            </p:nvSpPr>
            <p:spPr>
              <a:xfrm flipH="1">
                <a:off x="0" y="2933216"/>
                <a:ext cx="122114" cy="1"/>
              </a:xfrm>
              <a:prstGeom prst="line">
                <a:avLst/>
              </a:prstGeom>
              <a:noFill/>
              <a:ln w="3175" cap="flat">
                <a:solidFill>
                  <a:srgbClr val="000000"/>
                </a:solidFill>
                <a:prstDash val="sysDot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 31"/>
              <p:cNvSpPr/>
              <p:nvPr/>
            </p:nvSpPr>
            <p:spPr>
              <a:xfrm flipH="1">
                <a:off x="0" y="2537015"/>
                <a:ext cx="122114" cy="1"/>
              </a:xfrm>
              <a:prstGeom prst="line">
                <a:avLst/>
              </a:prstGeom>
              <a:noFill/>
              <a:ln w="3175" cap="flat">
                <a:solidFill>
                  <a:srgbClr val="000000"/>
                </a:solidFill>
                <a:prstDash val="sysDot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 32"/>
              <p:cNvSpPr/>
              <p:nvPr/>
            </p:nvSpPr>
            <p:spPr>
              <a:xfrm flipH="1">
                <a:off x="0" y="4631449"/>
                <a:ext cx="122114" cy="1"/>
              </a:xfrm>
              <a:prstGeom prst="line">
                <a:avLst/>
              </a:prstGeom>
              <a:noFill/>
              <a:ln w="3175" cap="flat">
                <a:solidFill>
                  <a:srgbClr val="000000"/>
                </a:solidFill>
                <a:prstDash val="sysDot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35" name="Shape 35"/>
          <p:cNvSpPr/>
          <p:nvPr/>
        </p:nvSpPr>
        <p:spPr>
          <a:xfrm>
            <a:off x="459" y="6323774"/>
            <a:ext cx="9166199" cy="546096"/>
          </a:xfrm>
          <a:prstGeom prst="rect">
            <a:avLst/>
          </a:prstGeom>
          <a:solidFill>
            <a:srgbClr val="1F497D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457081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36" name="image1.png" descr="RGB_White-Seal_White-Mark_SC_Horizontal–400dpi.pn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66643" y="6457860"/>
            <a:ext cx="1570468" cy="263615"/>
          </a:xfrm>
          <a:prstGeom prst="rect">
            <a:avLst/>
          </a:prstGeom>
          <a:ln w="12700">
            <a:miter lim="400000"/>
          </a:ln>
        </p:spPr>
      </p:pic>
      <p:sp>
        <p:nvSpPr>
          <p:cNvPr id="37" name="Shape 37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solidFill>
            <a:srgbClr val="1F497D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3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8" name="Shape 38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hape 39"/>
          <p:cNvSpPr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000">
                <a:solidFill>
                  <a:srgbClr val="898989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</p:sldLayoutIdLst>
  <p:transition xmlns:p14="http://schemas.microsoft.com/office/powerpoint/2010/main"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9pPr>
    </p:titleStyle>
    <p:bodyStyle>
      <a:lvl1pPr marL="314325" marR="0" indent="-314325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2200" b="0" i="0" u="none" strike="noStrike" cap="none" spc="0" baseline="0">
          <a:ln>
            <a:noFill/>
          </a:ln>
          <a:solidFill>
            <a:srgbClr val="1F497D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1pPr>
      <a:lvl2pPr marL="771525" marR="0" indent="-314325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o"/>
        <a:tabLst/>
        <a:defRPr sz="2200" b="0" i="0" u="none" strike="noStrike" cap="none" spc="0" baseline="0">
          <a:ln>
            <a:noFill/>
          </a:ln>
          <a:solidFill>
            <a:srgbClr val="1F497D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2pPr>
      <a:lvl3pPr marL="1165860" marR="0" indent="-25146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2200" b="0" i="0" u="none" strike="noStrike" cap="none" spc="0" baseline="0">
          <a:ln>
            <a:noFill/>
          </a:ln>
          <a:solidFill>
            <a:srgbClr val="1F497D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3pPr>
      <a:lvl4pPr marL="1623060" marR="0" indent="-25146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–"/>
        <a:tabLst/>
        <a:defRPr sz="2200" b="0" i="0" u="none" strike="noStrike" cap="none" spc="0" baseline="0">
          <a:ln>
            <a:noFill/>
          </a:ln>
          <a:solidFill>
            <a:srgbClr val="1F497D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4pPr>
      <a:lvl5pPr marL="2080260" marR="0" indent="-25146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»"/>
        <a:tabLst/>
        <a:defRPr sz="2200" b="0" i="0" u="none" strike="noStrike" cap="none" spc="0" baseline="0">
          <a:ln>
            <a:noFill/>
          </a:ln>
          <a:solidFill>
            <a:srgbClr val="1F497D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5pPr>
      <a:lvl6pPr marL="2537460" marR="0" indent="-25146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2200" b="0" i="0" u="none" strike="noStrike" cap="none" spc="0" baseline="0">
          <a:ln>
            <a:noFill/>
          </a:ln>
          <a:solidFill>
            <a:srgbClr val="1F497D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6pPr>
      <a:lvl7pPr marL="2994660" marR="0" indent="-25146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2200" b="0" i="0" u="none" strike="noStrike" cap="none" spc="0" baseline="0">
          <a:ln>
            <a:noFill/>
          </a:ln>
          <a:solidFill>
            <a:srgbClr val="1F497D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7pPr>
      <a:lvl8pPr marL="3451859" marR="0" indent="-251459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2200" b="0" i="0" u="none" strike="noStrike" cap="none" spc="0" baseline="0">
          <a:ln>
            <a:noFill/>
          </a:ln>
          <a:solidFill>
            <a:srgbClr val="1F497D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8pPr>
      <a:lvl9pPr marL="3909059" marR="0" indent="-251459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2200" b="0" i="0" u="none" strike="noStrike" cap="none" spc="0" baseline="0">
          <a:ln>
            <a:noFill/>
          </a:ln>
          <a:solidFill>
            <a:srgbClr val="1F497D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MDP International Relations and Collaborations</a:t>
            </a:r>
            <a:endParaRPr dirty="0"/>
          </a:p>
        </p:txBody>
      </p:sp>
      <p:sp>
        <p:nvSpPr>
          <p:cNvPr id="149" name="Shape 149"/>
          <p:cNvSpPr/>
          <p:nvPr/>
        </p:nvSpPr>
        <p:spPr>
          <a:xfrm>
            <a:off x="551289" y="1802117"/>
            <a:ext cx="7508131" cy="34504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2145" tIns="32145" rIns="32145" bIns="32145">
            <a:spAutoFit/>
          </a:bodyPr>
          <a:lstStyle/>
          <a:p>
            <a:pPr marL="321457" indent="-321457">
              <a:buSzPct val="100000"/>
              <a:buFont typeface="Arial"/>
              <a:buChar char="•"/>
              <a:defRPr sz="22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 smtClean="0"/>
              <a:t>MDP, by definition, is collaborative</a:t>
            </a:r>
          </a:p>
          <a:p>
            <a:pPr marL="321457" indent="-321457">
              <a:buSzPct val="100000"/>
              <a:buFont typeface="Arial"/>
              <a:buChar char="•"/>
              <a:defRPr sz="2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dirty="0"/>
          </a:p>
          <a:p>
            <a:pPr marL="321457" indent="-321457">
              <a:buSzPct val="100000"/>
              <a:buFont typeface="Arial"/>
              <a:buChar char="•"/>
              <a:defRPr sz="22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 smtClean="0"/>
              <a:t>MDP provides the strategic plan and goals for high field magnet and conductor R&amp;D in the US (particularly for OHEP)</a:t>
            </a:r>
          </a:p>
          <a:p>
            <a:pPr marL="321457" indent="-321457">
              <a:buSzPct val="100000"/>
              <a:buFont typeface="Arial"/>
              <a:buChar char="•"/>
              <a:defRPr sz="2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dirty="0"/>
          </a:p>
          <a:p>
            <a:pPr marL="321457" indent="-321457">
              <a:buSzPct val="100000"/>
              <a:buFont typeface="Arial"/>
              <a:buChar char="•"/>
              <a:defRPr sz="22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 smtClean="0"/>
              <a:t>Leveraging through well-organized collaborations is essential for achieving the MDP goals</a:t>
            </a:r>
          </a:p>
          <a:p>
            <a:pPr marL="321457" indent="-321457">
              <a:buSzPct val="100000"/>
              <a:buFont typeface="Arial"/>
              <a:buChar char="•"/>
              <a:defRPr sz="2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dirty="0"/>
          </a:p>
          <a:p>
            <a:pPr marL="321457" indent="-321457">
              <a:buSzPct val="100000"/>
              <a:buFont typeface="Arial"/>
              <a:buChar char="•"/>
              <a:defRPr sz="2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to identify and categorize level of collaborations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76870"/>
            <a:ext cx="4058356" cy="4525963"/>
          </a:xfrm>
        </p:spPr>
        <p:txBody>
          <a:bodyPr>
            <a:noAutofit/>
          </a:bodyPr>
          <a:lstStyle/>
          <a:p>
            <a:r>
              <a:rPr lang="en-US" sz="2200" dirty="0" smtClean="0">
                <a:latin typeface="+mj-lt"/>
              </a:rPr>
              <a:t>International</a:t>
            </a:r>
          </a:p>
          <a:p>
            <a:pPr lvl="1"/>
            <a:r>
              <a:rPr lang="en-US" sz="2000" dirty="0" smtClean="0">
                <a:latin typeface="+mj-lt"/>
              </a:rPr>
              <a:t>CERN</a:t>
            </a:r>
          </a:p>
          <a:p>
            <a:pPr lvl="1"/>
            <a:r>
              <a:rPr lang="en-US" sz="2000" dirty="0" err="1" smtClean="0">
                <a:latin typeface="+mj-lt"/>
              </a:rPr>
              <a:t>EuroCirCol</a:t>
            </a:r>
            <a:endParaRPr lang="en-US" sz="2000" dirty="0" smtClean="0">
              <a:latin typeface="+mj-lt"/>
            </a:endParaRPr>
          </a:p>
          <a:p>
            <a:pPr lvl="1"/>
            <a:r>
              <a:rPr lang="en-US" sz="2000" dirty="0" smtClean="0">
                <a:latin typeface="+mj-lt"/>
              </a:rPr>
              <a:t>PSI</a:t>
            </a:r>
          </a:p>
          <a:p>
            <a:pPr lvl="1"/>
            <a:r>
              <a:rPr lang="en-US" sz="2000" dirty="0" smtClean="0">
                <a:latin typeface="+mj-lt"/>
              </a:rPr>
              <a:t>KEK? – they are interested</a:t>
            </a:r>
          </a:p>
          <a:p>
            <a:pPr lvl="1"/>
            <a:r>
              <a:rPr lang="en-US" sz="2000" dirty="0" smtClean="0">
                <a:latin typeface="+mj-lt"/>
              </a:rPr>
              <a:t>IHEP?</a:t>
            </a:r>
          </a:p>
          <a:p>
            <a:r>
              <a:rPr lang="en-US" sz="2200" dirty="0" smtClean="0">
                <a:latin typeface="+mj-lt"/>
              </a:rPr>
              <a:t>Other OHEP-funded programs</a:t>
            </a:r>
          </a:p>
          <a:p>
            <a:pPr lvl="1"/>
            <a:r>
              <a:rPr lang="en-US" sz="2000" dirty="0" smtClean="0">
                <a:latin typeface="+mj-lt"/>
              </a:rPr>
              <a:t>OSU</a:t>
            </a:r>
          </a:p>
          <a:p>
            <a:pPr lvl="1"/>
            <a:r>
              <a:rPr lang="en-US" sz="2000" dirty="0" smtClean="0">
                <a:latin typeface="+mj-lt"/>
              </a:rPr>
              <a:t>TAMU?</a:t>
            </a:r>
          </a:p>
          <a:p>
            <a:pPr lvl="1"/>
            <a:r>
              <a:rPr lang="en-US" sz="2000" dirty="0" smtClean="0">
                <a:latin typeface="+mj-lt"/>
              </a:rPr>
              <a:t>NCSU?</a:t>
            </a:r>
          </a:p>
          <a:p>
            <a:pPr lvl="1"/>
            <a:r>
              <a:rPr lang="en-US" sz="2000" dirty="0" smtClean="0">
                <a:latin typeface="+mj-lt"/>
              </a:rPr>
              <a:t>BNL?</a:t>
            </a:r>
          </a:p>
          <a:p>
            <a:r>
              <a:rPr lang="en-US" sz="2200" dirty="0" smtClean="0">
                <a:latin typeface="+mj-lt"/>
              </a:rPr>
              <a:t>Industry</a:t>
            </a:r>
          </a:p>
          <a:p>
            <a:r>
              <a:rPr lang="en-US" sz="2200" dirty="0" smtClean="0">
                <a:latin typeface="+mj-lt"/>
              </a:rPr>
              <a:t>Internal to MDP?</a:t>
            </a:r>
            <a:endParaRPr lang="en-US" sz="2200" dirty="0">
              <a:latin typeface="+mj-lt"/>
            </a:endParaRP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4704645" y="1444979"/>
            <a:ext cx="4058356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92500" lnSpcReduction="10000"/>
          </a:bodyPr>
          <a:lstStyle>
            <a:lvl1pPr marL="62162" marR="0" indent="-62162" algn="l" defTabSz="457200" rtl="0" latinLnBrk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1F497D"/>
                </a:solidFill>
                <a:uFillTx/>
                <a:latin typeface="Franklin Gothic Medium"/>
                <a:ea typeface="Franklin Gothic Medium"/>
                <a:cs typeface="Franklin Gothic Medium"/>
                <a:sym typeface="Franklin Gothic Medium"/>
              </a:defRPr>
            </a:lvl1pPr>
            <a:lvl2pPr marL="706581" marR="0" indent="-249381" algn="l" defTabSz="457200" rtl="0" latinLnBrk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/>
              <a:buChar char="o"/>
              <a:tabLst/>
              <a:defRPr sz="2200" b="0" i="0" u="none" strike="noStrike" cap="none" spc="0" baseline="0">
                <a:ln>
                  <a:noFill/>
                </a:ln>
                <a:solidFill>
                  <a:srgbClr val="1F497D"/>
                </a:solidFill>
                <a:uFillTx/>
                <a:latin typeface="Franklin Gothic Medium"/>
                <a:ea typeface="Franklin Gothic Medium"/>
                <a:cs typeface="Franklin Gothic Medium"/>
                <a:sym typeface="Franklin Gothic Medium"/>
              </a:defRPr>
            </a:lvl2pPr>
            <a:lvl3pPr marL="1111910" marR="0" indent="-197510" algn="l" defTabSz="457200" rtl="0" latinLnBrk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000" b="0" i="0" u="none" strike="noStrike" cap="none" spc="0" baseline="0">
                <a:ln>
                  <a:noFill/>
                </a:ln>
                <a:solidFill>
                  <a:srgbClr val="1F497D"/>
                </a:solidFill>
                <a:uFillTx/>
                <a:latin typeface="Franklin Gothic Medium"/>
                <a:ea typeface="Franklin Gothic Medium"/>
                <a:cs typeface="Franklin Gothic Medium"/>
                <a:sym typeface="Franklin Gothic Medium"/>
              </a:defRPr>
            </a:lvl3pPr>
            <a:lvl4pPr marL="1508760" marR="0" indent="-137160" algn="l" defTabSz="457200" rtl="0" latinLnBrk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1800" b="0" i="0" u="none" strike="noStrike" cap="none" spc="0" baseline="0">
                <a:ln>
                  <a:noFill/>
                </a:ln>
                <a:solidFill>
                  <a:srgbClr val="1F497D"/>
                </a:solidFill>
                <a:uFillTx/>
                <a:latin typeface="Franklin Gothic Medium"/>
                <a:ea typeface="Franklin Gothic Medium"/>
                <a:cs typeface="Franklin Gothic Medium"/>
                <a:sym typeface="Franklin Gothic Medium"/>
              </a:defRPr>
            </a:lvl4pPr>
            <a:lvl5pPr marL="1965960" marR="0" indent="-137160" algn="l" defTabSz="457200" rtl="0" latinLnBrk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/>
              <a:buChar char="»"/>
              <a:tabLst/>
              <a:defRPr sz="1600" b="0" i="0" u="none" strike="noStrike" cap="none" spc="0" baseline="0">
                <a:ln>
                  <a:noFill/>
                </a:ln>
                <a:solidFill>
                  <a:srgbClr val="1F497D"/>
                </a:solidFill>
                <a:uFillTx/>
                <a:latin typeface="Franklin Gothic Medium"/>
                <a:ea typeface="Franklin Gothic Medium"/>
                <a:cs typeface="Franklin Gothic Medium"/>
                <a:sym typeface="Franklin Gothic Medium"/>
              </a:defRPr>
            </a:lvl5pPr>
            <a:lvl6pPr marL="2537460" marR="0" indent="-251460" algn="l" defTabSz="457200" rtl="0" latinLnBrk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200" b="0" i="0" u="none" strike="noStrike" cap="none" spc="0" baseline="0">
                <a:ln>
                  <a:noFill/>
                </a:ln>
                <a:solidFill>
                  <a:srgbClr val="1F497D"/>
                </a:solidFill>
                <a:uFillTx/>
                <a:latin typeface="Franklin Gothic Medium"/>
                <a:ea typeface="Franklin Gothic Medium"/>
                <a:cs typeface="Franklin Gothic Medium"/>
                <a:sym typeface="Franklin Gothic Medium"/>
              </a:defRPr>
            </a:lvl6pPr>
            <a:lvl7pPr marL="2994660" marR="0" indent="-251460" algn="l" defTabSz="457200" rtl="0" latinLnBrk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200" b="0" i="0" u="none" strike="noStrike" cap="none" spc="0" baseline="0">
                <a:ln>
                  <a:noFill/>
                </a:ln>
                <a:solidFill>
                  <a:srgbClr val="1F497D"/>
                </a:solidFill>
                <a:uFillTx/>
                <a:latin typeface="Franklin Gothic Medium"/>
                <a:ea typeface="Franklin Gothic Medium"/>
                <a:cs typeface="Franklin Gothic Medium"/>
                <a:sym typeface="Franklin Gothic Medium"/>
              </a:defRPr>
            </a:lvl7pPr>
            <a:lvl8pPr marL="3451859" marR="0" indent="-251459" algn="l" defTabSz="457200" rtl="0" latinLnBrk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200" b="0" i="0" u="none" strike="noStrike" cap="none" spc="0" baseline="0">
                <a:ln>
                  <a:noFill/>
                </a:ln>
                <a:solidFill>
                  <a:srgbClr val="1F497D"/>
                </a:solidFill>
                <a:uFillTx/>
                <a:latin typeface="Franklin Gothic Medium"/>
                <a:ea typeface="Franklin Gothic Medium"/>
                <a:cs typeface="Franklin Gothic Medium"/>
                <a:sym typeface="Franklin Gothic Medium"/>
              </a:defRPr>
            </a:lvl8pPr>
            <a:lvl9pPr marL="3909059" marR="0" indent="-251459" algn="l" defTabSz="457200" rtl="0" latinLnBrk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200" b="0" i="0" u="none" strike="noStrike" cap="none" spc="0" baseline="0">
                <a:ln>
                  <a:noFill/>
                </a:ln>
                <a:solidFill>
                  <a:srgbClr val="1F497D"/>
                </a:solidFill>
                <a:uFillTx/>
                <a:latin typeface="Franklin Gothic Medium"/>
                <a:ea typeface="Franklin Gothic Medium"/>
                <a:cs typeface="Franklin Gothic Medium"/>
                <a:sym typeface="Franklin Gothic Medium"/>
              </a:defRPr>
            </a:lvl9pPr>
          </a:lstStyle>
          <a:p>
            <a:r>
              <a:rPr lang="en-US" dirty="0" smtClean="0">
                <a:latin typeface="+mj-lt"/>
              </a:rPr>
              <a:t>Tier 1</a:t>
            </a:r>
          </a:p>
          <a:p>
            <a:pPr lvl="1"/>
            <a:r>
              <a:rPr lang="en-US" dirty="0" smtClean="0">
                <a:latin typeface="+mj-lt"/>
              </a:rPr>
              <a:t>Direct participation in MDP program (funds, labor) or other DOE funded programs</a:t>
            </a:r>
          </a:p>
          <a:p>
            <a:pPr lvl="1"/>
            <a:endParaRPr lang="en-US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Tier 2</a:t>
            </a:r>
          </a:p>
          <a:p>
            <a:pPr lvl="1"/>
            <a:r>
              <a:rPr lang="en-US" dirty="0" smtClean="0">
                <a:latin typeface="+mj-lt"/>
              </a:rPr>
              <a:t>Industry (SBIR, direct funded by MDP)</a:t>
            </a:r>
          </a:p>
          <a:p>
            <a:pPr lvl="1"/>
            <a:endParaRPr lang="en-US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Tier 3</a:t>
            </a:r>
          </a:p>
          <a:p>
            <a:pPr lvl="1"/>
            <a:r>
              <a:rPr lang="en-US" dirty="0" smtClean="0">
                <a:latin typeface="+mj-lt"/>
              </a:rPr>
              <a:t>Broad overlap of goals, e.g. International programs with whom we exchange information</a:t>
            </a:r>
          </a:p>
          <a:p>
            <a:pPr lvl="1"/>
            <a:endParaRPr lang="en-US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75063174"/>
      </p:ext>
    </p:extLst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 have so far . . 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6400"/>
            <a:ext cx="9144000" cy="3496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928658"/>
      </p:ext>
    </p:extLst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 have so far . . 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88" y="2527300"/>
            <a:ext cx="9144000" cy="178603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77071"/>
            <a:ext cx="9144000" cy="20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193615"/>
      </p:ext>
    </p:extLst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 have so far . . 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999" y="2895600"/>
            <a:ext cx="9144000" cy="105652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101624"/>
            <a:ext cx="9144000" cy="20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754965"/>
      </p:ext>
    </p:extLst>
  </p:cSld>
  <p:clrMapOvr>
    <a:masterClrMapping/>
  </p:clrMapOvr>
  <p:transition xmlns:p14="http://schemas.microsoft.com/office/powerpoint/2010/main"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Augment/modify the list</a:t>
            </a:r>
          </a:p>
          <a:p>
            <a:r>
              <a:rPr lang="en-US" dirty="0" smtClean="0"/>
              <a:t>Associate a “value” to each activity</a:t>
            </a:r>
          </a:p>
          <a:p>
            <a:r>
              <a:rPr lang="en-US" dirty="0" smtClean="0"/>
              <a:t>Start and End dates?</a:t>
            </a:r>
          </a:p>
          <a:p>
            <a:r>
              <a:rPr lang="en-US" dirty="0" smtClean="0"/>
              <a:t>Include MDP-internal collaborative activities</a:t>
            </a:r>
          </a:p>
          <a:p>
            <a:r>
              <a:rPr lang="en-US" dirty="0" smtClean="0"/>
              <a:t>Include relevant activities outside OHEP? E.g. Fusion?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733754"/>
      </p:ext>
    </p:extLst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ATAP No Footer">
  <a:themeElements>
    <a:clrScheme name="ATAP No Footer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ATAP No Footer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ATAP No Foote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Franklin Gothic Book"/>
            <a:ea typeface="Franklin Gothic Book"/>
            <a:cs typeface="Franklin Gothic Book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Franklin Gothic Book"/>
            <a:ea typeface="Franklin Gothic Book"/>
            <a:cs typeface="Franklin Gothic Book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ATAP No Footer">
  <a:themeElements>
    <a:clrScheme name="ATAP No Footer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ATAP No Footer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ATAP No Foote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Franklin Gothic Book"/>
            <a:ea typeface="Franklin Gothic Book"/>
            <a:cs typeface="Franklin Gothic Book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Franklin Gothic Book"/>
            <a:ea typeface="Franklin Gothic Book"/>
            <a:cs typeface="Franklin Gothic Book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190</Words>
  <Application>Microsoft Macintosh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ATAP No Footer</vt:lpstr>
      <vt:lpstr>MDP International Relations and Collaborations</vt:lpstr>
      <vt:lpstr>Start to identify and categorize level of collaborations</vt:lpstr>
      <vt:lpstr>What I have so far . . .</vt:lpstr>
      <vt:lpstr>What I have so far . . .</vt:lpstr>
      <vt:lpstr>What I have so far . . .</vt:lpstr>
      <vt:lpstr>Next Steps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MDP International Relations and Collaborations</dc:title>
  <cp:lastModifiedBy>Stephen A. Gourlay</cp:lastModifiedBy>
  <cp:revision>6</cp:revision>
  <dcterms:modified xsi:type="dcterms:W3CDTF">2017-08-15T23:31:35Z</dcterms:modified>
</cp:coreProperties>
</file>