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2"/>
  </p:notesMasterIdLst>
  <p:handoutMasterIdLst>
    <p:handoutMasterId r:id="rId13"/>
  </p:handoutMasterIdLst>
  <p:sldIdLst>
    <p:sldId id="317" r:id="rId5"/>
    <p:sldId id="2072" r:id="rId6"/>
    <p:sldId id="2097" r:id="rId7"/>
    <p:sldId id="2098" r:id="rId8"/>
    <p:sldId id="2099" r:id="rId9"/>
    <p:sldId id="2100" r:id="rId10"/>
    <p:sldId id="2101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al J. Wielgos x 15321N" initials="RJWx1" lastIdx="1" clrIdx="0">
    <p:extLst>
      <p:ext uri="{19B8F6BF-5375-455C-9EA6-DF929625EA0E}">
        <p15:presenceInfo xmlns:p15="http://schemas.microsoft.com/office/powerpoint/2012/main" userId="S-1-5-21-1644491937-1202660629-839522115-35637" providerId="AD"/>
      </p:ext>
    </p:extLst>
  </p:cmAuthor>
  <p:cmAuthor id="2" name="Mark T. Jeffers" initials="MTJ" lastIdx="1" clrIdx="1">
    <p:extLst>
      <p:ext uri="{19B8F6BF-5375-455C-9EA6-DF929625EA0E}">
        <p15:presenceInfo xmlns:p15="http://schemas.microsoft.com/office/powerpoint/2012/main" userId="S::mjeffers@services.fnal.gov::1169c0cc-fdd9-414f-8ae7-bf764de348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003087"/>
    <a:srgbClr val="63666A"/>
    <a:srgbClr val="505050"/>
    <a:srgbClr val="A7A8AA"/>
    <a:srgbClr val="0F2D62"/>
    <a:srgbClr val="50504E"/>
    <a:srgbClr val="404040"/>
    <a:srgbClr val="004C97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6"/>
    <p:restoredTop sz="76496" autoAdjust="0"/>
  </p:normalViewPr>
  <p:slideViewPr>
    <p:cSldViewPr snapToGrid="0">
      <p:cViewPr varScale="1">
        <p:scale>
          <a:sx n="166" d="100"/>
          <a:sy n="166" d="100"/>
        </p:scale>
        <p:origin x="192" y="90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Plant Project</a:t>
            </a:r>
          </a:p>
          <a:p>
            <a:r>
              <a:rPr lang="en-US" dirty="0"/>
              <a:t>Purple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4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Review of the Test Facilities </a:t>
            </a:r>
            <a:endParaRPr lang="en-US" sz="2400" dirty="0"/>
          </a:p>
          <a:p>
            <a:r>
              <a:rPr lang="en-US" dirty="0"/>
              <a:t>G. Velev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645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EA939-ADC3-A642-ADE9-F1098179D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Requested by  EOC at the last meeting</a:t>
            </a:r>
          </a:p>
          <a:p>
            <a:r>
              <a:rPr lang="en-US" dirty="0"/>
              <a:t>Credit for the information goes to  Mark Bird  NHMFL/FSU</a:t>
            </a:r>
          </a:p>
          <a:p>
            <a:r>
              <a:rPr lang="en-US" dirty="0"/>
              <a:t>Other information is  collected from publications  </a:t>
            </a:r>
          </a:p>
          <a:p>
            <a:r>
              <a:rPr lang="en-US" dirty="0"/>
              <a:t>Some comparison with the HFVMTF test facility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23B6E4-44C5-2F42-9006-D5E330E8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473A0-680A-104D-84A1-C350B8FA30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E632-9C08-1749-9F9B-C87E170A7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064EC-1C2D-7D44-B28A-FA076D505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2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7DAF53-9495-1E18-0C66-3E98A8DF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 of the test facilities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7CF4D-B1FF-332B-F361-AAA1727D7E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640E7-B5A2-7693-52C6-E3698B94F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049A-C584-2BE7-B330-EC991DBF1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BC87F-105C-1BB8-FBCF-A8C051A33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01384"/>
            <a:ext cx="8541105" cy="38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3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9E2F8B-84AC-A457-4B56-712696AFE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3131" y="674687"/>
            <a:ext cx="1911379" cy="37941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C8634E-A8FC-7DF5-7EB7-778A5E51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EDIPO  Test  Facility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05D48-A01B-8547-DDAC-F6F26853E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4626B-4199-2BEA-2CFD-065B4695E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BD32C-987A-7F98-2978-620741E0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975EB-515B-8196-860C-96C08E9B773F}"/>
              </a:ext>
            </a:extLst>
          </p:cNvPr>
          <p:cNvSpPr/>
          <p:nvPr/>
        </p:nvSpPr>
        <p:spPr>
          <a:xfrm>
            <a:off x="7792721" y="660099"/>
            <a:ext cx="1172728" cy="427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4A371-8F9D-69E1-80AE-1D40DBCDB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77" y="579092"/>
            <a:ext cx="1971833" cy="3794125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B54B26E-9276-1B0C-07FA-3FB409EF7C59}"/>
              </a:ext>
            </a:extLst>
          </p:cNvPr>
          <p:cNvSpPr txBox="1">
            <a:spLocks/>
          </p:cNvSpPr>
          <p:nvPr/>
        </p:nvSpPr>
        <p:spPr>
          <a:xfrm>
            <a:off x="228604" y="728664"/>
            <a:ext cx="5060088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Background field -  12.35 T rectangular  aperture 89x138 mm</a:t>
            </a:r>
            <a:r>
              <a:rPr lang="en-US" baseline="30000" dirty="0"/>
              <a:t>2</a:t>
            </a:r>
          </a:p>
          <a:p>
            <a:r>
              <a:rPr lang="en-US" dirty="0"/>
              <a:t>Magnet cooled by forced flow supercritical helium (4.4 K?)</a:t>
            </a:r>
          </a:p>
          <a:p>
            <a:r>
              <a:rPr lang="en-US" dirty="0"/>
              <a:t>Homogenous length 900 mm @12.3 T @ 1%</a:t>
            </a:r>
          </a:p>
          <a:p>
            <a:r>
              <a:rPr lang="en-US" dirty="0"/>
              <a:t>AC Dipole coils +/- 0.52 T @ 1 Hz</a:t>
            </a:r>
          </a:p>
          <a:p>
            <a:r>
              <a:rPr lang="en-US" dirty="0"/>
              <a:t>Sample powering: SC transformer 100kA</a:t>
            </a:r>
          </a:p>
          <a:p>
            <a:r>
              <a:rPr lang="en-US" dirty="0"/>
              <a:t>Sample test Temperature: 4.5 -50.0 K</a:t>
            </a:r>
          </a:p>
          <a:p>
            <a:r>
              <a:rPr lang="en-US" dirty="0"/>
              <a:t>Use to test SC cables in conduit for fusion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3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3E1634-F5D1-AF6B-B992-E94778ACA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4" y="728664"/>
            <a:ext cx="5060088" cy="3794522"/>
          </a:xfrm>
        </p:spPr>
        <p:txBody>
          <a:bodyPr/>
          <a:lstStyle/>
          <a:p>
            <a:r>
              <a:rPr lang="en-US" dirty="0"/>
              <a:t>Background field -  14.6 T at 100 mm round aperture </a:t>
            </a:r>
          </a:p>
          <a:p>
            <a:r>
              <a:rPr lang="en-US" dirty="0"/>
              <a:t>Magnet operates at 1.9 K and 4.3 K</a:t>
            </a:r>
          </a:p>
          <a:p>
            <a:r>
              <a:rPr lang="en-US" dirty="0"/>
              <a:t>Homogenous length:  no info</a:t>
            </a:r>
          </a:p>
          <a:p>
            <a:r>
              <a:rPr lang="en-US" dirty="0"/>
              <a:t>AC Dipole coils: N/A</a:t>
            </a:r>
          </a:p>
          <a:p>
            <a:r>
              <a:rPr lang="en-US" dirty="0"/>
              <a:t>Sample powering: direct 32 kA for short time at 4.5K</a:t>
            </a:r>
          </a:p>
          <a:p>
            <a:r>
              <a:rPr lang="en-US" dirty="0"/>
              <a:t>Use to test SC cables, mostly for HF magnets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E34C0-C54E-616F-FD79-FB510FF5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FRESCA 2 TF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59A5C-D330-8A51-B562-2B745321AE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8E79F-D3D2-29DE-C460-C30ABA6CA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E473-FC66-46DD-57C3-63E13E19C0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FC9031-09B3-9A4F-73A7-2E4F5AF86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006" y="509722"/>
            <a:ext cx="1898182" cy="38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91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95A255-AC74-2ED1-6FB0-2373E2C4D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Sultan TF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7911A-89C3-244D-DF28-79B06274D3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21415-B3F3-EF1B-711C-55F460A7A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6555D-2F16-8BF4-B6DE-AB29BD77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AB1E98-8D7B-61AA-4DE7-D601C829B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225" y="435482"/>
            <a:ext cx="2849775" cy="393253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692CE0-1A71-0648-5071-0E82C9183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4389" y="509722"/>
            <a:ext cx="2795311" cy="3700269"/>
          </a:xfr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64E3BE8-1D82-8A0C-CD13-4A272A71CEE0}"/>
              </a:ext>
            </a:extLst>
          </p:cNvPr>
          <p:cNvSpPr txBox="1">
            <a:spLocks/>
          </p:cNvSpPr>
          <p:nvPr/>
        </p:nvSpPr>
        <p:spPr>
          <a:xfrm>
            <a:off x="228604" y="728664"/>
            <a:ext cx="5060088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Background field -  11.2 T rectangular  aperture 92x142 mm</a:t>
            </a:r>
            <a:r>
              <a:rPr lang="en-US" baseline="30000" dirty="0"/>
              <a:t>2</a:t>
            </a:r>
          </a:p>
          <a:p>
            <a:r>
              <a:rPr lang="en-US" dirty="0"/>
              <a:t>Magnet operates at 4.4 K</a:t>
            </a:r>
          </a:p>
          <a:p>
            <a:r>
              <a:rPr lang="en-US" dirty="0"/>
              <a:t>Homogenous length ~425 mm @11.2 T @ 1%</a:t>
            </a:r>
          </a:p>
          <a:p>
            <a:r>
              <a:rPr lang="en-US" dirty="0"/>
              <a:t>AC Dipole coils: +/-0.42 T /6 Hz </a:t>
            </a:r>
          </a:p>
          <a:p>
            <a:r>
              <a:rPr lang="en-US" dirty="0"/>
              <a:t>Sample powering: SC transformer 100kA</a:t>
            </a:r>
          </a:p>
          <a:p>
            <a:r>
              <a:rPr lang="en-US" dirty="0"/>
              <a:t>Use to test SC cables for fusion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6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9366E2-34DD-F5BA-E51F-C76AA3A10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HFVMTF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58720-0F93-A6DB-AF6D-EF1D59C6E2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8/19/22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B8C8A-5BFE-A1CA-3214-486BF7CEF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EOC meeting #2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8A788-9ACF-8A36-CE71-C8D226AB7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56552-0332-A4BD-708A-ACE9B49DC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86930" y="509722"/>
            <a:ext cx="2053140" cy="384001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A9873EE-7C32-D6B7-D560-E2DF2E5C13A1}"/>
              </a:ext>
            </a:extLst>
          </p:cNvPr>
          <p:cNvSpPr txBox="1">
            <a:spLocks/>
          </p:cNvSpPr>
          <p:nvPr/>
        </p:nvSpPr>
        <p:spPr>
          <a:xfrm>
            <a:off x="228604" y="728664"/>
            <a:ext cx="5060088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Background field -  above 15 T rectangular  aperture ~89x138 mm</a:t>
            </a:r>
            <a:r>
              <a:rPr lang="en-US" baseline="30000" dirty="0"/>
              <a:t>2</a:t>
            </a:r>
          </a:p>
          <a:p>
            <a:r>
              <a:rPr lang="en-US" dirty="0"/>
              <a:t>Magnet operates at 1.9 K</a:t>
            </a:r>
          </a:p>
          <a:p>
            <a:r>
              <a:rPr lang="en-US" dirty="0"/>
              <a:t>Homogenous length 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~750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mm @</a:t>
            </a:r>
            <a:r>
              <a:rPr lang="en-US" dirty="0"/>
              <a:t>15.0 T @ 1%</a:t>
            </a:r>
          </a:p>
          <a:p>
            <a:r>
              <a:rPr lang="en-US" dirty="0"/>
              <a:t>AC Dipole coils: N/A</a:t>
            </a:r>
          </a:p>
          <a:p>
            <a:r>
              <a:rPr lang="en-US" dirty="0"/>
              <a:t>Sample powering: SC transformer 100kA</a:t>
            </a:r>
          </a:p>
          <a:p>
            <a:r>
              <a:rPr lang="en-US" dirty="0"/>
              <a:t>Use to test SC cables in conduit for fusion and cables for HF magnets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HFVMTF will have  similar or better capability than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4E4E4E"/>
                </a:solidFill>
              </a:rPr>
              <a:t>FRESCA2 at CERN  or EDIPO/Sultan at PSI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5158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8D4C0FF0F1347BFFCF3AE92664021" ma:contentTypeVersion="2" ma:contentTypeDescription="Create a new document." ma:contentTypeScope="" ma:versionID="13ad5ea5b19d36125cbb0873a0ec758a">
  <xsd:schema xmlns:xsd="http://www.w3.org/2001/XMLSchema" xmlns:xs="http://www.w3.org/2001/XMLSchema" xmlns:p="http://schemas.microsoft.com/office/2006/metadata/properties" xmlns:ns2="3512e943-b333-4ff3-acc5-08a92f4f924e" targetNamespace="http://schemas.microsoft.com/office/2006/metadata/properties" ma:root="true" ma:fieldsID="b9666c3b907a4b97a126269a716bdde8" ns2:_="">
    <xsd:import namespace="3512e943-b333-4ff3-acc5-08a92f4f92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2e943-b333-4ff3-acc5-08a92f4f9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0AD612-8D92-4D3D-998A-7649A605FC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BE1C9-645C-475E-BCFC-D1F02B5A17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45F0CA6-67F2-4C34-8252-FD98DE09CC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12e943-b333-4ff3-acc5-08a92f4f9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 (2)</Template>
  <TotalTime>34750</TotalTime>
  <Words>330</Words>
  <Application>Microsoft Macintosh PowerPoint</Application>
  <PresentationFormat>On-screen Show (16:9)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Fermilab_PPT_090915</vt:lpstr>
      <vt:lpstr>PowerPoint Presentation</vt:lpstr>
      <vt:lpstr>Outline</vt:lpstr>
      <vt:lpstr>Summary  of the test facilities </vt:lpstr>
      <vt:lpstr>EDIPO  Test  Facility</vt:lpstr>
      <vt:lpstr>FRESCA 2 TF </vt:lpstr>
      <vt:lpstr>Sultan TF </vt:lpstr>
      <vt:lpstr>HFVMTF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T. Jeffers x 36930N</dc:creator>
  <cp:lastModifiedBy>Gueorgui Velev</cp:lastModifiedBy>
  <cp:revision>169</cp:revision>
  <cp:lastPrinted>2022-08-18T22:18:22Z</cp:lastPrinted>
  <dcterms:created xsi:type="dcterms:W3CDTF">2019-08-29T20:16:23Z</dcterms:created>
  <dcterms:modified xsi:type="dcterms:W3CDTF">2022-08-19T15:39:43Z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0x0101000B68D4C0FF0F1347BFFCF3AE92664021</vt:lpwstr>
  </property>
</Properties>
</file>