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8" r:id="rId2"/>
    <p:sldId id="348" r:id="rId3"/>
    <p:sldId id="349" r:id="rId4"/>
    <p:sldId id="353" r:id="rId5"/>
    <p:sldId id="352" r:id="rId6"/>
    <p:sldId id="354" r:id="rId7"/>
    <p:sldId id="355" r:id="rId8"/>
    <p:sldId id="356" r:id="rId9"/>
    <p:sldId id="357" r:id="rId10"/>
    <p:sldId id="358" r:id="rId11"/>
    <p:sldId id="360" r:id="rId12"/>
    <p:sldId id="359" r:id="rId13"/>
    <p:sldId id="362" r:id="rId14"/>
    <p:sldId id="361" r:id="rId15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FF00"/>
    <a:srgbClr val="A22ED0"/>
    <a:srgbClr val="0000FF"/>
    <a:srgbClr val="FFFFFF"/>
    <a:srgbClr val="666666"/>
    <a:srgbClr val="DC052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3770" autoAdjust="0"/>
  </p:normalViewPr>
  <p:slideViewPr>
    <p:cSldViewPr snapToGrid="0">
      <p:cViewPr varScale="1">
        <p:scale>
          <a:sx n="115" d="100"/>
          <a:sy n="115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765" y="5504598"/>
            <a:ext cx="4788464" cy="3499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40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025304" y="6465733"/>
            <a:ext cx="73050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mtClean="0"/>
              <a:t>|</a:t>
            </a:r>
            <a:r>
              <a:rPr lang="fr-FR" smtClean="0"/>
              <a:t>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54" y="5456454"/>
            <a:ext cx="985013" cy="98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56885"/>
            <a:ext cx="8172464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382104" y="52752"/>
            <a:ext cx="6790296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6001" y="6465733"/>
            <a:ext cx="2599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4067" y="6465733"/>
            <a:ext cx="76439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327401" y="6465733"/>
            <a:ext cx="4131732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38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49" y="6465733"/>
            <a:ext cx="2618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20 T hybrid block-coil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67133" y="6465733"/>
            <a:ext cx="78133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276599" y="6465733"/>
            <a:ext cx="42079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fld id="{86A766DF-3089-4D25-BCAB-96A9790D3641}" type="datetime1">
              <a:rPr lang="fr-FR" smtClean="0"/>
              <a:t>06/09/2022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4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29" y="5805576"/>
            <a:ext cx="5833871" cy="1052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76848" y="6202395"/>
            <a:ext cx="2032959" cy="378648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1200"/>
              </a:lnSpc>
              <a:defRPr sz="8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Service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-1"/>
            <a:ext cx="5833871" cy="580557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3518792" y="6305910"/>
            <a:ext cx="2965399" cy="324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Tel : +33 1 69 08 xx xx – Fax : +33 1 69 08 xx xx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CEFF-B8E9-4F99-A5B7-98F484B4348B}" type="datetime1">
              <a:rPr lang="fr-FR" smtClean="0"/>
              <a:t>06/09/2022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 T hybrid block-coil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22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0" y="6465733"/>
            <a:ext cx="1856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20 T </a:t>
            </a:r>
            <a:r>
              <a:rPr lang="fr-FR" dirty="0" err="1" smtClean="0"/>
              <a:t>hybrid</a:t>
            </a:r>
            <a:r>
              <a:rPr lang="fr-FR" dirty="0" smtClean="0"/>
              <a:t> block-</a:t>
            </a:r>
            <a:r>
              <a:rPr lang="fr-FR" dirty="0" err="1" smtClean="0"/>
              <a:t>coil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464" y="6465733"/>
            <a:ext cx="68153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2624667" y="6454466"/>
            <a:ext cx="534246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fld id="{17458602-488C-4FC4-AF6D-A7E885227564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38330"/>
            <a:ext cx="684220" cy="68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2" r:id="rId3"/>
    <p:sldLayoutId id="2147483673" r:id="rId4"/>
    <p:sldLayoutId id="2147483668" r:id="rId5"/>
    <p:sldLayoutId id="214748367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0"/>
        </a:buBlip>
        <a:defRPr sz="20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92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7913" indent="-306388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1"/>
        </a:buBlip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3150" indent="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None/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36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92477" y="1438275"/>
            <a:ext cx="5595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20T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block-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coil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V5.5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24275" y="4966138"/>
            <a:ext cx="465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66666"/>
                </a:solidFill>
              </a:rPr>
              <a:t>E. Rochepault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24275" y="5377381"/>
            <a:ext cx="36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666666"/>
                </a:solidFill>
              </a:rPr>
              <a:t>22/08/2022</a:t>
            </a:r>
          </a:p>
        </p:txBody>
      </p:sp>
    </p:spTree>
    <p:extLst>
      <p:ext uri="{BB962C8B-B14F-4D97-AF65-F5344CB8AC3E}">
        <p14:creationId xmlns:p14="http://schemas.microsoft.com/office/powerpoint/2010/main" val="2409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56885"/>
            <a:ext cx="4602507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“Conceptual preload” = External </a:t>
            </a:r>
            <a:r>
              <a:rPr lang="en-US" dirty="0" smtClean="0"/>
              <a:t>pressure on the </a:t>
            </a:r>
            <a:r>
              <a:rPr lang="en-US" dirty="0" smtClean="0"/>
              <a:t>rails to “counter-bend” the ribs</a:t>
            </a: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No significant improvement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Preload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5993476" y="1016588"/>
            <a:ext cx="2754989" cy="2094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" y="3161810"/>
            <a:ext cx="6159126" cy="3383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5" y="3158179"/>
            <a:ext cx="6159126" cy="338399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3" idx="3"/>
          </p:cNvCxnSpPr>
          <p:nvPr/>
        </p:nvCxnSpPr>
        <p:spPr>
          <a:xfrm>
            <a:off x="5428212" y="4894410"/>
            <a:ext cx="681643" cy="18466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03038" y="4709744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764 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70484" y="4272742"/>
            <a:ext cx="583749" cy="32015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-84031" y="4480846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140 </a:t>
            </a:r>
            <a:r>
              <a:rPr lang="en-US" dirty="0" smtClean="0">
                <a:solidFill>
                  <a:schemeClr val="accent2"/>
                </a:solidFill>
              </a:rPr>
              <a:t>MPa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r>
              <a:rPr lang="en-US" dirty="0" smtClean="0"/>
              <a:t> at preload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r>
              <a:rPr lang="en-US" dirty="0" smtClean="0"/>
              <a:t> at nominal</a:t>
            </a:r>
            <a:endParaRPr lang="en-US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6035544" y="1834775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73249" y="183360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035544" y="2608681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3249" y="2607512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036504" y="2672975"/>
            <a:ext cx="43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52802" y="2672975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751842" y="305635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79027" y="3039480"/>
            <a:ext cx="0" cy="3600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8271164" y="4824259"/>
            <a:ext cx="324995" cy="254817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092431" y="4408228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219 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7905403" y="2191052"/>
            <a:ext cx="18702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7897090" y="2873520"/>
            <a:ext cx="18702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984067" y="1738207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150 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033571" y="2455108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75 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1007283" y="5079076"/>
            <a:ext cx="779953" cy="3241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427 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8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56885"/>
            <a:ext cx="5283927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Coil blocks surrounded by a soft layer of insulation</a:t>
            </a: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Likely to decrease locally the peak stresses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insulation – to be calculated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5993476" y="1016588"/>
            <a:ext cx="2754989" cy="2094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2" y="3161810"/>
            <a:ext cx="6159128" cy="338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4" y="3158179"/>
            <a:ext cx="6159128" cy="3384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6035544" y="1834775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732918" y="18347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73249" y="183360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035544" y="2608681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732918" y="2608681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3249" y="2607512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036504" y="2672975"/>
            <a:ext cx="43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733878" y="26729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52802" y="2672975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732918" y="3056356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751842" y="305635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79027" y="3039480"/>
            <a:ext cx="0" cy="3600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1229" y="3539394"/>
            <a:ext cx="108000" cy="1552462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73110" y="5228704"/>
            <a:ext cx="108000" cy="778289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5788295" y="4790080"/>
            <a:ext cx="105070" cy="498482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7252402" y="3949633"/>
            <a:ext cx="108000" cy="2178904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Bi-linear model for coil </a:t>
            </a:r>
            <a:r>
              <a:rPr lang="en-US" dirty="0"/>
              <a:t>blocks Taking into account plasticization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Likely to decrease locally the peak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stresses, but non predictable effect of a higher deformation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into account plasticization </a:t>
            </a:r>
            <a:r>
              <a:rPr lang="en-US" dirty="0"/>
              <a:t>– to be calculated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15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Bi-linear model for coil </a:t>
            </a:r>
            <a:r>
              <a:rPr lang="en-US" dirty="0"/>
              <a:t>blocks Taking into account plasticization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Likely to decrease locally the peak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stresses, but non predictable effect of a higher deformation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into account plasticization </a:t>
            </a:r>
            <a:r>
              <a:rPr lang="en-US" dirty="0"/>
              <a:t>– to be calculated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56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notches or springs in components to absorb deformation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Likely to decrease locally the peak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stresses, but requires a more advanced engineering design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stress-release in components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1712422" y="2764838"/>
            <a:ext cx="4790516" cy="36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case with field quality – 5.5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69" y="3836555"/>
            <a:ext cx="3420000" cy="25649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07" y="3836555"/>
            <a:ext cx="3420000" cy="2564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46" y="3836555"/>
            <a:ext cx="3420000" cy="2564999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stCxn id="11" idx="2"/>
          </p:cNvCxnSpPr>
          <p:nvPr/>
        </p:nvCxnSpPr>
        <p:spPr>
          <a:xfrm flipH="1">
            <a:off x="5068389" y="3801809"/>
            <a:ext cx="827355" cy="1502899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255433" y="343247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138 MPa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>
            <a:stCxn id="13" idx="2"/>
          </p:cNvCxnSpPr>
          <p:nvPr/>
        </p:nvCxnSpPr>
        <p:spPr>
          <a:xfrm flipH="1">
            <a:off x="3657600" y="3748493"/>
            <a:ext cx="236149" cy="155621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53438" y="3379161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118 MPa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7515337" y="3532909"/>
            <a:ext cx="257063" cy="1771799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75025" y="3188516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110 MPa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>
          <a:xfrm>
            <a:off x="584709" y="1256885"/>
            <a:ext cx="8172464" cy="49685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60000"/>
              <a:buFontTx/>
              <a:buBlip>
                <a:blip r:embed="rId5"/>
              </a:buBlip>
              <a:defRPr sz="1800" kern="120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666666"/>
              </a:buClr>
              <a:buSzPct val="30000"/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i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@ 20 T in the bore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iron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Grading factor = 0.9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Quadrant area = 9000 mm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09905"/>
              </p:ext>
            </p:extLst>
          </p:nvPr>
        </p:nvGraphicFramePr>
        <p:xfrm>
          <a:off x="4727376" y="1065076"/>
          <a:ext cx="408114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43">
                  <a:extLst>
                    <a:ext uri="{9D8B030D-6E8A-4147-A177-3AD203B41FA5}">
                      <a16:colId xmlns:a16="http://schemas.microsoft.com/office/drawing/2014/main" val="622387255"/>
                    </a:ext>
                  </a:extLst>
                </a:gridCol>
                <a:gridCol w="1305243">
                  <a:extLst>
                    <a:ext uri="{9D8B030D-6E8A-4147-A177-3AD203B41FA5}">
                      <a16:colId xmlns:a16="http://schemas.microsoft.com/office/drawing/2014/main" val="70244529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4077430328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186834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[unit]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Matlab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Analytical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Ansys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Ansys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3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5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/>
                          </a:solidFill>
                        </a:rPr>
                        <a:t>-0.088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2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0933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9011" y="3432477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iron: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4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Points </a:t>
            </a:r>
            <a:r>
              <a:rPr lang="en-US" dirty="0"/>
              <a:t>– 5.5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99" y="3732743"/>
            <a:ext cx="4140000" cy="26544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99" y="1036260"/>
            <a:ext cx="4140000" cy="26506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775439" y="1130531"/>
            <a:ext cx="134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iron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775439" y="3834608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iron</a:t>
            </a:r>
            <a:endParaRPr lang="en-US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84536"/>
              </p:ext>
            </p:extLst>
          </p:nvPr>
        </p:nvGraphicFramePr>
        <p:xfrm>
          <a:off x="576001" y="1252668"/>
          <a:ext cx="4082006" cy="4825762"/>
        </p:xfrm>
        <a:graphic>
          <a:graphicData uri="http://schemas.openxmlformats.org/drawingml/2006/table">
            <a:tbl>
              <a:tblPr/>
              <a:tblGrid>
                <a:gridCol w="1236448">
                  <a:extLst>
                    <a:ext uri="{9D8B030D-6E8A-4147-A177-3AD203B41FA5}">
                      <a16:colId xmlns:a16="http://schemas.microsoft.com/office/drawing/2014/main" val="3388585753"/>
                    </a:ext>
                  </a:extLst>
                </a:gridCol>
                <a:gridCol w="503464">
                  <a:extLst>
                    <a:ext uri="{9D8B030D-6E8A-4147-A177-3AD203B41FA5}">
                      <a16:colId xmlns:a16="http://schemas.microsoft.com/office/drawing/2014/main" val="3110765540"/>
                    </a:ext>
                  </a:extLst>
                </a:gridCol>
                <a:gridCol w="908209">
                  <a:extLst>
                    <a:ext uri="{9D8B030D-6E8A-4147-A177-3AD203B41FA5}">
                      <a16:colId xmlns:a16="http://schemas.microsoft.com/office/drawing/2014/main" val="1816468450"/>
                    </a:ext>
                  </a:extLst>
                </a:gridCol>
                <a:gridCol w="673753">
                  <a:extLst>
                    <a:ext uri="{9D8B030D-6E8A-4147-A177-3AD203B41FA5}">
                      <a16:colId xmlns:a16="http://schemas.microsoft.com/office/drawing/2014/main" val="157707802"/>
                    </a:ext>
                  </a:extLst>
                </a:gridCol>
                <a:gridCol w="760132">
                  <a:extLst>
                    <a:ext uri="{9D8B030D-6E8A-4147-A177-3AD203B41FA5}">
                      <a16:colId xmlns:a16="http://schemas.microsoft.com/office/drawing/2014/main" val="1610243479"/>
                    </a:ext>
                  </a:extLst>
                </a:gridCol>
              </a:tblGrid>
              <a:tr h="237211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Matlab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Ansys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Ansys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27832"/>
                  </a:ext>
                </a:extLst>
              </a:tr>
              <a:tr h="23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4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iron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iron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iron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05998"/>
                  </a:ext>
                </a:extLst>
              </a:tr>
              <a:tr h="23721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 T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4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03228"/>
                  </a:ext>
                </a:extLst>
              </a:tr>
              <a:tr h="2446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fr-FR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HF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A/mm2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343.4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343.7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317.0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24055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A/mm2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309.1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309.3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285.3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62918"/>
                  </a:ext>
                </a:extLst>
              </a:tr>
              <a:tr h="27427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fr-FR" sz="12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19.99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20.00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20.00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9335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fr-FR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peak,HF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20.75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20.76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20.76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03741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peak,LF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15.46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15.47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15.77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35245"/>
                  </a:ext>
                </a:extLst>
              </a:tr>
              <a:tr h="2075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Margin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49818"/>
                  </a:ext>
                </a:extLst>
              </a:tr>
              <a:tr h="2075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Sx peak LF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118.4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117.3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109.7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09269"/>
                  </a:ext>
                </a:extLst>
              </a:tr>
              <a:tr h="2075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Sx peak HF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138.6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140.3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949"/>
                  </a:ext>
                </a:extLst>
              </a:tr>
              <a:tr h="2149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 peak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110.5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110.6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89.6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34419"/>
                  </a:ext>
                </a:extLst>
              </a:tr>
              <a:tr h="2149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Short </a:t>
                      </a:r>
                      <a:r>
                        <a:rPr lang="fr-FR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4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93582"/>
                  </a:ext>
                </a:extLst>
              </a:tr>
              <a:tr h="2446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HF,SS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A/mm2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406.1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406.4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379.6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24396"/>
                  </a:ext>
                </a:extLst>
              </a:tr>
              <a:tr h="2446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LF,SS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A/mm2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365.5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365.7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341.6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2044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0,SS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23.65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23.65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23.66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5178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SS,HF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24.54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24.55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24.55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31060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fr-FR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SS,LF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18.3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18.30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18.60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90642"/>
                  </a:ext>
                </a:extLst>
              </a:tr>
              <a:tr h="2075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Sx peak LF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165.5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164.1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5638"/>
                  </a:ext>
                </a:extLst>
              </a:tr>
              <a:tr h="2075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Sx peak HF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193.7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196.2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19036"/>
                  </a:ext>
                </a:extLst>
              </a:tr>
              <a:tr h="2149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 peak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MPa</a:t>
                      </a:r>
                    </a:p>
                  </a:txBody>
                  <a:tcPr marL="66716" marR="7413" marT="74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154.4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154.7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126.6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2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1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1" y="3161810"/>
            <a:ext cx="6159130" cy="3384000"/>
          </a:xfrm>
          <a:prstGeom prst="rect">
            <a:avLst/>
          </a:prstGeom>
        </p:spPr>
      </p:pic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5954908" y="1016588"/>
            <a:ext cx="2900515" cy="2137960"/>
            <a:chOff x="573578" y="1529542"/>
            <a:chExt cx="5153891" cy="379891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12193" r="37364" b="12191"/>
            <a:stretch/>
          </p:blipFill>
          <p:spPr>
            <a:xfrm>
              <a:off x="731520" y="1529542"/>
              <a:ext cx="4995949" cy="379891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" t="13019" r="38363" b="13185"/>
            <a:stretch/>
          </p:blipFill>
          <p:spPr>
            <a:xfrm>
              <a:off x="573578" y="1571105"/>
              <a:ext cx="5062450" cy="3707477"/>
            </a:xfrm>
            <a:prstGeom prst="rect">
              <a:avLst/>
            </a:prstGeom>
          </p:spPr>
        </p:pic>
      </p:grp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Fixed nodes </a:t>
            </a:r>
            <a:r>
              <a:rPr lang="en-US" dirty="0" smtClean="0"/>
              <a:t>everywhere but the coil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Lorentz forces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Same as analytical model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boundaries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3" y="3158179"/>
            <a:ext cx="6159130" cy="33840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10" idx="1"/>
          </p:cNvCxnSpPr>
          <p:nvPr/>
        </p:nvCxnSpPr>
        <p:spPr>
          <a:xfrm flipH="1">
            <a:off x="3618152" y="4894410"/>
            <a:ext cx="684886" cy="147414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303038" y="4709744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143 MPa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007283" y="5079076"/>
            <a:ext cx="580449" cy="3241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108 MPa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643009" y="5071074"/>
            <a:ext cx="2136278" cy="441204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669533" y="5512278"/>
            <a:ext cx="112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86 MPa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87732" y="316174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180504" y="316174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surrounding components </a:t>
            </a:r>
            <a:r>
              <a:rPr lang="en-US" dirty="0" smtClean="0">
                <a:solidFill>
                  <a:srgbClr val="FFC000"/>
                </a:solidFill>
              </a:rPr>
              <a:t>bonded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High peak stresses in corners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Bonded components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5993476" y="1016588"/>
            <a:ext cx="2754989" cy="2094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2" y="3161810"/>
            <a:ext cx="6159128" cy="338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4" y="3158179"/>
            <a:ext cx="6159128" cy="3384000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3915295" y="4894410"/>
            <a:ext cx="387743" cy="18466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03038" y="4709744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228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07283" y="5079076"/>
            <a:ext cx="580449" cy="3241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725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43009" y="5079076"/>
            <a:ext cx="392535" cy="433202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69533" y="5512278"/>
            <a:ext cx="112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668 MPa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6035544" y="1834775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732918" y="18347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73249" y="183360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035544" y="2608681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732918" y="2608681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3249" y="2607512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036504" y="2672975"/>
            <a:ext cx="43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733878" y="26729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52802" y="2672975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732918" y="3056356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751842" y="305635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79027" y="3039480"/>
            <a:ext cx="0" cy="3600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8366532" y="4824259"/>
            <a:ext cx="229626" cy="267597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092431" y="4408228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179 MPa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56885"/>
            <a:ext cx="5417476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surrounding components free (separation + sliding)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No stress decoupling, peak in corner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components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5993476" y="1016588"/>
            <a:ext cx="2754989" cy="2094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2" y="3161810"/>
            <a:ext cx="6159128" cy="3383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4" y="3158179"/>
            <a:ext cx="6159128" cy="338399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3915295" y="4894410"/>
            <a:ext cx="387743" cy="18466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03038" y="4709744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265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07283" y="5079076"/>
            <a:ext cx="580449" cy="3241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116 MPa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8366532" y="4824259"/>
            <a:ext cx="229626" cy="267597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092431" y="4408228"/>
            <a:ext cx="1125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167 MPa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56885"/>
            <a:ext cx="4777215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Ribs and plate 10 mm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calculated to generate the same peak stress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No significant improvement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Bonded components – 10 mm structure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54835" r="59892" b="5797"/>
          <a:stretch/>
        </p:blipFill>
        <p:spPr>
          <a:xfrm>
            <a:off x="6006695" y="1097278"/>
            <a:ext cx="2599701" cy="20011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2" y="3161810"/>
            <a:ext cx="6159128" cy="3383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4" y="3158179"/>
            <a:ext cx="6159128" cy="338399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3890357" y="4894410"/>
            <a:ext cx="241068" cy="12647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131425" y="4709744"/>
            <a:ext cx="132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~230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07283" y="5020887"/>
            <a:ext cx="680201" cy="38238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713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43009" y="5020887"/>
            <a:ext cx="537495" cy="491391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69533" y="5512278"/>
            <a:ext cx="112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652 MPa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6035544" y="1818149"/>
            <a:ext cx="216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658101" y="1826462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64936" y="1825293"/>
            <a:ext cx="10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035544" y="2550490"/>
            <a:ext cx="216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658101" y="2549321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64936" y="2549321"/>
            <a:ext cx="10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036504" y="2672975"/>
            <a:ext cx="36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658101" y="2679772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686298" y="2672975"/>
            <a:ext cx="10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658101" y="3039730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685338" y="3039730"/>
            <a:ext cx="10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20836" y="3022854"/>
            <a:ext cx="0" cy="3600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8345978" y="4824259"/>
            <a:ext cx="250180" cy="19662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899634" y="4408228"/>
            <a:ext cx="1317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~170 MPa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56885"/>
            <a:ext cx="5266766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plates free to slide </a:t>
            </a:r>
          </a:p>
          <a:p>
            <a:r>
              <a:rPr lang="en-US" dirty="0" smtClean="0"/>
              <a:t>BC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=0 </a:t>
            </a:r>
            <a:r>
              <a:rPr lang="en-US" dirty="0" err="1" smtClean="0"/>
              <a:t>realeased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Slight decrease of peak stresses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cage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5993476" y="1016588"/>
            <a:ext cx="2754989" cy="2094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2" y="3161810"/>
            <a:ext cx="6159128" cy="3383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4" y="3158179"/>
            <a:ext cx="6159128" cy="338399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3915295" y="4894410"/>
            <a:ext cx="387743" cy="18466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148051" y="4709744"/>
            <a:ext cx="12801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~230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07283" y="5079076"/>
            <a:ext cx="580449" cy="3241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556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43009" y="5079076"/>
            <a:ext cx="392535" cy="433202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69533" y="5512278"/>
            <a:ext cx="112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504 MPa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7732918" y="18347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73249" y="183360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732918" y="2608681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3249" y="2607512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733878" y="26729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52802" y="2672975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732918" y="3056356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751842" y="3056356"/>
            <a:ext cx="7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79027" y="3039480"/>
            <a:ext cx="0" cy="360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8366532" y="4824259"/>
            <a:ext cx="229626" cy="267597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984067" y="4408228"/>
            <a:ext cx="1233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~140 MPa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985163" y="1792041"/>
            <a:ext cx="187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976850" y="2632451"/>
            <a:ext cx="187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6398670" y="3039480"/>
            <a:ext cx="187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8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56885"/>
            <a:ext cx="5161702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Ribs in ‘</a:t>
            </a:r>
            <a:r>
              <a:rPr lang="en-US" dirty="0" smtClean="0">
                <a:solidFill>
                  <a:schemeClr val="tx2"/>
                </a:solidFill>
              </a:rPr>
              <a:t>rough</a:t>
            </a:r>
            <a:r>
              <a:rPr lang="en-US" dirty="0" smtClean="0"/>
              <a:t>’ contact</a:t>
            </a:r>
          </a:p>
          <a:p>
            <a:r>
              <a:rPr lang="en-US" dirty="0" smtClean="0"/>
              <a:t>= separation but no sliding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Slight decrease of peak stresses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Detached ribs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20 T hybrid block-coil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D61EDC-5283-4931-9D2C-0A7533C7F5CA}" type="datetime1">
              <a:rPr lang="fr-FR" smtClean="0"/>
              <a:t>06/09/2022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193" r="37364" b="12191"/>
          <a:stretch/>
        </p:blipFill>
        <p:spPr>
          <a:xfrm>
            <a:off x="5993476" y="1016588"/>
            <a:ext cx="2754989" cy="2094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" y="3161810"/>
            <a:ext cx="6159126" cy="3383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5" y="3158179"/>
            <a:ext cx="6159126" cy="338399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3915295" y="4894410"/>
            <a:ext cx="387743" cy="18466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148051" y="4709744"/>
            <a:ext cx="12801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~210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07283" y="5079076"/>
            <a:ext cx="580449" cy="3241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1483" y="5430767"/>
            <a:ext cx="1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673 MPa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43009" y="5079076"/>
            <a:ext cx="392535" cy="433202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69533" y="5512278"/>
            <a:ext cx="112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635 MPa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7732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180504" y="317006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Sy</a:t>
            </a:r>
            <a:endParaRPr lang="en-US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7732918" y="18347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73249" y="1833606"/>
            <a:ext cx="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732918" y="2608681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3249" y="2607512"/>
            <a:ext cx="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733878" y="2672975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52802" y="2672975"/>
            <a:ext cx="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732918" y="3056356"/>
            <a:ext cx="180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751842" y="3056356"/>
            <a:ext cx="7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79027" y="3039480"/>
            <a:ext cx="0" cy="3600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8366532" y="4824259"/>
            <a:ext cx="229626" cy="267597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984067" y="4408228"/>
            <a:ext cx="1233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~140 MPa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6035544" y="1834775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035544" y="2608681"/>
            <a:ext cx="288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036504" y="2672975"/>
            <a:ext cx="4320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26358"/>
      </p:ext>
    </p:extLst>
  </p:cSld>
  <p:clrMapOvr>
    <a:masterClrMapping/>
  </p:clrMapOvr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226441</TotalTime>
  <Words>617</Words>
  <Application>Microsoft Office PowerPoint</Application>
  <PresentationFormat>Affichage à l'écran (4:3)</PresentationFormat>
  <Paragraphs>267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Exemple_powerpoint_Irfu</vt:lpstr>
      <vt:lpstr>Présentation PowerPoint</vt:lpstr>
      <vt:lpstr>Best case with field quality – 5.5</vt:lpstr>
      <vt:lpstr>Operating Points – 5.5</vt:lpstr>
      <vt:lpstr>Rigid boundaries</vt:lpstr>
      <vt:lpstr>Bonded components</vt:lpstr>
      <vt:lpstr>Free components</vt:lpstr>
      <vt:lpstr>Bonded components – 10 mm structure</vt:lpstr>
      <vt:lpstr>Sliding cage</vt:lpstr>
      <vt:lpstr>Detached ribs</vt:lpstr>
      <vt:lpstr>Preload</vt:lpstr>
      <vt:lpstr>Soft insulation – to be calculated</vt:lpstr>
      <vt:lpstr>Taking into account plasticization – to be calculated</vt:lpstr>
      <vt:lpstr>Taking into account plasticization – to be calculated</vt:lpstr>
      <vt:lpstr>Adding stress-release in components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Nqce</dc:title>
  <dc:creator>Bougamont Emmanuelle</dc:creator>
  <cp:lastModifiedBy>ROCHEPAULT Etienne</cp:lastModifiedBy>
  <cp:revision>1056</cp:revision>
  <cp:lastPrinted>2013-09-04T15:41:21Z</cp:lastPrinted>
  <dcterms:created xsi:type="dcterms:W3CDTF">2012-10-13T15:33:03Z</dcterms:created>
  <dcterms:modified xsi:type="dcterms:W3CDTF">2022-09-06T15:09:02Z</dcterms:modified>
</cp:coreProperties>
</file>