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336" r:id="rId3"/>
    <p:sldId id="316" r:id="rId4"/>
    <p:sldId id="311" r:id="rId5"/>
    <p:sldId id="337" r:id="rId6"/>
    <p:sldId id="338" r:id="rId7"/>
    <p:sldId id="345" r:id="rId8"/>
    <p:sldId id="343" r:id="rId9"/>
    <p:sldId id="339" r:id="rId10"/>
    <p:sldId id="340" r:id="rId11"/>
    <p:sldId id="294" r:id="rId12"/>
    <p:sldId id="341" r:id="rId13"/>
    <p:sldId id="312" r:id="rId14"/>
    <p:sldId id="342" r:id="rId15"/>
    <p:sldId id="346" r:id="rId16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EC041B-47B8-4B02-8FC5-46549F062B55}" v="113" dt="2022-12-07T19:21:22.4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3" d="100"/>
          <a:sy n="153" d="100"/>
        </p:scale>
        <p:origin x="55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umar, Mithlesh" userId="f75b44f8-038e-4ce4-a7a5-b89273cc7715" providerId="ADAL" clId="{BF36B147-CE54-43B8-8B0B-3DD9D86E565C}"/>
    <pc:docChg chg="undo custSel addSld delSld modSld sldOrd modMainMaster">
      <pc:chgData name="Kumar, Mithlesh" userId="f75b44f8-038e-4ce4-a7a5-b89273cc7715" providerId="ADAL" clId="{BF36B147-CE54-43B8-8B0B-3DD9D86E565C}" dt="2022-10-23T00:07:26.189" v="10569" actId="14100"/>
      <pc:docMkLst>
        <pc:docMk/>
      </pc:docMkLst>
      <pc:sldChg chg="addSp delSp modSp mod">
        <pc:chgData name="Kumar, Mithlesh" userId="f75b44f8-038e-4ce4-a7a5-b89273cc7715" providerId="ADAL" clId="{BF36B147-CE54-43B8-8B0B-3DD9D86E565C}" dt="2022-10-22T18:00:48.993" v="9060" actId="113"/>
        <pc:sldMkLst>
          <pc:docMk/>
          <pc:sldMk cId="1480225823" sldId="256"/>
        </pc:sldMkLst>
        <pc:spChg chg="mod">
          <ac:chgData name="Kumar, Mithlesh" userId="f75b44f8-038e-4ce4-a7a5-b89273cc7715" providerId="ADAL" clId="{BF36B147-CE54-43B8-8B0B-3DD9D86E565C}" dt="2022-10-22T18:00:48.993" v="9060" actId="113"/>
          <ac:spMkLst>
            <pc:docMk/>
            <pc:sldMk cId="1480225823" sldId="256"/>
            <ac:spMk id="3" creationId="{BFB483D4-E0BA-0E91-E7A8-C507E881AFFE}"/>
          </ac:spMkLst>
        </pc:spChg>
        <pc:spChg chg="mod">
          <ac:chgData name="Kumar, Mithlesh" userId="f75b44f8-038e-4ce4-a7a5-b89273cc7715" providerId="ADAL" clId="{BF36B147-CE54-43B8-8B0B-3DD9D86E565C}" dt="2022-10-22T17:55:47.665" v="9017" actId="113"/>
          <ac:spMkLst>
            <pc:docMk/>
            <pc:sldMk cId="1480225823" sldId="256"/>
            <ac:spMk id="4" creationId="{C48BBFB2-FF07-46FF-B649-7DCC8C684033}"/>
          </ac:spMkLst>
        </pc:spChg>
        <pc:spChg chg="mod">
          <ac:chgData name="Kumar, Mithlesh" userId="f75b44f8-038e-4ce4-a7a5-b89273cc7715" providerId="ADAL" clId="{BF36B147-CE54-43B8-8B0B-3DD9D86E565C}" dt="2022-10-09T01:01:04.647" v="2032" actId="12788"/>
          <ac:spMkLst>
            <pc:docMk/>
            <pc:sldMk cId="1480225823" sldId="256"/>
            <ac:spMk id="5" creationId="{833AA3B0-0469-44B2-9025-1BAEA5D4B6F7}"/>
          </ac:spMkLst>
        </pc:spChg>
        <pc:picChg chg="del mod">
          <ac:chgData name="Kumar, Mithlesh" userId="f75b44f8-038e-4ce4-a7a5-b89273cc7715" providerId="ADAL" clId="{BF36B147-CE54-43B8-8B0B-3DD9D86E565C}" dt="2022-10-09T18:19:28.787" v="2761" actId="478"/>
          <ac:picMkLst>
            <pc:docMk/>
            <pc:sldMk cId="1480225823" sldId="256"/>
            <ac:picMk id="6" creationId="{5982CEF2-C069-4788-8E4E-5313C1D69C91}"/>
          </ac:picMkLst>
        </pc:picChg>
        <pc:picChg chg="add mod">
          <ac:chgData name="Kumar, Mithlesh" userId="f75b44f8-038e-4ce4-a7a5-b89273cc7715" providerId="ADAL" clId="{BF36B147-CE54-43B8-8B0B-3DD9D86E565C}" dt="2022-10-09T18:19:50.365" v="2766" actId="12788"/>
          <ac:picMkLst>
            <pc:docMk/>
            <pc:sldMk cId="1480225823" sldId="256"/>
            <ac:picMk id="7" creationId="{F6836B52-A34C-4FCF-B0CB-041D624EBD26}"/>
          </ac:picMkLst>
        </pc:picChg>
      </pc:sldChg>
      <pc:sldChg chg="addSp delSp modSp mod">
        <pc:chgData name="Kumar, Mithlesh" userId="f75b44f8-038e-4ce4-a7a5-b89273cc7715" providerId="ADAL" clId="{BF36B147-CE54-43B8-8B0B-3DD9D86E565C}" dt="2022-10-20T15:39:46.298" v="7072" actId="20577"/>
        <pc:sldMkLst>
          <pc:docMk/>
          <pc:sldMk cId="550077278" sldId="257"/>
        </pc:sldMkLst>
        <pc:spChg chg="mod">
          <ac:chgData name="Kumar, Mithlesh" userId="f75b44f8-038e-4ce4-a7a5-b89273cc7715" providerId="ADAL" clId="{BF36B147-CE54-43B8-8B0B-3DD9D86E565C}" dt="2022-10-20T15:39:46.298" v="7072" actId="20577"/>
          <ac:spMkLst>
            <pc:docMk/>
            <pc:sldMk cId="550077278" sldId="257"/>
            <ac:spMk id="7" creationId="{73CF824B-3700-4C15-AD74-4DA808179596}"/>
          </ac:spMkLst>
        </pc:spChg>
        <pc:spChg chg="add mod">
          <ac:chgData name="Kumar, Mithlesh" userId="f75b44f8-038e-4ce4-a7a5-b89273cc7715" providerId="ADAL" clId="{BF36B147-CE54-43B8-8B0B-3DD9D86E565C}" dt="2022-10-20T15:39:32.648" v="7064" actId="113"/>
          <ac:spMkLst>
            <pc:docMk/>
            <pc:sldMk cId="550077278" sldId="257"/>
            <ac:spMk id="9" creationId="{69BD76A9-8AB7-4469-BE7F-6D5D8A50D2EA}"/>
          </ac:spMkLst>
        </pc:spChg>
        <pc:picChg chg="add mod ord">
          <ac:chgData name="Kumar, Mithlesh" userId="f75b44f8-038e-4ce4-a7a5-b89273cc7715" providerId="ADAL" clId="{BF36B147-CE54-43B8-8B0B-3DD9D86E565C}" dt="2022-10-09T18:12:24.797" v="2758" actId="1076"/>
          <ac:picMkLst>
            <pc:docMk/>
            <pc:sldMk cId="550077278" sldId="257"/>
            <ac:picMk id="3" creationId="{80A52F18-1F18-4917-A68C-91E396B9E77A}"/>
          </ac:picMkLst>
        </pc:picChg>
        <pc:picChg chg="del">
          <ac:chgData name="Kumar, Mithlesh" userId="f75b44f8-038e-4ce4-a7a5-b89273cc7715" providerId="ADAL" clId="{BF36B147-CE54-43B8-8B0B-3DD9D86E565C}" dt="2022-10-09T18:11:52.738" v="2746" actId="478"/>
          <ac:picMkLst>
            <pc:docMk/>
            <pc:sldMk cId="550077278" sldId="257"/>
            <ac:picMk id="10" creationId="{18E5EB84-7B00-400E-9964-2549820DAF09}"/>
          </ac:picMkLst>
        </pc:picChg>
        <pc:picChg chg="add mod ord">
          <ac:chgData name="Kumar, Mithlesh" userId="f75b44f8-038e-4ce4-a7a5-b89273cc7715" providerId="ADAL" clId="{BF36B147-CE54-43B8-8B0B-3DD9D86E565C}" dt="2022-10-09T18:12:32.753" v="2760" actId="1076"/>
          <ac:picMkLst>
            <pc:docMk/>
            <pc:sldMk cId="550077278" sldId="257"/>
            <ac:picMk id="11" creationId="{ADD68D30-FA8E-4291-A826-BFEAC56B1007}"/>
          </ac:picMkLst>
        </pc:picChg>
        <pc:picChg chg="del">
          <ac:chgData name="Kumar, Mithlesh" userId="f75b44f8-038e-4ce4-a7a5-b89273cc7715" providerId="ADAL" clId="{BF36B147-CE54-43B8-8B0B-3DD9D86E565C}" dt="2022-10-09T18:11:51.636" v="2745" actId="478"/>
          <ac:picMkLst>
            <pc:docMk/>
            <pc:sldMk cId="550077278" sldId="257"/>
            <ac:picMk id="12" creationId="{9D95953C-FD0B-4C74-87A1-F53A4CE7DAC7}"/>
          </ac:picMkLst>
        </pc:picChg>
      </pc:sldChg>
      <pc:sldChg chg="addSp delSp modSp mod">
        <pc:chgData name="Kumar, Mithlesh" userId="f75b44f8-038e-4ce4-a7a5-b89273cc7715" providerId="ADAL" clId="{BF36B147-CE54-43B8-8B0B-3DD9D86E565C}" dt="2022-10-22T21:41:26.532" v="10532" actId="1076"/>
        <pc:sldMkLst>
          <pc:docMk/>
          <pc:sldMk cId="4212769980" sldId="259"/>
        </pc:sldMkLst>
        <pc:spChg chg="mod">
          <ac:chgData name="Kumar, Mithlesh" userId="f75b44f8-038e-4ce4-a7a5-b89273cc7715" providerId="ADAL" clId="{BF36B147-CE54-43B8-8B0B-3DD9D86E565C}" dt="2022-10-22T17:58:02.618" v="9040" actId="12788"/>
          <ac:spMkLst>
            <pc:docMk/>
            <pc:sldMk cId="4212769980" sldId="259"/>
            <ac:spMk id="2" creationId="{E78C0DF7-86C3-478D-881D-21FD855FCDC1}"/>
          </ac:spMkLst>
        </pc:spChg>
        <pc:spChg chg="mod">
          <ac:chgData name="Kumar, Mithlesh" userId="f75b44f8-038e-4ce4-a7a5-b89273cc7715" providerId="ADAL" clId="{BF36B147-CE54-43B8-8B0B-3DD9D86E565C}" dt="2022-10-22T20:27:25.715" v="10456" actId="164"/>
          <ac:spMkLst>
            <pc:docMk/>
            <pc:sldMk cId="4212769980" sldId="259"/>
            <ac:spMk id="5" creationId="{83E49D23-F21E-A509-0387-14FC94923664}"/>
          </ac:spMkLst>
        </pc:spChg>
        <pc:spChg chg="add mod topLvl">
          <ac:chgData name="Kumar, Mithlesh" userId="f75b44f8-038e-4ce4-a7a5-b89273cc7715" providerId="ADAL" clId="{BF36B147-CE54-43B8-8B0B-3DD9D86E565C}" dt="2022-10-22T20:27:25.715" v="10456" actId="164"/>
          <ac:spMkLst>
            <pc:docMk/>
            <pc:sldMk cId="4212769980" sldId="259"/>
            <ac:spMk id="7" creationId="{5D632A7E-C4D5-4FA2-85D6-930551DFE68B}"/>
          </ac:spMkLst>
        </pc:spChg>
        <pc:spChg chg="del">
          <ac:chgData name="Kumar, Mithlesh" userId="f75b44f8-038e-4ce4-a7a5-b89273cc7715" providerId="ADAL" clId="{BF36B147-CE54-43B8-8B0B-3DD9D86E565C}" dt="2022-10-06T21:44:59.902" v="971" actId="478"/>
          <ac:spMkLst>
            <pc:docMk/>
            <pc:sldMk cId="4212769980" sldId="259"/>
            <ac:spMk id="13" creationId="{076489FB-44CE-4929-B617-E917AFB3DA0C}"/>
          </ac:spMkLst>
        </pc:spChg>
        <pc:spChg chg="add del mod">
          <ac:chgData name="Kumar, Mithlesh" userId="f75b44f8-038e-4ce4-a7a5-b89273cc7715" providerId="ADAL" clId="{BF36B147-CE54-43B8-8B0B-3DD9D86E565C}" dt="2022-10-18T21:07:51.073" v="5968" actId="478"/>
          <ac:spMkLst>
            <pc:docMk/>
            <pc:sldMk cId="4212769980" sldId="259"/>
            <ac:spMk id="16" creationId="{2807B7CC-560E-46E3-8143-8F27A29564CF}"/>
          </ac:spMkLst>
        </pc:spChg>
        <pc:spChg chg="add mod topLvl">
          <ac:chgData name="Kumar, Mithlesh" userId="f75b44f8-038e-4ce4-a7a5-b89273cc7715" providerId="ADAL" clId="{BF36B147-CE54-43B8-8B0B-3DD9D86E565C}" dt="2022-10-22T20:27:25.715" v="10456" actId="164"/>
          <ac:spMkLst>
            <pc:docMk/>
            <pc:sldMk cId="4212769980" sldId="259"/>
            <ac:spMk id="16" creationId="{F460B689-E64A-49C2-AA09-ED116D8AE3EE}"/>
          </ac:spMkLst>
        </pc:spChg>
        <pc:spChg chg="mod">
          <ac:chgData name="Kumar, Mithlesh" userId="f75b44f8-038e-4ce4-a7a5-b89273cc7715" providerId="ADAL" clId="{BF36B147-CE54-43B8-8B0B-3DD9D86E565C}" dt="2022-10-07T16:06:36.812" v="1119" actId="12788"/>
          <ac:spMkLst>
            <pc:docMk/>
            <pc:sldMk cId="4212769980" sldId="259"/>
            <ac:spMk id="17" creationId="{2A4EE2B2-039F-4BEC-BC0F-3341A69E1426}"/>
          </ac:spMkLst>
        </pc:spChg>
        <pc:spChg chg="add del mod">
          <ac:chgData name="Kumar, Mithlesh" userId="f75b44f8-038e-4ce4-a7a5-b89273cc7715" providerId="ADAL" clId="{BF36B147-CE54-43B8-8B0B-3DD9D86E565C}" dt="2022-10-18T21:07:51.073" v="5968" actId="478"/>
          <ac:spMkLst>
            <pc:docMk/>
            <pc:sldMk cId="4212769980" sldId="259"/>
            <ac:spMk id="21" creationId="{98A51C52-B27C-454D-AAFA-1E72D31AB21D}"/>
          </ac:spMkLst>
        </pc:spChg>
        <pc:spChg chg="del mod">
          <ac:chgData name="Kumar, Mithlesh" userId="f75b44f8-038e-4ce4-a7a5-b89273cc7715" providerId="ADAL" clId="{BF36B147-CE54-43B8-8B0B-3DD9D86E565C}" dt="2022-10-21T16:57:50.632" v="8063" actId="21"/>
          <ac:spMkLst>
            <pc:docMk/>
            <pc:sldMk cId="4212769980" sldId="259"/>
            <ac:spMk id="24" creationId="{4F8D2751-8702-475D-81DD-E3D9B4F30A16}"/>
          </ac:spMkLst>
        </pc:spChg>
        <pc:spChg chg="add mod">
          <ac:chgData name="Kumar, Mithlesh" userId="f75b44f8-038e-4ce4-a7a5-b89273cc7715" providerId="ADAL" clId="{BF36B147-CE54-43B8-8B0B-3DD9D86E565C}" dt="2022-10-22T20:28:11.337" v="10463" actId="1076"/>
          <ac:spMkLst>
            <pc:docMk/>
            <pc:sldMk cId="4212769980" sldId="259"/>
            <ac:spMk id="25" creationId="{7FF5C6BA-ACE1-4F33-A1C9-C6D35B4D2DB9}"/>
          </ac:spMkLst>
        </pc:spChg>
        <pc:spChg chg="add mod">
          <ac:chgData name="Kumar, Mithlesh" userId="f75b44f8-038e-4ce4-a7a5-b89273cc7715" providerId="ADAL" clId="{BF36B147-CE54-43B8-8B0B-3DD9D86E565C}" dt="2022-10-22T21:41:26.532" v="10532" actId="1076"/>
          <ac:spMkLst>
            <pc:docMk/>
            <pc:sldMk cId="4212769980" sldId="259"/>
            <ac:spMk id="27" creationId="{E3D989FA-5B06-4FC7-93B4-F16C5EFA7C7D}"/>
          </ac:spMkLst>
        </pc:spChg>
        <pc:grpChg chg="add mod">
          <ac:chgData name="Kumar, Mithlesh" userId="f75b44f8-038e-4ce4-a7a5-b89273cc7715" providerId="ADAL" clId="{BF36B147-CE54-43B8-8B0B-3DD9D86E565C}" dt="2022-10-22T20:28:16.869" v="10464" actId="1076"/>
          <ac:grpSpMkLst>
            <pc:docMk/>
            <pc:sldMk cId="4212769980" sldId="259"/>
            <ac:grpSpMk id="4" creationId="{606792DF-3782-4733-B12B-FB9A2DCB3CA6}"/>
          </ac:grpSpMkLst>
        </pc:grpChg>
        <pc:grpChg chg="add del mod">
          <ac:chgData name="Kumar, Mithlesh" userId="f75b44f8-038e-4ce4-a7a5-b89273cc7715" providerId="ADAL" clId="{BF36B147-CE54-43B8-8B0B-3DD9D86E565C}" dt="2022-10-22T17:22:07.941" v="8815" actId="165"/>
          <ac:grpSpMkLst>
            <pc:docMk/>
            <pc:sldMk cId="4212769980" sldId="259"/>
            <ac:grpSpMk id="8" creationId="{916C59BA-15DB-4071-94A1-7A1D42E53A8C}"/>
          </ac:grpSpMkLst>
        </pc:grpChg>
        <pc:graphicFrameChg chg="add mod modGraphic">
          <ac:chgData name="Kumar, Mithlesh" userId="f75b44f8-038e-4ce4-a7a5-b89273cc7715" providerId="ADAL" clId="{BF36B147-CE54-43B8-8B0B-3DD9D86E565C}" dt="2022-10-22T20:28:11.337" v="10463" actId="1076"/>
          <ac:graphicFrameMkLst>
            <pc:docMk/>
            <pc:sldMk cId="4212769980" sldId="259"/>
            <ac:graphicFrameMk id="15" creationId="{51A948A6-3DCB-4FA3-9CE1-FEA805BF39E6}"/>
          </ac:graphicFrameMkLst>
        </pc:graphicFrameChg>
        <pc:picChg chg="add mod ord">
          <ac:chgData name="Kumar, Mithlesh" userId="f75b44f8-038e-4ce4-a7a5-b89273cc7715" providerId="ADAL" clId="{BF36B147-CE54-43B8-8B0B-3DD9D86E565C}" dt="2022-10-22T20:27:25.715" v="10456" actId="164"/>
          <ac:picMkLst>
            <pc:docMk/>
            <pc:sldMk cId="4212769980" sldId="259"/>
            <ac:picMk id="6" creationId="{A9F42877-29EF-4179-AA03-0F38B5300CD3}"/>
          </ac:picMkLst>
        </pc:picChg>
        <pc:picChg chg="add del mod ord">
          <ac:chgData name="Kumar, Mithlesh" userId="f75b44f8-038e-4ce4-a7a5-b89273cc7715" providerId="ADAL" clId="{BF36B147-CE54-43B8-8B0B-3DD9D86E565C}" dt="2022-10-20T17:56:18.006" v="7336" actId="478"/>
          <ac:picMkLst>
            <pc:docMk/>
            <pc:sldMk cId="4212769980" sldId="259"/>
            <ac:picMk id="6" creationId="{E63593C3-9E6F-4009-9E6E-9ED463F0F6F6}"/>
          </ac:picMkLst>
        </pc:picChg>
        <pc:picChg chg="del mod">
          <ac:chgData name="Kumar, Mithlesh" userId="f75b44f8-038e-4ce4-a7a5-b89273cc7715" providerId="ADAL" clId="{BF36B147-CE54-43B8-8B0B-3DD9D86E565C}" dt="2022-10-07T15:58:19.145" v="1018" actId="478"/>
          <ac:picMkLst>
            <pc:docMk/>
            <pc:sldMk cId="4212769980" sldId="259"/>
            <ac:picMk id="8" creationId="{552C51DB-0972-9551-0A3E-26A83E93CC7E}"/>
          </ac:picMkLst>
        </pc:picChg>
        <pc:picChg chg="add del mod ord">
          <ac:chgData name="Kumar, Mithlesh" userId="f75b44f8-038e-4ce4-a7a5-b89273cc7715" providerId="ADAL" clId="{BF36B147-CE54-43B8-8B0B-3DD9D86E565C}" dt="2022-10-20T18:02:28.366" v="7358" actId="478"/>
          <ac:picMkLst>
            <pc:docMk/>
            <pc:sldMk cId="4212769980" sldId="259"/>
            <ac:picMk id="8" creationId="{81D8CF13-AED8-43C6-B6A6-8CC576AFC20C}"/>
          </ac:picMkLst>
        </pc:picChg>
        <pc:picChg chg="del">
          <ac:chgData name="Kumar, Mithlesh" userId="f75b44f8-038e-4ce4-a7a5-b89273cc7715" providerId="ADAL" clId="{BF36B147-CE54-43B8-8B0B-3DD9D86E565C}" dt="2022-10-06T21:44:53.763" v="969" actId="478"/>
          <ac:picMkLst>
            <pc:docMk/>
            <pc:sldMk cId="4212769980" sldId="259"/>
            <ac:picMk id="11" creationId="{686252E3-90B4-BA20-1132-8B9D8E4B9CF9}"/>
          </ac:picMkLst>
        </pc:picChg>
        <pc:picChg chg="del">
          <ac:chgData name="Kumar, Mithlesh" userId="f75b44f8-038e-4ce4-a7a5-b89273cc7715" providerId="ADAL" clId="{BF36B147-CE54-43B8-8B0B-3DD9D86E565C}" dt="2022-10-06T21:44:54.412" v="970" actId="478"/>
          <ac:picMkLst>
            <pc:docMk/>
            <pc:sldMk cId="4212769980" sldId="259"/>
            <ac:picMk id="14" creationId="{5FCC8043-FF00-E38A-1021-A30B03A1539D}"/>
          </ac:picMkLst>
        </pc:picChg>
        <pc:picChg chg="add del mod ord">
          <ac:chgData name="Kumar, Mithlesh" userId="f75b44f8-038e-4ce4-a7a5-b89273cc7715" providerId="ADAL" clId="{BF36B147-CE54-43B8-8B0B-3DD9D86E565C}" dt="2022-10-20T22:26:08.877" v="7584" actId="478"/>
          <ac:picMkLst>
            <pc:docMk/>
            <pc:sldMk cId="4212769980" sldId="259"/>
            <ac:picMk id="17" creationId="{B38E1D6D-3A94-4828-AD09-170DE0A83479}"/>
          </ac:picMkLst>
        </pc:picChg>
        <pc:cxnChg chg="add del mod">
          <ac:chgData name="Kumar, Mithlesh" userId="f75b44f8-038e-4ce4-a7a5-b89273cc7715" providerId="ADAL" clId="{BF36B147-CE54-43B8-8B0B-3DD9D86E565C}" dt="2022-10-20T18:00:24.563" v="7357" actId="478"/>
          <ac:cxnSpMkLst>
            <pc:docMk/>
            <pc:sldMk cId="4212769980" sldId="259"/>
            <ac:cxnSpMk id="12" creationId="{5E73D5CE-22F2-4C7D-AA4B-B204B58C55AE}"/>
          </ac:cxnSpMkLst>
        </pc:cxnChg>
        <pc:cxnChg chg="add del mod">
          <ac:chgData name="Kumar, Mithlesh" userId="f75b44f8-038e-4ce4-a7a5-b89273cc7715" providerId="ADAL" clId="{BF36B147-CE54-43B8-8B0B-3DD9D86E565C}" dt="2022-10-18T21:07:51.073" v="5968" actId="478"/>
          <ac:cxnSpMkLst>
            <pc:docMk/>
            <pc:sldMk cId="4212769980" sldId="259"/>
            <ac:cxnSpMk id="18" creationId="{A4762730-F995-46C3-9B7F-FD1EB4AAD594}"/>
          </ac:cxnSpMkLst>
        </pc:cxnChg>
        <pc:cxnChg chg="mod">
          <ac:chgData name="Kumar, Mithlesh" userId="f75b44f8-038e-4ce4-a7a5-b89273cc7715" providerId="ADAL" clId="{BF36B147-CE54-43B8-8B0B-3DD9D86E565C}" dt="2022-10-22T20:27:25.715" v="10456" actId="164"/>
          <ac:cxnSpMkLst>
            <pc:docMk/>
            <pc:sldMk cId="4212769980" sldId="259"/>
            <ac:cxnSpMk id="19" creationId="{615BF2CD-2684-45FD-B5F8-3BBA39559CC9}"/>
          </ac:cxnSpMkLst>
        </pc:cxnChg>
        <pc:cxnChg chg="mod">
          <ac:chgData name="Kumar, Mithlesh" userId="f75b44f8-038e-4ce4-a7a5-b89273cc7715" providerId="ADAL" clId="{BF36B147-CE54-43B8-8B0B-3DD9D86E565C}" dt="2022-10-22T20:27:25.715" v="10456" actId="164"/>
          <ac:cxnSpMkLst>
            <pc:docMk/>
            <pc:sldMk cId="4212769980" sldId="259"/>
            <ac:cxnSpMk id="20" creationId="{E399A392-3F13-46B7-805D-B142DB3505AA}"/>
          </ac:cxnSpMkLst>
        </pc:cxnChg>
        <pc:cxnChg chg="add del mod">
          <ac:chgData name="Kumar, Mithlesh" userId="f75b44f8-038e-4ce4-a7a5-b89273cc7715" providerId="ADAL" clId="{BF36B147-CE54-43B8-8B0B-3DD9D86E565C}" dt="2022-10-20T18:00:23.161" v="7356" actId="478"/>
          <ac:cxnSpMkLst>
            <pc:docMk/>
            <pc:sldMk cId="4212769980" sldId="259"/>
            <ac:cxnSpMk id="21" creationId="{F3865553-6D32-43BE-B961-8827BF4E3430}"/>
          </ac:cxnSpMkLst>
        </pc:cxnChg>
        <pc:cxnChg chg="add del mod">
          <ac:chgData name="Kumar, Mithlesh" userId="f75b44f8-038e-4ce4-a7a5-b89273cc7715" providerId="ADAL" clId="{BF36B147-CE54-43B8-8B0B-3DD9D86E565C}" dt="2022-10-18T21:07:51.073" v="5968" actId="478"/>
          <ac:cxnSpMkLst>
            <pc:docMk/>
            <pc:sldMk cId="4212769980" sldId="259"/>
            <ac:cxnSpMk id="22" creationId="{6DD037FC-2D46-4CC5-9D6F-070151C7B759}"/>
          </ac:cxnSpMkLst>
        </pc:cxnChg>
        <pc:cxnChg chg="mod">
          <ac:chgData name="Kumar, Mithlesh" userId="f75b44f8-038e-4ce4-a7a5-b89273cc7715" providerId="ADAL" clId="{BF36B147-CE54-43B8-8B0B-3DD9D86E565C}" dt="2022-10-22T20:27:25.715" v="10456" actId="164"/>
          <ac:cxnSpMkLst>
            <pc:docMk/>
            <pc:sldMk cId="4212769980" sldId="259"/>
            <ac:cxnSpMk id="23" creationId="{4C7B9E86-8EBD-431A-A6D0-30F454414E62}"/>
          </ac:cxnSpMkLst>
        </pc:cxnChg>
        <pc:cxnChg chg="del mod">
          <ac:chgData name="Kumar, Mithlesh" userId="f75b44f8-038e-4ce4-a7a5-b89273cc7715" providerId="ADAL" clId="{BF36B147-CE54-43B8-8B0B-3DD9D86E565C}" dt="2022-10-19T17:39:26.341" v="6419" actId="478"/>
          <ac:cxnSpMkLst>
            <pc:docMk/>
            <pc:sldMk cId="4212769980" sldId="259"/>
            <ac:cxnSpMk id="28" creationId="{D741EF9A-BC5E-4405-9E83-3A5759AE44C7}"/>
          </ac:cxnSpMkLst>
        </pc:cxnChg>
      </pc:sldChg>
      <pc:sldChg chg="addSp delSp modSp mod ord">
        <pc:chgData name="Kumar, Mithlesh" userId="f75b44f8-038e-4ce4-a7a5-b89273cc7715" providerId="ADAL" clId="{BF36B147-CE54-43B8-8B0B-3DD9D86E565C}" dt="2022-10-22T21:16:01.633" v="10511"/>
        <pc:sldMkLst>
          <pc:docMk/>
          <pc:sldMk cId="1857153997" sldId="261"/>
        </pc:sldMkLst>
        <pc:spChg chg="mod">
          <ac:chgData name="Kumar, Mithlesh" userId="f75b44f8-038e-4ce4-a7a5-b89273cc7715" providerId="ADAL" clId="{BF36B147-CE54-43B8-8B0B-3DD9D86E565C}" dt="2022-10-22T17:58:34.123" v="9047" actId="12788"/>
          <ac:spMkLst>
            <pc:docMk/>
            <pc:sldMk cId="1857153997" sldId="261"/>
            <ac:spMk id="2" creationId="{9C700CD3-74F6-40FF-96B6-1A66A564E4B6}"/>
          </ac:spMkLst>
        </pc:spChg>
        <pc:spChg chg="del mod">
          <ac:chgData name="Kumar, Mithlesh" userId="f75b44f8-038e-4ce4-a7a5-b89273cc7715" providerId="ADAL" clId="{BF36B147-CE54-43B8-8B0B-3DD9D86E565C}" dt="2022-10-20T13:13:07.039" v="6858" actId="478"/>
          <ac:spMkLst>
            <pc:docMk/>
            <pc:sldMk cId="1857153997" sldId="261"/>
            <ac:spMk id="11" creationId="{9542AA67-EDBE-49A6-B2CE-27FDDD707B80}"/>
          </ac:spMkLst>
        </pc:spChg>
        <pc:spChg chg="add mod">
          <ac:chgData name="Kumar, Mithlesh" userId="f75b44f8-038e-4ce4-a7a5-b89273cc7715" providerId="ADAL" clId="{BF36B147-CE54-43B8-8B0B-3DD9D86E565C}" dt="2022-10-22T17:16:28.144" v="8747" actId="120"/>
          <ac:spMkLst>
            <pc:docMk/>
            <pc:sldMk cId="1857153997" sldId="261"/>
            <ac:spMk id="14" creationId="{9EE12F8B-53E4-48E9-A17A-7B1618175621}"/>
          </ac:spMkLst>
        </pc:spChg>
        <pc:spChg chg="add mod">
          <ac:chgData name="Kumar, Mithlesh" userId="f75b44f8-038e-4ce4-a7a5-b89273cc7715" providerId="ADAL" clId="{BF36B147-CE54-43B8-8B0B-3DD9D86E565C}" dt="2022-10-20T13:13:42.415" v="6865" actId="164"/>
          <ac:spMkLst>
            <pc:docMk/>
            <pc:sldMk cId="1857153997" sldId="261"/>
            <ac:spMk id="15" creationId="{1E1A595C-F1E9-407A-8CDD-5C4F951BC264}"/>
          </ac:spMkLst>
        </pc:spChg>
        <pc:spChg chg="add mod">
          <ac:chgData name="Kumar, Mithlesh" userId="f75b44f8-038e-4ce4-a7a5-b89273cc7715" providerId="ADAL" clId="{BF36B147-CE54-43B8-8B0B-3DD9D86E565C}" dt="2022-10-20T13:13:42.415" v="6865" actId="164"/>
          <ac:spMkLst>
            <pc:docMk/>
            <pc:sldMk cId="1857153997" sldId="261"/>
            <ac:spMk id="16" creationId="{CCA3E807-899F-49F3-82C6-3A8B0F2CFE2F}"/>
          </ac:spMkLst>
        </pc:spChg>
        <pc:spChg chg="add mod">
          <ac:chgData name="Kumar, Mithlesh" userId="f75b44f8-038e-4ce4-a7a5-b89273cc7715" providerId="ADAL" clId="{BF36B147-CE54-43B8-8B0B-3DD9D86E565C}" dt="2022-10-20T13:13:42.415" v="6865" actId="164"/>
          <ac:spMkLst>
            <pc:docMk/>
            <pc:sldMk cId="1857153997" sldId="261"/>
            <ac:spMk id="17" creationId="{C94E5C98-18B3-424B-BBEC-80773DABBAE6}"/>
          </ac:spMkLst>
        </pc:spChg>
        <pc:spChg chg="add mod">
          <ac:chgData name="Kumar, Mithlesh" userId="f75b44f8-038e-4ce4-a7a5-b89273cc7715" providerId="ADAL" clId="{BF36B147-CE54-43B8-8B0B-3DD9D86E565C}" dt="2022-10-22T17:18:12.451" v="8770" actId="403"/>
          <ac:spMkLst>
            <pc:docMk/>
            <pc:sldMk cId="1857153997" sldId="261"/>
            <ac:spMk id="19" creationId="{BDE19E5C-C161-4E34-9B4B-9B1756E0F130}"/>
          </ac:spMkLst>
        </pc:spChg>
        <pc:spChg chg="add mod">
          <ac:chgData name="Kumar, Mithlesh" userId="f75b44f8-038e-4ce4-a7a5-b89273cc7715" providerId="ADAL" clId="{BF36B147-CE54-43B8-8B0B-3DD9D86E565C}" dt="2022-10-20T13:13:42.415" v="6865" actId="164"/>
          <ac:spMkLst>
            <pc:docMk/>
            <pc:sldMk cId="1857153997" sldId="261"/>
            <ac:spMk id="20" creationId="{DD2ED03C-0BC4-4AC4-B82A-06BC623588F1}"/>
          </ac:spMkLst>
        </pc:spChg>
        <pc:spChg chg="mod">
          <ac:chgData name="Kumar, Mithlesh" userId="f75b44f8-038e-4ce4-a7a5-b89273cc7715" providerId="ADAL" clId="{BF36B147-CE54-43B8-8B0B-3DD9D86E565C}" dt="2022-10-22T17:17:46.098" v="8767" actId="1076"/>
          <ac:spMkLst>
            <pc:docMk/>
            <pc:sldMk cId="1857153997" sldId="261"/>
            <ac:spMk id="21" creationId="{B173B7E6-F413-4795-8086-DF2B5CAB8546}"/>
          </ac:spMkLst>
        </pc:spChg>
        <pc:spChg chg="del">
          <ac:chgData name="Kumar, Mithlesh" userId="f75b44f8-038e-4ce4-a7a5-b89273cc7715" providerId="ADAL" clId="{BF36B147-CE54-43B8-8B0B-3DD9D86E565C}" dt="2022-10-20T13:13:22.406" v="6860" actId="478"/>
          <ac:spMkLst>
            <pc:docMk/>
            <pc:sldMk cId="1857153997" sldId="261"/>
            <ac:spMk id="23" creationId="{7CF89097-5CE7-4761-BCA3-0E9847269564}"/>
          </ac:spMkLst>
        </pc:spChg>
        <pc:spChg chg="add mod">
          <ac:chgData name="Kumar, Mithlesh" userId="f75b44f8-038e-4ce4-a7a5-b89273cc7715" providerId="ADAL" clId="{BF36B147-CE54-43B8-8B0B-3DD9D86E565C}" dt="2022-10-20T13:13:42.415" v="6865" actId="164"/>
          <ac:spMkLst>
            <pc:docMk/>
            <pc:sldMk cId="1857153997" sldId="261"/>
            <ac:spMk id="24" creationId="{780CD896-D0A8-4883-88F8-AC2EE4EC2B83}"/>
          </ac:spMkLst>
        </pc:spChg>
        <pc:spChg chg="add mod">
          <ac:chgData name="Kumar, Mithlesh" userId="f75b44f8-038e-4ce4-a7a5-b89273cc7715" providerId="ADAL" clId="{BF36B147-CE54-43B8-8B0B-3DD9D86E565C}" dt="2022-10-22T17:18:34.538" v="8774" actId="1076"/>
          <ac:spMkLst>
            <pc:docMk/>
            <pc:sldMk cId="1857153997" sldId="261"/>
            <ac:spMk id="25" creationId="{9CFF7FC6-3160-4B0D-9630-9AEE923FFFE2}"/>
          </ac:spMkLst>
        </pc:spChg>
        <pc:spChg chg="add mod">
          <ac:chgData name="Kumar, Mithlesh" userId="f75b44f8-038e-4ce4-a7a5-b89273cc7715" providerId="ADAL" clId="{BF36B147-CE54-43B8-8B0B-3DD9D86E565C}" dt="2022-10-22T17:18:16.761" v="8771" actId="403"/>
          <ac:spMkLst>
            <pc:docMk/>
            <pc:sldMk cId="1857153997" sldId="261"/>
            <ac:spMk id="29" creationId="{DB8307C2-1F64-4015-8F71-E1D106C28EA8}"/>
          </ac:spMkLst>
        </pc:spChg>
        <pc:spChg chg="add mod">
          <ac:chgData name="Kumar, Mithlesh" userId="f75b44f8-038e-4ce4-a7a5-b89273cc7715" providerId="ADAL" clId="{BF36B147-CE54-43B8-8B0B-3DD9D86E565C}" dt="2022-10-22T17:18:37.826" v="8775" actId="403"/>
          <ac:spMkLst>
            <pc:docMk/>
            <pc:sldMk cId="1857153997" sldId="261"/>
            <ac:spMk id="30" creationId="{4B8CEAAF-C67D-484D-A05C-D844A3D7C8E1}"/>
          </ac:spMkLst>
        </pc:spChg>
        <pc:spChg chg="add mod">
          <ac:chgData name="Kumar, Mithlesh" userId="f75b44f8-038e-4ce4-a7a5-b89273cc7715" providerId="ADAL" clId="{BF36B147-CE54-43B8-8B0B-3DD9D86E565C}" dt="2022-10-22T17:18:20.430" v="8772" actId="403"/>
          <ac:spMkLst>
            <pc:docMk/>
            <pc:sldMk cId="1857153997" sldId="261"/>
            <ac:spMk id="31" creationId="{79DE3753-BD2A-483E-B0D1-8468CEBD2DC8}"/>
          </ac:spMkLst>
        </pc:spChg>
        <pc:spChg chg="add mod">
          <ac:chgData name="Kumar, Mithlesh" userId="f75b44f8-038e-4ce4-a7a5-b89273cc7715" providerId="ADAL" clId="{BF36B147-CE54-43B8-8B0B-3DD9D86E565C}" dt="2022-10-22T17:16:59.033" v="8754" actId="1076"/>
          <ac:spMkLst>
            <pc:docMk/>
            <pc:sldMk cId="1857153997" sldId="261"/>
            <ac:spMk id="32" creationId="{CD555E41-BC5B-4E9F-A4CD-BD567DC7A2BB}"/>
          </ac:spMkLst>
        </pc:spChg>
        <pc:grpChg chg="add mod">
          <ac:chgData name="Kumar, Mithlesh" userId="f75b44f8-038e-4ce4-a7a5-b89273cc7715" providerId="ADAL" clId="{BF36B147-CE54-43B8-8B0B-3DD9D86E565C}" dt="2022-10-22T17:18:08.712" v="8769" actId="14100"/>
          <ac:grpSpMkLst>
            <pc:docMk/>
            <pc:sldMk cId="1857153997" sldId="261"/>
            <ac:grpSpMk id="5" creationId="{04DA71C7-B104-44F8-AA6E-4E16FDE82881}"/>
          </ac:grpSpMkLst>
        </pc:grpChg>
        <pc:graphicFrameChg chg="add mod modGraphic">
          <ac:chgData name="Kumar, Mithlesh" userId="f75b44f8-038e-4ce4-a7a5-b89273cc7715" providerId="ADAL" clId="{BF36B147-CE54-43B8-8B0B-3DD9D86E565C}" dt="2022-10-22T19:21:33.823" v="9750" actId="6549"/>
          <ac:graphicFrameMkLst>
            <pc:docMk/>
            <pc:sldMk cId="1857153997" sldId="261"/>
            <ac:graphicFrameMk id="13" creationId="{A13C606C-A556-4E7A-81D0-CC24FA062B02}"/>
          </ac:graphicFrameMkLst>
        </pc:graphicFrameChg>
        <pc:picChg chg="mod">
          <ac:chgData name="Kumar, Mithlesh" userId="f75b44f8-038e-4ce4-a7a5-b89273cc7715" providerId="ADAL" clId="{BF36B147-CE54-43B8-8B0B-3DD9D86E565C}" dt="2022-10-20T13:14:12.085" v="6869" actId="1076"/>
          <ac:picMkLst>
            <pc:docMk/>
            <pc:sldMk cId="1857153997" sldId="261"/>
            <ac:picMk id="4" creationId="{7891F986-06B5-3C7D-81E1-92F5586F8126}"/>
          </ac:picMkLst>
        </pc:picChg>
        <pc:picChg chg="mod">
          <ac:chgData name="Kumar, Mithlesh" userId="f75b44f8-038e-4ce4-a7a5-b89273cc7715" providerId="ADAL" clId="{BF36B147-CE54-43B8-8B0B-3DD9D86E565C}" dt="2022-10-20T13:14:12.085" v="6869" actId="1076"/>
          <ac:picMkLst>
            <pc:docMk/>
            <pc:sldMk cId="1857153997" sldId="261"/>
            <ac:picMk id="8" creationId="{F2C8297F-6755-F479-D00E-C6387268CD0F}"/>
          </ac:picMkLst>
        </pc:picChg>
        <pc:picChg chg="mod">
          <ac:chgData name="Kumar, Mithlesh" userId="f75b44f8-038e-4ce4-a7a5-b89273cc7715" providerId="ADAL" clId="{BF36B147-CE54-43B8-8B0B-3DD9D86E565C}" dt="2022-10-20T13:14:46.957" v="6873" actId="1076"/>
          <ac:picMkLst>
            <pc:docMk/>
            <pc:sldMk cId="1857153997" sldId="261"/>
            <ac:picMk id="12" creationId="{A447DB70-FA11-EB8A-E1BA-2BFF824782E8}"/>
          </ac:picMkLst>
        </pc:picChg>
        <pc:cxnChg chg="add mod">
          <ac:chgData name="Kumar, Mithlesh" userId="f75b44f8-038e-4ce4-a7a5-b89273cc7715" providerId="ADAL" clId="{BF36B147-CE54-43B8-8B0B-3DD9D86E565C}" dt="2022-10-20T13:13:42.415" v="6865" actId="164"/>
          <ac:cxnSpMkLst>
            <pc:docMk/>
            <pc:sldMk cId="1857153997" sldId="261"/>
            <ac:cxnSpMk id="18" creationId="{C95216E9-1419-45C7-BE76-C675238B3705}"/>
          </ac:cxnSpMkLst>
        </pc:cxnChg>
        <pc:cxnChg chg="mod">
          <ac:chgData name="Kumar, Mithlesh" userId="f75b44f8-038e-4ce4-a7a5-b89273cc7715" providerId="ADAL" clId="{BF36B147-CE54-43B8-8B0B-3DD9D86E565C}" dt="2022-10-22T17:17:46.098" v="8767" actId="1076"/>
          <ac:cxnSpMkLst>
            <pc:docMk/>
            <pc:sldMk cId="1857153997" sldId="261"/>
            <ac:cxnSpMk id="22" creationId="{613A6F16-2CC2-4D9E-82DA-73007BB5C4DA}"/>
          </ac:cxnSpMkLst>
        </pc:cxnChg>
        <pc:cxnChg chg="add mod">
          <ac:chgData name="Kumar, Mithlesh" userId="f75b44f8-038e-4ce4-a7a5-b89273cc7715" providerId="ADAL" clId="{BF36B147-CE54-43B8-8B0B-3DD9D86E565C}" dt="2022-10-20T13:13:42.415" v="6865" actId="164"/>
          <ac:cxnSpMkLst>
            <pc:docMk/>
            <pc:sldMk cId="1857153997" sldId="261"/>
            <ac:cxnSpMk id="26" creationId="{5121E48F-F6A7-496E-BC52-AEEB54EC0516}"/>
          </ac:cxnSpMkLst>
        </pc:cxnChg>
        <pc:cxnChg chg="add mod">
          <ac:chgData name="Kumar, Mithlesh" userId="f75b44f8-038e-4ce4-a7a5-b89273cc7715" providerId="ADAL" clId="{BF36B147-CE54-43B8-8B0B-3DD9D86E565C}" dt="2022-10-20T13:13:42.415" v="6865" actId="164"/>
          <ac:cxnSpMkLst>
            <pc:docMk/>
            <pc:sldMk cId="1857153997" sldId="261"/>
            <ac:cxnSpMk id="27" creationId="{E0562F32-494F-4464-9C7D-F4708A4DEAE7}"/>
          </ac:cxnSpMkLst>
        </pc:cxnChg>
        <pc:cxnChg chg="add mod">
          <ac:chgData name="Kumar, Mithlesh" userId="f75b44f8-038e-4ce4-a7a5-b89273cc7715" providerId="ADAL" clId="{BF36B147-CE54-43B8-8B0B-3DD9D86E565C}" dt="2022-10-20T13:13:42.415" v="6865" actId="164"/>
          <ac:cxnSpMkLst>
            <pc:docMk/>
            <pc:sldMk cId="1857153997" sldId="261"/>
            <ac:cxnSpMk id="28" creationId="{2C5FD8AD-9255-4737-A52B-5970A329305B}"/>
          </ac:cxnSpMkLst>
        </pc:cxnChg>
      </pc:sldChg>
      <pc:sldChg chg="del">
        <pc:chgData name="Kumar, Mithlesh" userId="f75b44f8-038e-4ce4-a7a5-b89273cc7715" providerId="ADAL" clId="{BF36B147-CE54-43B8-8B0B-3DD9D86E565C}" dt="2022-10-09T00:57:46.703" v="2013" actId="47"/>
        <pc:sldMkLst>
          <pc:docMk/>
          <pc:sldMk cId="4123256303" sldId="262"/>
        </pc:sldMkLst>
      </pc:sldChg>
      <pc:sldChg chg="del">
        <pc:chgData name="Kumar, Mithlesh" userId="f75b44f8-038e-4ce4-a7a5-b89273cc7715" providerId="ADAL" clId="{BF36B147-CE54-43B8-8B0B-3DD9D86E565C}" dt="2022-10-09T00:57:38.614" v="2012" actId="47"/>
        <pc:sldMkLst>
          <pc:docMk/>
          <pc:sldMk cId="1432890996" sldId="263"/>
        </pc:sldMkLst>
      </pc:sldChg>
      <pc:sldChg chg="add del">
        <pc:chgData name="Kumar, Mithlesh" userId="f75b44f8-038e-4ce4-a7a5-b89273cc7715" providerId="ADAL" clId="{BF36B147-CE54-43B8-8B0B-3DD9D86E565C}" dt="2022-10-13T21:23:09.183" v="2922" actId="47"/>
        <pc:sldMkLst>
          <pc:docMk/>
          <pc:sldMk cId="788057885" sldId="265"/>
        </pc:sldMkLst>
      </pc:sldChg>
      <pc:sldChg chg="del">
        <pc:chgData name="Kumar, Mithlesh" userId="f75b44f8-038e-4ce4-a7a5-b89273cc7715" providerId="ADAL" clId="{BF36B147-CE54-43B8-8B0B-3DD9D86E565C}" dt="2022-10-13T21:22:17.504" v="2918" actId="47"/>
        <pc:sldMkLst>
          <pc:docMk/>
          <pc:sldMk cId="3911423439" sldId="272"/>
        </pc:sldMkLst>
      </pc:sldChg>
      <pc:sldChg chg="del">
        <pc:chgData name="Kumar, Mithlesh" userId="f75b44f8-038e-4ce4-a7a5-b89273cc7715" providerId="ADAL" clId="{BF36B147-CE54-43B8-8B0B-3DD9D86E565C}" dt="2022-10-13T21:22:14.360" v="2917" actId="47"/>
        <pc:sldMkLst>
          <pc:docMk/>
          <pc:sldMk cId="3187037023" sldId="273"/>
        </pc:sldMkLst>
      </pc:sldChg>
      <pc:sldChg chg="addSp delSp modSp mod ord">
        <pc:chgData name="Kumar, Mithlesh" userId="f75b44f8-038e-4ce4-a7a5-b89273cc7715" providerId="ADAL" clId="{BF36B147-CE54-43B8-8B0B-3DD9D86E565C}" dt="2022-10-22T21:16:01.633" v="10511"/>
        <pc:sldMkLst>
          <pc:docMk/>
          <pc:sldMk cId="3213205319" sldId="281"/>
        </pc:sldMkLst>
        <pc:spChg chg="mod">
          <ac:chgData name="Kumar, Mithlesh" userId="f75b44f8-038e-4ce4-a7a5-b89273cc7715" providerId="ADAL" clId="{BF36B147-CE54-43B8-8B0B-3DD9D86E565C}" dt="2022-10-22T17:58:21.479" v="9043" actId="12788"/>
          <ac:spMkLst>
            <pc:docMk/>
            <pc:sldMk cId="3213205319" sldId="281"/>
            <ac:spMk id="2" creationId="{9C700CD3-74F6-40FF-96B6-1A66A564E4B6}"/>
          </ac:spMkLst>
        </pc:spChg>
        <pc:spChg chg="add mod">
          <ac:chgData name="Kumar, Mithlesh" userId="f75b44f8-038e-4ce4-a7a5-b89273cc7715" providerId="ADAL" clId="{BF36B147-CE54-43B8-8B0B-3DD9D86E565C}" dt="2022-10-20T16:12:36.811" v="7124" actId="1076"/>
          <ac:spMkLst>
            <pc:docMk/>
            <pc:sldMk cId="3213205319" sldId="281"/>
            <ac:spMk id="5" creationId="{F75F6A89-4249-438E-845C-CBC7A2AE7935}"/>
          </ac:spMkLst>
        </pc:spChg>
        <pc:spChg chg="add mod">
          <ac:chgData name="Kumar, Mithlesh" userId="f75b44f8-038e-4ce4-a7a5-b89273cc7715" providerId="ADAL" clId="{BF36B147-CE54-43B8-8B0B-3DD9D86E565C}" dt="2022-10-20T16:13:08.982" v="7209" actId="6549"/>
          <ac:spMkLst>
            <pc:docMk/>
            <pc:sldMk cId="3213205319" sldId="281"/>
            <ac:spMk id="9" creationId="{15397323-A9EC-4749-8681-6617B5D499D5}"/>
          </ac:spMkLst>
        </pc:spChg>
        <pc:spChg chg="mod">
          <ac:chgData name="Kumar, Mithlesh" userId="f75b44f8-038e-4ce4-a7a5-b89273cc7715" providerId="ADAL" clId="{BF36B147-CE54-43B8-8B0B-3DD9D86E565C}" dt="2022-10-22T17:19:06.392" v="8778" actId="1076"/>
          <ac:spMkLst>
            <pc:docMk/>
            <pc:sldMk cId="3213205319" sldId="281"/>
            <ac:spMk id="12" creationId="{2F725C59-FA84-45B7-81B8-4EFC31DB798D}"/>
          </ac:spMkLst>
        </pc:spChg>
        <pc:picChg chg="mod">
          <ac:chgData name="Kumar, Mithlesh" userId="f75b44f8-038e-4ce4-a7a5-b89273cc7715" providerId="ADAL" clId="{BF36B147-CE54-43B8-8B0B-3DD9D86E565C}" dt="2022-10-20T15:44:08.447" v="7079" actId="1076"/>
          <ac:picMkLst>
            <pc:docMk/>
            <pc:sldMk cId="3213205319" sldId="281"/>
            <ac:picMk id="4" creationId="{EF151A54-894F-ACE3-D219-BE6F78B84980}"/>
          </ac:picMkLst>
        </pc:picChg>
        <pc:picChg chg="del mod">
          <ac:chgData name="Kumar, Mithlesh" userId="f75b44f8-038e-4ce4-a7a5-b89273cc7715" providerId="ADAL" clId="{BF36B147-CE54-43B8-8B0B-3DD9D86E565C}" dt="2022-10-20T15:43:39.722" v="7074" actId="478"/>
          <ac:picMkLst>
            <pc:docMk/>
            <pc:sldMk cId="3213205319" sldId="281"/>
            <ac:picMk id="6" creationId="{51224124-5F10-8CE1-1EEB-F23CB36219DE}"/>
          </ac:picMkLst>
        </pc:picChg>
        <pc:picChg chg="mod">
          <ac:chgData name="Kumar, Mithlesh" userId="f75b44f8-038e-4ce4-a7a5-b89273cc7715" providerId="ADAL" clId="{BF36B147-CE54-43B8-8B0B-3DD9D86E565C}" dt="2022-10-20T15:44:10.883" v="7080" actId="1076"/>
          <ac:picMkLst>
            <pc:docMk/>
            <pc:sldMk cId="3213205319" sldId="281"/>
            <ac:picMk id="8" creationId="{26E2EE42-67A6-42FD-17B6-975CC87A0A2D}"/>
          </ac:picMkLst>
        </pc:picChg>
      </pc:sldChg>
      <pc:sldChg chg="addSp delSp modSp mod ord">
        <pc:chgData name="Kumar, Mithlesh" userId="f75b44f8-038e-4ce4-a7a5-b89273cc7715" providerId="ADAL" clId="{BF36B147-CE54-43B8-8B0B-3DD9D86E565C}" dt="2022-10-21T16:54:51.398" v="8056"/>
        <pc:sldMkLst>
          <pc:docMk/>
          <pc:sldMk cId="2156679125" sldId="285"/>
        </pc:sldMkLst>
        <pc:spChg chg="mod">
          <ac:chgData name="Kumar, Mithlesh" userId="f75b44f8-038e-4ce4-a7a5-b89273cc7715" providerId="ADAL" clId="{BF36B147-CE54-43B8-8B0B-3DD9D86E565C}" dt="2022-10-09T01:22:16.225" v="2078" actId="12788"/>
          <ac:spMkLst>
            <pc:docMk/>
            <pc:sldMk cId="2156679125" sldId="285"/>
            <ac:spMk id="2" creationId="{E78C0DF7-86C3-478D-881D-21FD855FCDC1}"/>
          </ac:spMkLst>
        </pc:spChg>
        <pc:spChg chg="add del">
          <ac:chgData name="Kumar, Mithlesh" userId="f75b44f8-038e-4ce4-a7a5-b89273cc7715" providerId="ADAL" clId="{BF36B147-CE54-43B8-8B0B-3DD9D86E565C}" dt="2022-10-18T21:13:06.230" v="6117" actId="478"/>
          <ac:spMkLst>
            <pc:docMk/>
            <pc:sldMk cId="2156679125" sldId="285"/>
            <ac:spMk id="3" creationId="{113139AF-5A7A-496F-B806-BB957AF80DC2}"/>
          </ac:spMkLst>
        </pc:spChg>
        <pc:spChg chg="del mod">
          <ac:chgData name="Kumar, Mithlesh" userId="f75b44f8-038e-4ce4-a7a5-b89273cc7715" providerId="ADAL" clId="{BF36B147-CE54-43B8-8B0B-3DD9D86E565C}" dt="2022-10-07T16:13:44.620" v="1257" actId="478"/>
          <ac:spMkLst>
            <pc:docMk/>
            <pc:sldMk cId="2156679125" sldId="285"/>
            <ac:spMk id="17" creationId="{2A4EE2B2-039F-4BEC-BC0F-3341A69E1426}"/>
          </ac:spMkLst>
        </pc:spChg>
        <pc:spChg chg="add mod">
          <ac:chgData name="Kumar, Mithlesh" userId="f75b44f8-038e-4ce4-a7a5-b89273cc7715" providerId="ADAL" clId="{BF36B147-CE54-43B8-8B0B-3DD9D86E565C}" dt="2022-10-07T16:14:22.331" v="1264" actId="6549"/>
          <ac:spMkLst>
            <pc:docMk/>
            <pc:sldMk cId="2156679125" sldId="285"/>
            <ac:spMk id="31" creationId="{51E16D1D-FBF5-4D8A-9A96-349A1E2DE113}"/>
          </ac:spMkLst>
        </pc:spChg>
        <pc:spChg chg="add mod">
          <ac:chgData name="Kumar, Mithlesh" userId="f75b44f8-038e-4ce4-a7a5-b89273cc7715" providerId="ADAL" clId="{BF36B147-CE54-43B8-8B0B-3DD9D86E565C}" dt="2022-10-18T21:16:12.055" v="6138" actId="1076"/>
          <ac:spMkLst>
            <pc:docMk/>
            <pc:sldMk cId="2156679125" sldId="285"/>
            <ac:spMk id="32" creationId="{296EE11E-3CCA-438C-AA11-9B0C11E9F543}"/>
          </ac:spMkLst>
        </pc:spChg>
        <pc:spChg chg="mod">
          <ac:chgData name="Kumar, Mithlesh" userId="f75b44f8-038e-4ce4-a7a5-b89273cc7715" providerId="ADAL" clId="{BF36B147-CE54-43B8-8B0B-3DD9D86E565C}" dt="2022-10-18T21:14:41.051" v="6129" actId="1076"/>
          <ac:spMkLst>
            <pc:docMk/>
            <pc:sldMk cId="2156679125" sldId="285"/>
            <ac:spMk id="33" creationId="{0E0CFEB2-5931-4CC8-A321-0B351D38EABD}"/>
          </ac:spMkLst>
        </pc:spChg>
        <pc:spChg chg="add mod">
          <ac:chgData name="Kumar, Mithlesh" userId="f75b44f8-038e-4ce4-a7a5-b89273cc7715" providerId="ADAL" clId="{BF36B147-CE54-43B8-8B0B-3DD9D86E565C}" dt="2022-10-18T21:16:08.294" v="6137" actId="1076"/>
          <ac:spMkLst>
            <pc:docMk/>
            <pc:sldMk cId="2156679125" sldId="285"/>
            <ac:spMk id="39" creationId="{3D4D9D9D-21D9-4839-B24B-62648DAA1926}"/>
          </ac:spMkLst>
        </pc:spChg>
        <pc:spChg chg="add mod">
          <ac:chgData name="Kumar, Mithlesh" userId="f75b44f8-038e-4ce4-a7a5-b89273cc7715" providerId="ADAL" clId="{BF36B147-CE54-43B8-8B0B-3DD9D86E565C}" dt="2022-10-15T21:41:37.351" v="4586" actId="20577"/>
          <ac:spMkLst>
            <pc:docMk/>
            <pc:sldMk cId="2156679125" sldId="285"/>
            <ac:spMk id="40" creationId="{EDD72E03-EA93-42FD-906E-D07035CEF5EE}"/>
          </ac:spMkLst>
        </pc:spChg>
        <pc:spChg chg="add del">
          <ac:chgData name="Kumar, Mithlesh" userId="f75b44f8-038e-4ce4-a7a5-b89273cc7715" providerId="ADAL" clId="{BF36B147-CE54-43B8-8B0B-3DD9D86E565C}" dt="2022-10-18T21:13:09.898" v="6118" actId="478"/>
          <ac:spMkLst>
            <pc:docMk/>
            <pc:sldMk cId="2156679125" sldId="285"/>
            <ac:spMk id="41" creationId="{A2C9562E-5B52-4D49-9ABD-B2AF0B466A6F}"/>
          </ac:spMkLst>
        </pc:spChg>
        <pc:spChg chg="add del">
          <ac:chgData name="Kumar, Mithlesh" userId="f75b44f8-038e-4ce4-a7a5-b89273cc7715" providerId="ADAL" clId="{BF36B147-CE54-43B8-8B0B-3DD9D86E565C}" dt="2022-10-18T21:13:14.988" v="6120" actId="478"/>
          <ac:spMkLst>
            <pc:docMk/>
            <pc:sldMk cId="2156679125" sldId="285"/>
            <ac:spMk id="43" creationId="{118B0388-5CFE-4DF4-B76A-86AB8F555878}"/>
          </ac:spMkLst>
        </pc:spChg>
        <pc:spChg chg="add del mod">
          <ac:chgData name="Kumar, Mithlesh" userId="f75b44f8-038e-4ce4-a7a5-b89273cc7715" providerId="ADAL" clId="{BF36B147-CE54-43B8-8B0B-3DD9D86E565C}" dt="2022-10-15T18:39:05.774" v="4224" actId="478"/>
          <ac:spMkLst>
            <pc:docMk/>
            <pc:sldMk cId="2156679125" sldId="285"/>
            <ac:spMk id="45" creationId="{143B5539-A8A8-4605-8B0C-E2A0D36CB138}"/>
          </ac:spMkLst>
        </pc:spChg>
        <pc:spChg chg="add mod">
          <ac:chgData name="Kumar, Mithlesh" userId="f75b44f8-038e-4ce4-a7a5-b89273cc7715" providerId="ADAL" clId="{BF36B147-CE54-43B8-8B0B-3DD9D86E565C}" dt="2022-10-15T19:41:56.767" v="4359" actId="6549"/>
          <ac:spMkLst>
            <pc:docMk/>
            <pc:sldMk cId="2156679125" sldId="285"/>
            <ac:spMk id="46" creationId="{0F69BE93-10DD-4350-AB71-A697A24E4AE2}"/>
          </ac:spMkLst>
        </pc:spChg>
        <pc:graphicFrameChg chg="del modGraphic">
          <ac:chgData name="Kumar, Mithlesh" userId="f75b44f8-038e-4ce4-a7a5-b89273cc7715" providerId="ADAL" clId="{BF36B147-CE54-43B8-8B0B-3DD9D86E565C}" dt="2022-10-18T21:13:01.887" v="6115" actId="478"/>
          <ac:graphicFrameMkLst>
            <pc:docMk/>
            <pc:sldMk cId="2156679125" sldId="285"/>
            <ac:graphicFrameMk id="38" creationId="{54DC3BB6-E0F3-F622-2485-111ACC4BAA48}"/>
          </ac:graphicFrameMkLst>
        </pc:graphicFrameChg>
        <pc:graphicFrameChg chg="add mod modGraphic">
          <ac:chgData name="Kumar, Mithlesh" userId="f75b44f8-038e-4ce4-a7a5-b89273cc7715" providerId="ADAL" clId="{BF36B147-CE54-43B8-8B0B-3DD9D86E565C}" dt="2022-10-19T23:05:56.608" v="6762" actId="20577"/>
          <ac:graphicFrameMkLst>
            <pc:docMk/>
            <pc:sldMk cId="2156679125" sldId="285"/>
            <ac:graphicFrameMk id="45" creationId="{60C5AA8F-1304-4413-A65C-CC8147929C59}"/>
          </ac:graphicFrameMkLst>
        </pc:graphicFrameChg>
        <pc:picChg chg="add mod ord">
          <ac:chgData name="Kumar, Mithlesh" userId="f75b44f8-038e-4ce4-a7a5-b89273cc7715" providerId="ADAL" clId="{BF36B147-CE54-43B8-8B0B-3DD9D86E565C}" dt="2022-10-07T16:13:28.331" v="1256" actId="1076"/>
          <ac:picMkLst>
            <pc:docMk/>
            <pc:sldMk cId="2156679125" sldId="285"/>
            <ac:picMk id="5" creationId="{07F4BFFE-B68A-4E12-B843-0C3ADA15ECF9}"/>
          </ac:picMkLst>
        </pc:picChg>
        <pc:picChg chg="del">
          <ac:chgData name="Kumar, Mithlesh" userId="f75b44f8-038e-4ce4-a7a5-b89273cc7715" providerId="ADAL" clId="{BF36B147-CE54-43B8-8B0B-3DD9D86E565C}" dt="2022-10-07T16:10:36.628" v="1239" actId="478"/>
          <ac:picMkLst>
            <pc:docMk/>
            <pc:sldMk cId="2156679125" sldId="285"/>
            <ac:picMk id="12" creationId="{C63DC43F-1798-972C-D925-C6BF6C3A6492}"/>
          </ac:picMkLst>
        </pc:picChg>
        <pc:cxnChg chg="add del mod">
          <ac:chgData name="Kumar, Mithlesh" userId="f75b44f8-038e-4ce4-a7a5-b89273cc7715" providerId="ADAL" clId="{BF36B147-CE54-43B8-8B0B-3DD9D86E565C}" dt="2022-10-18T21:13:09.898" v="6118" actId="478"/>
          <ac:cxnSpMkLst>
            <pc:docMk/>
            <pc:sldMk cId="2156679125" sldId="285"/>
            <ac:cxnSpMk id="42" creationId="{4C055BB6-EDA0-4E7F-BA42-6389EE0B98B3}"/>
          </ac:cxnSpMkLst>
        </pc:cxnChg>
        <pc:cxnChg chg="add del mod">
          <ac:chgData name="Kumar, Mithlesh" userId="f75b44f8-038e-4ce4-a7a5-b89273cc7715" providerId="ADAL" clId="{BF36B147-CE54-43B8-8B0B-3DD9D86E565C}" dt="2022-10-18T21:13:12.535" v="6119" actId="478"/>
          <ac:cxnSpMkLst>
            <pc:docMk/>
            <pc:sldMk cId="2156679125" sldId="285"/>
            <ac:cxnSpMk id="44" creationId="{24381DA1-C9B4-4BFF-9789-B4552145953E}"/>
          </ac:cxnSpMkLst>
        </pc:cxnChg>
      </pc:sldChg>
      <pc:sldChg chg="del">
        <pc:chgData name="Kumar, Mithlesh" userId="f75b44f8-038e-4ce4-a7a5-b89273cc7715" providerId="ADAL" clId="{BF36B147-CE54-43B8-8B0B-3DD9D86E565C}" dt="2022-10-13T21:22:19.539" v="2919" actId="47"/>
        <pc:sldMkLst>
          <pc:docMk/>
          <pc:sldMk cId="767572391" sldId="287"/>
        </pc:sldMkLst>
      </pc:sldChg>
      <pc:sldChg chg="del">
        <pc:chgData name="Kumar, Mithlesh" userId="f75b44f8-038e-4ce4-a7a5-b89273cc7715" providerId="ADAL" clId="{BF36B147-CE54-43B8-8B0B-3DD9D86E565C}" dt="2022-10-13T21:22:20.609" v="2920" actId="47"/>
        <pc:sldMkLst>
          <pc:docMk/>
          <pc:sldMk cId="611623557" sldId="288"/>
        </pc:sldMkLst>
      </pc:sldChg>
      <pc:sldChg chg="del">
        <pc:chgData name="Kumar, Mithlesh" userId="f75b44f8-038e-4ce4-a7a5-b89273cc7715" providerId="ADAL" clId="{BF36B147-CE54-43B8-8B0B-3DD9D86E565C}" dt="2022-10-09T00:58:27.750" v="2014" actId="47"/>
        <pc:sldMkLst>
          <pc:docMk/>
          <pc:sldMk cId="1495922184" sldId="289"/>
        </pc:sldMkLst>
      </pc:sldChg>
      <pc:sldChg chg="add del ord">
        <pc:chgData name="Kumar, Mithlesh" userId="f75b44f8-038e-4ce4-a7a5-b89273cc7715" providerId="ADAL" clId="{BF36B147-CE54-43B8-8B0B-3DD9D86E565C}" dt="2022-10-14T21:45:55.960" v="3365"/>
        <pc:sldMkLst>
          <pc:docMk/>
          <pc:sldMk cId="1130505140" sldId="290"/>
        </pc:sldMkLst>
      </pc:sldChg>
      <pc:sldChg chg="del">
        <pc:chgData name="Kumar, Mithlesh" userId="f75b44f8-038e-4ce4-a7a5-b89273cc7715" providerId="ADAL" clId="{BF36B147-CE54-43B8-8B0B-3DD9D86E565C}" dt="2022-10-09T00:58:38.422" v="2015" actId="47"/>
        <pc:sldMkLst>
          <pc:docMk/>
          <pc:sldMk cId="2643776764" sldId="292"/>
        </pc:sldMkLst>
      </pc:sldChg>
      <pc:sldChg chg="del">
        <pc:chgData name="Kumar, Mithlesh" userId="f75b44f8-038e-4ce4-a7a5-b89273cc7715" providerId="ADAL" clId="{BF36B147-CE54-43B8-8B0B-3DD9D86E565C}" dt="2022-10-09T00:58:38.422" v="2015" actId="47"/>
        <pc:sldMkLst>
          <pc:docMk/>
          <pc:sldMk cId="3192150302" sldId="293"/>
        </pc:sldMkLst>
      </pc:sldChg>
      <pc:sldChg chg="modSp mod">
        <pc:chgData name="Kumar, Mithlesh" userId="f75b44f8-038e-4ce4-a7a5-b89273cc7715" providerId="ADAL" clId="{BF36B147-CE54-43B8-8B0B-3DD9D86E565C}" dt="2022-10-22T17:59:38.821" v="9059" actId="113"/>
        <pc:sldMkLst>
          <pc:docMk/>
          <pc:sldMk cId="3297696948" sldId="294"/>
        </pc:sldMkLst>
        <pc:spChg chg="mod">
          <ac:chgData name="Kumar, Mithlesh" userId="f75b44f8-038e-4ce4-a7a5-b89273cc7715" providerId="ADAL" clId="{BF36B147-CE54-43B8-8B0B-3DD9D86E565C}" dt="2022-10-22T17:59:38.821" v="9059" actId="113"/>
          <ac:spMkLst>
            <pc:docMk/>
            <pc:sldMk cId="3297696948" sldId="294"/>
            <ac:spMk id="4" creationId="{5C56F9E3-FFA3-204A-A3B8-746601D5E375}"/>
          </ac:spMkLst>
        </pc:spChg>
      </pc:sldChg>
      <pc:sldChg chg="modSp del mod ord">
        <pc:chgData name="Kumar, Mithlesh" userId="f75b44f8-038e-4ce4-a7a5-b89273cc7715" providerId="ADAL" clId="{BF36B147-CE54-43B8-8B0B-3DD9D86E565C}" dt="2022-10-21T16:54:10.867" v="8052" actId="47"/>
        <pc:sldMkLst>
          <pc:docMk/>
          <pc:sldMk cId="3621829154" sldId="295"/>
        </pc:sldMkLst>
        <pc:spChg chg="mod">
          <ac:chgData name="Kumar, Mithlesh" userId="f75b44f8-038e-4ce4-a7a5-b89273cc7715" providerId="ADAL" clId="{BF36B147-CE54-43B8-8B0B-3DD9D86E565C}" dt="2022-10-08T23:03:04.665" v="1517" actId="403"/>
          <ac:spMkLst>
            <pc:docMk/>
            <pc:sldMk cId="3621829154" sldId="295"/>
            <ac:spMk id="2" creationId="{BA946483-B3B4-378B-B587-345CFCBF2AFE}"/>
          </ac:spMkLst>
        </pc:spChg>
      </pc:sldChg>
      <pc:sldChg chg="modSp mod ord">
        <pc:chgData name="Kumar, Mithlesh" userId="f75b44f8-038e-4ce4-a7a5-b89273cc7715" providerId="ADAL" clId="{BF36B147-CE54-43B8-8B0B-3DD9D86E565C}" dt="2022-10-19T22:55:33.675" v="6734"/>
        <pc:sldMkLst>
          <pc:docMk/>
          <pc:sldMk cId="1111374271" sldId="308"/>
        </pc:sldMkLst>
        <pc:spChg chg="mod">
          <ac:chgData name="Kumar, Mithlesh" userId="f75b44f8-038e-4ce4-a7a5-b89273cc7715" providerId="ADAL" clId="{BF36B147-CE54-43B8-8B0B-3DD9D86E565C}" dt="2022-10-08T23:05:42.538" v="1559" actId="12788"/>
          <ac:spMkLst>
            <pc:docMk/>
            <pc:sldMk cId="1111374271" sldId="308"/>
            <ac:spMk id="4" creationId="{0F32C368-6CFE-516F-235D-34332A562F82}"/>
          </ac:spMkLst>
        </pc:spChg>
      </pc:sldChg>
      <pc:sldChg chg="add del">
        <pc:chgData name="Kumar, Mithlesh" userId="f75b44f8-038e-4ce4-a7a5-b89273cc7715" providerId="ADAL" clId="{BF36B147-CE54-43B8-8B0B-3DD9D86E565C}" dt="2022-10-09T00:57:15.141" v="2009" actId="47"/>
        <pc:sldMkLst>
          <pc:docMk/>
          <pc:sldMk cId="2469592758" sldId="309"/>
        </pc:sldMkLst>
      </pc:sldChg>
      <pc:sldChg chg="del">
        <pc:chgData name="Kumar, Mithlesh" userId="f75b44f8-038e-4ce4-a7a5-b89273cc7715" providerId="ADAL" clId="{BF36B147-CE54-43B8-8B0B-3DD9D86E565C}" dt="2022-10-09T00:58:41.236" v="2016" actId="47"/>
        <pc:sldMkLst>
          <pc:docMk/>
          <pc:sldMk cId="799524034" sldId="310"/>
        </pc:sldMkLst>
      </pc:sldChg>
      <pc:sldChg chg="addSp delSp modSp mod">
        <pc:chgData name="Kumar, Mithlesh" userId="f75b44f8-038e-4ce4-a7a5-b89273cc7715" providerId="ADAL" clId="{BF36B147-CE54-43B8-8B0B-3DD9D86E565C}" dt="2022-10-22T18:20:38.233" v="9163" actId="20577"/>
        <pc:sldMkLst>
          <pc:docMk/>
          <pc:sldMk cId="783691367" sldId="311"/>
        </pc:sldMkLst>
        <pc:spChg chg="mod">
          <ac:chgData name="Kumar, Mithlesh" userId="f75b44f8-038e-4ce4-a7a5-b89273cc7715" providerId="ADAL" clId="{BF36B147-CE54-43B8-8B0B-3DD9D86E565C}" dt="2022-10-22T17:56:26.912" v="9022" actId="12788"/>
          <ac:spMkLst>
            <pc:docMk/>
            <pc:sldMk cId="783691367" sldId="311"/>
            <ac:spMk id="2" creationId="{FD56D240-891E-D6C6-EBCA-07A216633973}"/>
          </ac:spMkLst>
        </pc:spChg>
        <pc:spChg chg="mod">
          <ac:chgData name="Kumar, Mithlesh" userId="f75b44f8-038e-4ce4-a7a5-b89273cc7715" providerId="ADAL" clId="{BF36B147-CE54-43B8-8B0B-3DD9D86E565C}" dt="2022-10-22T18:18:53.341" v="9098" actId="1076"/>
          <ac:spMkLst>
            <pc:docMk/>
            <pc:sldMk cId="783691367" sldId="311"/>
            <ac:spMk id="5" creationId="{3B3C7D06-C426-445C-978D-F7EEABEE21EE}"/>
          </ac:spMkLst>
        </pc:spChg>
        <pc:spChg chg="del">
          <ac:chgData name="Kumar, Mithlesh" userId="f75b44f8-038e-4ce4-a7a5-b89273cc7715" providerId="ADAL" clId="{BF36B147-CE54-43B8-8B0B-3DD9D86E565C}" dt="2022-10-22T18:17:11.507" v="9071" actId="478"/>
          <ac:spMkLst>
            <pc:docMk/>
            <pc:sldMk cId="783691367" sldId="311"/>
            <ac:spMk id="7" creationId="{55EB60C5-FC01-4E23-A375-E38272739BD9}"/>
          </ac:spMkLst>
        </pc:spChg>
        <pc:spChg chg="del mod">
          <ac:chgData name="Kumar, Mithlesh" userId="f75b44f8-038e-4ce4-a7a5-b89273cc7715" providerId="ADAL" clId="{BF36B147-CE54-43B8-8B0B-3DD9D86E565C}" dt="2022-10-22T18:18:14.905" v="9090" actId="478"/>
          <ac:spMkLst>
            <pc:docMk/>
            <pc:sldMk cId="783691367" sldId="311"/>
            <ac:spMk id="8" creationId="{5ED8A753-A748-D0A3-DF88-FCB6C3B5243B}"/>
          </ac:spMkLst>
        </pc:spChg>
        <pc:spChg chg="mod ord">
          <ac:chgData name="Kumar, Mithlesh" userId="f75b44f8-038e-4ce4-a7a5-b89273cc7715" providerId="ADAL" clId="{BF36B147-CE54-43B8-8B0B-3DD9D86E565C}" dt="2022-10-22T18:20:38.233" v="9163" actId="20577"/>
          <ac:spMkLst>
            <pc:docMk/>
            <pc:sldMk cId="783691367" sldId="311"/>
            <ac:spMk id="12" creationId="{D37FBC46-772F-3E87-2301-6A902DE7015A}"/>
          </ac:spMkLst>
        </pc:spChg>
        <pc:spChg chg="mod">
          <ac:chgData name="Kumar, Mithlesh" userId="f75b44f8-038e-4ce4-a7a5-b89273cc7715" providerId="ADAL" clId="{BF36B147-CE54-43B8-8B0B-3DD9D86E565C}" dt="2022-10-22T18:19:01.355" v="9100" actId="1076"/>
          <ac:spMkLst>
            <pc:docMk/>
            <pc:sldMk cId="783691367" sldId="311"/>
            <ac:spMk id="21" creationId="{14252B92-1AE7-4CC0-B0DC-4784C67134A6}"/>
          </ac:spMkLst>
        </pc:spChg>
        <pc:spChg chg="mod">
          <ac:chgData name="Kumar, Mithlesh" userId="f75b44f8-038e-4ce4-a7a5-b89273cc7715" providerId="ADAL" clId="{BF36B147-CE54-43B8-8B0B-3DD9D86E565C}" dt="2022-10-22T18:20:27.507" v="9160" actId="1076"/>
          <ac:spMkLst>
            <pc:docMk/>
            <pc:sldMk cId="783691367" sldId="311"/>
            <ac:spMk id="26" creationId="{833B4981-CB89-415B-85EA-77406CAC6470}"/>
          </ac:spMkLst>
        </pc:spChg>
        <pc:spChg chg="mod">
          <ac:chgData name="Kumar, Mithlesh" userId="f75b44f8-038e-4ce4-a7a5-b89273cc7715" providerId="ADAL" clId="{BF36B147-CE54-43B8-8B0B-3DD9D86E565C}" dt="2022-10-13T22:05:03.003" v="3117" actId="6549"/>
          <ac:spMkLst>
            <pc:docMk/>
            <pc:sldMk cId="783691367" sldId="311"/>
            <ac:spMk id="31" creationId="{2D11C7E9-2976-F3F2-6896-1F1A3397048E}"/>
          </ac:spMkLst>
        </pc:spChg>
        <pc:picChg chg="mod">
          <ac:chgData name="Kumar, Mithlesh" userId="f75b44f8-038e-4ce4-a7a5-b89273cc7715" providerId="ADAL" clId="{BF36B147-CE54-43B8-8B0B-3DD9D86E565C}" dt="2022-10-13T22:04:56.430" v="3109" actId="1076"/>
          <ac:picMkLst>
            <pc:docMk/>
            <pc:sldMk cId="783691367" sldId="311"/>
            <ac:picMk id="9" creationId="{13D9BF7D-93F4-3ABB-A3E5-322E7829C92D}"/>
          </ac:picMkLst>
        </pc:picChg>
        <pc:picChg chg="add del mod">
          <ac:chgData name="Kumar, Mithlesh" userId="f75b44f8-038e-4ce4-a7a5-b89273cc7715" providerId="ADAL" clId="{BF36B147-CE54-43B8-8B0B-3DD9D86E565C}" dt="2022-10-09T01:05:58.200" v="2064" actId="478"/>
          <ac:picMkLst>
            <pc:docMk/>
            <pc:sldMk cId="783691367" sldId="311"/>
            <ac:picMk id="18" creationId="{005B100A-E4E6-43D3-B4EA-BED909A17D79}"/>
          </ac:picMkLst>
        </pc:picChg>
        <pc:cxnChg chg="del mod">
          <ac:chgData name="Kumar, Mithlesh" userId="f75b44f8-038e-4ce4-a7a5-b89273cc7715" providerId="ADAL" clId="{BF36B147-CE54-43B8-8B0B-3DD9D86E565C}" dt="2022-10-22T18:16:56.515" v="9061" actId="478"/>
          <ac:cxnSpMkLst>
            <pc:docMk/>
            <pc:sldMk cId="783691367" sldId="311"/>
            <ac:cxnSpMk id="14" creationId="{FEB0DFC2-8F4B-B11E-D947-66953B215971}"/>
          </ac:cxnSpMkLst>
        </pc:cxnChg>
        <pc:cxnChg chg="del mod">
          <ac:chgData name="Kumar, Mithlesh" userId="f75b44f8-038e-4ce4-a7a5-b89273cc7715" providerId="ADAL" clId="{BF36B147-CE54-43B8-8B0B-3DD9D86E565C}" dt="2022-10-22T18:18:16.524" v="9091" actId="478"/>
          <ac:cxnSpMkLst>
            <pc:docMk/>
            <pc:sldMk cId="783691367" sldId="311"/>
            <ac:cxnSpMk id="16" creationId="{E9A4BA77-467E-7674-ED89-9EFE3C436F78}"/>
          </ac:cxnSpMkLst>
        </pc:cxnChg>
        <pc:cxnChg chg="del mod">
          <ac:chgData name="Kumar, Mithlesh" userId="f75b44f8-038e-4ce4-a7a5-b89273cc7715" providerId="ADAL" clId="{BF36B147-CE54-43B8-8B0B-3DD9D86E565C}" dt="2022-10-22T18:18:17.310" v="9092" actId="478"/>
          <ac:cxnSpMkLst>
            <pc:docMk/>
            <pc:sldMk cId="783691367" sldId="311"/>
            <ac:cxnSpMk id="17" creationId="{03910B72-0590-5E3C-3BA4-7C8109AA9338}"/>
          </ac:cxnSpMkLst>
        </pc:cxnChg>
        <pc:cxnChg chg="add mod">
          <ac:chgData name="Kumar, Mithlesh" userId="f75b44f8-038e-4ce4-a7a5-b89273cc7715" providerId="ADAL" clId="{BF36B147-CE54-43B8-8B0B-3DD9D86E565C}" dt="2022-10-13T22:05:14.085" v="3119" actId="1035"/>
          <ac:cxnSpMkLst>
            <pc:docMk/>
            <pc:sldMk cId="783691367" sldId="311"/>
            <ac:cxnSpMk id="19" creationId="{C9748F51-192C-48AB-B418-6B6D8DCA2BBC}"/>
          </ac:cxnSpMkLst>
        </pc:cxnChg>
        <pc:cxnChg chg="del mod">
          <ac:chgData name="Kumar, Mithlesh" userId="f75b44f8-038e-4ce4-a7a5-b89273cc7715" providerId="ADAL" clId="{BF36B147-CE54-43B8-8B0B-3DD9D86E565C}" dt="2022-10-13T22:05:06.770" v="3118" actId="478"/>
          <ac:cxnSpMkLst>
            <pc:docMk/>
            <pc:sldMk cId="783691367" sldId="311"/>
            <ac:cxnSpMk id="30" creationId="{16E6680F-5D3D-3D23-F0C8-F423E7276C78}"/>
          </ac:cxnSpMkLst>
        </pc:cxnChg>
      </pc:sldChg>
      <pc:sldChg chg="del">
        <pc:chgData name="Kumar, Mithlesh" userId="f75b44f8-038e-4ce4-a7a5-b89273cc7715" providerId="ADAL" clId="{BF36B147-CE54-43B8-8B0B-3DD9D86E565C}" dt="2022-10-09T00:58:57.703" v="2017" actId="47"/>
        <pc:sldMkLst>
          <pc:docMk/>
          <pc:sldMk cId="1193543846" sldId="313"/>
        </pc:sldMkLst>
      </pc:sldChg>
      <pc:sldChg chg="addSp delSp modSp del mod">
        <pc:chgData name="Kumar, Mithlesh" userId="f75b44f8-038e-4ce4-a7a5-b89273cc7715" providerId="ADAL" clId="{BF36B147-CE54-43B8-8B0B-3DD9D86E565C}" dt="2022-10-13T21:22:10.243" v="2916" actId="47"/>
        <pc:sldMkLst>
          <pc:docMk/>
          <pc:sldMk cId="1064705437" sldId="315"/>
        </pc:sldMkLst>
        <pc:spChg chg="add del mod">
          <ac:chgData name="Kumar, Mithlesh" userId="f75b44f8-038e-4ce4-a7a5-b89273cc7715" providerId="ADAL" clId="{BF36B147-CE54-43B8-8B0B-3DD9D86E565C}" dt="2022-10-09T18:23:06.109" v="2768" actId="22"/>
          <ac:spMkLst>
            <pc:docMk/>
            <pc:sldMk cId="1064705437" sldId="315"/>
            <ac:spMk id="3" creationId="{35C4DBAB-3329-4348-ACB7-621C51457ADE}"/>
          </ac:spMkLst>
        </pc:spChg>
        <pc:spChg chg="mod">
          <ac:chgData name="Kumar, Mithlesh" userId="f75b44f8-038e-4ce4-a7a5-b89273cc7715" providerId="ADAL" clId="{BF36B147-CE54-43B8-8B0B-3DD9D86E565C}" dt="2022-10-09T18:24:41.618" v="2778" actId="20577"/>
          <ac:spMkLst>
            <pc:docMk/>
            <pc:sldMk cId="1064705437" sldId="315"/>
            <ac:spMk id="6" creationId="{F4B1F3B2-170D-1E53-32C6-07226B66472F}"/>
          </ac:spMkLst>
        </pc:spChg>
        <pc:spChg chg="add mod">
          <ac:chgData name="Kumar, Mithlesh" userId="f75b44f8-038e-4ce4-a7a5-b89273cc7715" providerId="ADAL" clId="{BF36B147-CE54-43B8-8B0B-3DD9D86E565C}" dt="2022-10-09T18:52:45.413" v="2865" actId="1076"/>
          <ac:spMkLst>
            <pc:docMk/>
            <pc:sldMk cId="1064705437" sldId="315"/>
            <ac:spMk id="8" creationId="{E1AAC546-02F5-4EAF-857F-2372BB37F78C}"/>
          </ac:spMkLst>
        </pc:spChg>
        <pc:picChg chg="del">
          <ac:chgData name="Kumar, Mithlesh" userId="f75b44f8-038e-4ce4-a7a5-b89273cc7715" providerId="ADAL" clId="{BF36B147-CE54-43B8-8B0B-3DD9D86E565C}" dt="2022-10-09T18:23:01.918" v="2767" actId="478"/>
          <ac:picMkLst>
            <pc:docMk/>
            <pc:sldMk cId="1064705437" sldId="315"/>
            <ac:picMk id="4" creationId="{F3A65858-D8B4-1898-9803-DCAE4BECBDBE}"/>
          </ac:picMkLst>
        </pc:picChg>
        <pc:picChg chg="add del mod">
          <ac:chgData name="Kumar, Mithlesh" userId="f75b44f8-038e-4ce4-a7a5-b89273cc7715" providerId="ADAL" clId="{BF36B147-CE54-43B8-8B0B-3DD9D86E565C}" dt="2022-10-09T01:02:37.623" v="2046" actId="478"/>
          <ac:picMkLst>
            <pc:docMk/>
            <pc:sldMk cId="1064705437" sldId="315"/>
            <ac:picMk id="5" creationId="{CE8E1F1F-EFD3-4155-87B8-6B964793CD8C}"/>
          </ac:picMkLst>
        </pc:picChg>
        <pc:picChg chg="add del mod">
          <ac:chgData name="Kumar, Mithlesh" userId="f75b44f8-038e-4ce4-a7a5-b89273cc7715" providerId="ADAL" clId="{BF36B147-CE54-43B8-8B0B-3DD9D86E565C}" dt="2022-10-09T01:05:49.128" v="2060" actId="478"/>
          <ac:picMkLst>
            <pc:docMk/>
            <pc:sldMk cId="1064705437" sldId="315"/>
            <ac:picMk id="7" creationId="{CEB4B298-4DCE-4922-8C12-59C2213E534E}"/>
          </ac:picMkLst>
        </pc:picChg>
        <pc:picChg chg="add mod ord">
          <ac:chgData name="Kumar, Mithlesh" userId="f75b44f8-038e-4ce4-a7a5-b89273cc7715" providerId="ADAL" clId="{BF36B147-CE54-43B8-8B0B-3DD9D86E565C}" dt="2022-10-09T18:23:28.952" v="2774" actId="1076"/>
          <ac:picMkLst>
            <pc:docMk/>
            <pc:sldMk cId="1064705437" sldId="315"/>
            <ac:picMk id="7" creationId="{DE2D0AD2-FE18-48A6-9E08-8CE0EE3A38BF}"/>
          </ac:picMkLst>
        </pc:picChg>
        <pc:cxnChg chg="add mod">
          <ac:chgData name="Kumar, Mithlesh" userId="f75b44f8-038e-4ce4-a7a5-b89273cc7715" providerId="ADAL" clId="{BF36B147-CE54-43B8-8B0B-3DD9D86E565C}" dt="2022-10-09T18:52:22.542" v="2862" actId="1076"/>
          <ac:cxnSpMkLst>
            <pc:docMk/>
            <pc:sldMk cId="1064705437" sldId="315"/>
            <ac:cxnSpMk id="10" creationId="{DAD02F01-9C89-42C0-BCAF-E263C74EEE27}"/>
          </ac:cxnSpMkLst>
        </pc:cxnChg>
      </pc:sldChg>
      <pc:sldChg chg="addSp delSp modSp mod">
        <pc:chgData name="Kumar, Mithlesh" userId="f75b44f8-038e-4ce4-a7a5-b89273cc7715" providerId="ADAL" clId="{BF36B147-CE54-43B8-8B0B-3DD9D86E565C}" dt="2022-10-22T17:56:10.753" v="9018" actId="113"/>
        <pc:sldMkLst>
          <pc:docMk/>
          <pc:sldMk cId="2743176529" sldId="316"/>
        </pc:sldMkLst>
        <pc:spChg chg="mod">
          <ac:chgData name="Kumar, Mithlesh" userId="f75b44f8-038e-4ce4-a7a5-b89273cc7715" providerId="ADAL" clId="{BF36B147-CE54-43B8-8B0B-3DD9D86E565C}" dt="2022-10-22T17:56:10.753" v="9018" actId="113"/>
          <ac:spMkLst>
            <pc:docMk/>
            <pc:sldMk cId="2743176529" sldId="316"/>
            <ac:spMk id="2" creationId="{4B5CAB3D-D61E-F50D-05BE-A5966AB87B3A}"/>
          </ac:spMkLst>
        </pc:spChg>
        <pc:spChg chg="add mod">
          <ac:chgData name="Kumar, Mithlesh" userId="f75b44f8-038e-4ce4-a7a5-b89273cc7715" providerId="ADAL" clId="{BF36B147-CE54-43B8-8B0B-3DD9D86E565C}" dt="2022-10-22T17:48:23.420" v="8963" actId="1076"/>
          <ac:spMkLst>
            <pc:docMk/>
            <pc:sldMk cId="2743176529" sldId="316"/>
            <ac:spMk id="3" creationId="{04DC3EF6-33B9-44FE-8544-709182DFBD4E}"/>
          </ac:spMkLst>
        </pc:spChg>
        <pc:spChg chg="del mod">
          <ac:chgData name="Kumar, Mithlesh" userId="f75b44f8-038e-4ce4-a7a5-b89273cc7715" providerId="ADAL" clId="{BF36B147-CE54-43B8-8B0B-3DD9D86E565C}" dt="2022-10-21T15:27:28.129" v="7831"/>
          <ac:spMkLst>
            <pc:docMk/>
            <pc:sldMk cId="2743176529" sldId="316"/>
            <ac:spMk id="6" creationId="{1E8F7196-5F36-A33E-4600-4094FDEB02B5}"/>
          </ac:spMkLst>
        </pc:spChg>
        <pc:spChg chg="add del mod">
          <ac:chgData name="Kumar, Mithlesh" userId="f75b44f8-038e-4ce4-a7a5-b89273cc7715" providerId="ADAL" clId="{BF36B147-CE54-43B8-8B0B-3DD9D86E565C}" dt="2022-10-22T17:40:34.643" v="8884" actId="21"/>
          <ac:spMkLst>
            <pc:docMk/>
            <pc:sldMk cId="2743176529" sldId="316"/>
            <ac:spMk id="6" creationId="{9F564FE6-3E15-4A62-A189-B48B6EF4B75A}"/>
          </ac:spMkLst>
        </pc:spChg>
        <pc:spChg chg="del mod">
          <ac:chgData name="Kumar, Mithlesh" userId="f75b44f8-038e-4ce4-a7a5-b89273cc7715" providerId="ADAL" clId="{BF36B147-CE54-43B8-8B0B-3DD9D86E565C}" dt="2022-10-09T18:26:53.532" v="2801" actId="478"/>
          <ac:spMkLst>
            <pc:docMk/>
            <pc:sldMk cId="2743176529" sldId="316"/>
            <ac:spMk id="7" creationId="{86B508C5-76F1-7878-8CF9-7FE4955BFD60}"/>
          </ac:spMkLst>
        </pc:spChg>
        <pc:spChg chg="add mod">
          <ac:chgData name="Kumar, Mithlesh" userId="f75b44f8-038e-4ce4-a7a5-b89273cc7715" providerId="ADAL" clId="{BF36B147-CE54-43B8-8B0B-3DD9D86E565C}" dt="2022-10-22T17:54:20.861" v="9011" actId="13822"/>
          <ac:spMkLst>
            <pc:docMk/>
            <pc:sldMk cId="2743176529" sldId="316"/>
            <ac:spMk id="9" creationId="{F2959586-B59D-433E-9B74-4378A2E16496}"/>
          </ac:spMkLst>
        </pc:spChg>
        <pc:spChg chg="add mod">
          <ac:chgData name="Kumar, Mithlesh" userId="f75b44f8-038e-4ce4-a7a5-b89273cc7715" providerId="ADAL" clId="{BF36B147-CE54-43B8-8B0B-3DD9D86E565C}" dt="2022-10-22T17:48:49.930" v="8968" actId="1076"/>
          <ac:spMkLst>
            <pc:docMk/>
            <pc:sldMk cId="2743176529" sldId="316"/>
            <ac:spMk id="11" creationId="{235B9E21-050F-497E-A519-393837C7D41E}"/>
          </ac:spMkLst>
        </pc:spChg>
        <pc:spChg chg="add mod">
          <ac:chgData name="Kumar, Mithlesh" userId="f75b44f8-038e-4ce4-a7a5-b89273cc7715" providerId="ADAL" clId="{BF36B147-CE54-43B8-8B0B-3DD9D86E565C}" dt="2022-10-22T17:39:48.975" v="8874"/>
          <ac:spMkLst>
            <pc:docMk/>
            <pc:sldMk cId="2743176529" sldId="316"/>
            <ac:spMk id="15" creationId="{AA4996EE-23E9-46E1-B18E-0CC1A770BF50}"/>
          </ac:spMkLst>
        </pc:spChg>
        <pc:spChg chg="add mod">
          <ac:chgData name="Kumar, Mithlesh" userId="f75b44f8-038e-4ce4-a7a5-b89273cc7715" providerId="ADAL" clId="{BF36B147-CE54-43B8-8B0B-3DD9D86E565C}" dt="2022-10-22T17:45:09.435" v="8927" actId="21"/>
          <ac:spMkLst>
            <pc:docMk/>
            <pc:sldMk cId="2743176529" sldId="316"/>
            <ac:spMk id="16" creationId="{AA4D89C1-377E-49AD-9516-20C91E53761D}"/>
          </ac:spMkLst>
        </pc:spChg>
        <pc:spChg chg="add mod">
          <ac:chgData name="Kumar, Mithlesh" userId="f75b44f8-038e-4ce4-a7a5-b89273cc7715" providerId="ADAL" clId="{BF36B147-CE54-43B8-8B0B-3DD9D86E565C}" dt="2022-10-22T17:40:17.770" v="8879"/>
          <ac:spMkLst>
            <pc:docMk/>
            <pc:sldMk cId="2743176529" sldId="316"/>
            <ac:spMk id="18" creationId="{249C15DC-BA64-407C-92C2-B437D2B6CB9A}"/>
          </ac:spMkLst>
        </pc:spChg>
        <pc:spChg chg="add mod">
          <ac:chgData name="Kumar, Mithlesh" userId="f75b44f8-038e-4ce4-a7a5-b89273cc7715" providerId="ADAL" clId="{BF36B147-CE54-43B8-8B0B-3DD9D86E565C}" dt="2022-10-22T17:43:36.814" v="8906" actId="21"/>
          <ac:spMkLst>
            <pc:docMk/>
            <pc:sldMk cId="2743176529" sldId="316"/>
            <ac:spMk id="19" creationId="{EDFEDDA0-1273-4F1B-9A0D-6234316FDD90}"/>
          </ac:spMkLst>
        </pc:spChg>
        <pc:spChg chg="add mod">
          <ac:chgData name="Kumar, Mithlesh" userId="f75b44f8-038e-4ce4-a7a5-b89273cc7715" providerId="ADAL" clId="{BF36B147-CE54-43B8-8B0B-3DD9D86E565C}" dt="2022-10-22T17:40:29.200" v="8881"/>
          <ac:spMkLst>
            <pc:docMk/>
            <pc:sldMk cId="2743176529" sldId="316"/>
            <ac:spMk id="21" creationId="{5E2CA79A-9735-4663-A0E9-82125AB20DCA}"/>
          </ac:spMkLst>
        </pc:spChg>
        <pc:spChg chg="add mod">
          <ac:chgData name="Kumar, Mithlesh" userId="f75b44f8-038e-4ce4-a7a5-b89273cc7715" providerId="ADAL" clId="{BF36B147-CE54-43B8-8B0B-3DD9D86E565C}" dt="2022-10-22T17:42:54.821" v="8897" actId="21"/>
          <ac:spMkLst>
            <pc:docMk/>
            <pc:sldMk cId="2743176529" sldId="316"/>
            <ac:spMk id="22" creationId="{66D7CAD3-BE08-43B7-B1A6-B16B4C56AF1B}"/>
          </ac:spMkLst>
        </pc:spChg>
        <pc:spChg chg="add mod">
          <ac:chgData name="Kumar, Mithlesh" userId="f75b44f8-038e-4ce4-a7a5-b89273cc7715" providerId="ADAL" clId="{BF36B147-CE54-43B8-8B0B-3DD9D86E565C}" dt="2022-10-22T17:40:57.081" v="8890"/>
          <ac:spMkLst>
            <pc:docMk/>
            <pc:sldMk cId="2743176529" sldId="316"/>
            <ac:spMk id="24" creationId="{857A6001-FEE4-4155-A5E7-A90022258040}"/>
          </ac:spMkLst>
        </pc:spChg>
        <pc:spChg chg="add mod">
          <ac:chgData name="Kumar, Mithlesh" userId="f75b44f8-038e-4ce4-a7a5-b89273cc7715" providerId="ADAL" clId="{BF36B147-CE54-43B8-8B0B-3DD9D86E565C}" dt="2022-10-22T17:44:48.771" v="8920" actId="21"/>
          <ac:spMkLst>
            <pc:docMk/>
            <pc:sldMk cId="2743176529" sldId="316"/>
            <ac:spMk id="25" creationId="{6F00A0C6-5E0A-45E1-B093-4ABA85CF7FBF}"/>
          </ac:spMkLst>
        </pc:spChg>
        <pc:spChg chg="add mod">
          <ac:chgData name="Kumar, Mithlesh" userId="f75b44f8-038e-4ce4-a7a5-b89273cc7715" providerId="ADAL" clId="{BF36B147-CE54-43B8-8B0B-3DD9D86E565C}" dt="2022-10-22T17:54:36.157" v="9015" actId="13822"/>
          <ac:spMkLst>
            <pc:docMk/>
            <pc:sldMk cId="2743176529" sldId="316"/>
            <ac:spMk id="26" creationId="{72935D3C-8103-4416-B5FC-7B176932145D}"/>
          </ac:spMkLst>
        </pc:spChg>
        <pc:spChg chg="add mod">
          <ac:chgData name="Kumar, Mithlesh" userId="f75b44f8-038e-4ce4-a7a5-b89273cc7715" providerId="ADAL" clId="{BF36B147-CE54-43B8-8B0B-3DD9D86E565C}" dt="2022-10-22T17:54:29.308" v="9013" actId="13822"/>
          <ac:spMkLst>
            <pc:docMk/>
            <pc:sldMk cId="2743176529" sldId="316"/>
            <ac:spMk id="27" creationId="{B3857545-E952-4D74-8FC9-84083B7E47D2}"/>
          </ac:spMkLst>
        </pc:spChg>
        <pc:spChg chg="add mod">
          <ac:chgData name="Kumar, Mithlesh" userId="f75b44f8-038e-4ce4-a7a5-b89273cc7715" providerId="ADAL" clId="{BF36B147-CE54-43B8-8B0B-3DD9D86E565C}" dt="2022-10-22T17:54:32.593" v="9014" actId="13822"/>
          <ac:spMkLst>
            <pc:docMk/>
            <pc:sldMk cId="2743176529" sldId="316"/>
            <ac:spMk id="28" creationId="{C97E213B-9C51-404D-A20D-467C6D8556D5}"/>
          </ac:spMkLst>
        </pc:spChg>
        <pc:spChg chg="add mod">
          <ac:chgData name="Kumar, Mithlesh" userId="f75b44f8-038e-4ce4-a7a5-b89273cc7715" providerId="ADAL" clId="{BF36B147-CE54-43B8-8B0B-3DD9D86E565C}" dt="2022-10-22T17:54:26.465" v="9012" actId="13822"/>
          <ac:spMkLst>
            <pc:docMk/>
            <pc:sldMk cId="2743176529" sldId="316"/>
            <ac:spMk id="29" creationId="{37930B50-CA6F-427E-BBDE-FCBBBE85026C}"/>
          </ac:spMkLst>
        </pc:spChg>
        <pc:grpChg chg="add del mod">
          <ac:chgData name="Kumar, Mithlesh" userId="f75b44f8-038e-4ce4-a7a5-b89273cc7715" providerId="ADAL" clId="{BF36B147-CE54-43B8-8B0B-3DD9D86E565C}" dt="2022-10-22T17:45:37.713" v="8933" actId="478"/>
          <ac:grpSpMkLst>
            <pc:docMk/>
            <pc:sldMk cId="2743176529" sldId="316"/>
            <ac:grpSpMk id="14" creationId="{6C7A6B3C-68F1-49DC-AF37-1ECE7D569488}"/>
          </ac:grpSpMkLst>
        </pc:grpChg>
        <pc:grpChg chg="add del mod">
          <ac:chgData name="Kumar, Mithlesh" userId="f75b44f8-038e-4ce4-a7a5-b89273cc7715" providerId="ADAL" clId="{BF36B147-CE54-43B8-8B0B-3DD9D86E565C}" dt="2022-10-22T17:44:59.511" v="8923" actId="478"/>
          <ac:grpSpMkLst>
            <pc:docMk/>
            <pc:sldMk cId="2743176529" sldId="316"/>
            <ac:grpSpMk id="17" creationId="{2840AC01-E024-440B-B868-CFF459D05FA2}"/>
          </ac:grpSpMkLst>
        </pc:grpChg>
        <pc:grpChg chg="add del mod">
          <ac:chgData name="Kumar, Mithlesh" userId="f75b44f8-038e-4ce4-a7a5-b89273cc7715" providerId="ADAL" clId="{BF36B147-CE54-43B8-8B0B-3DD9D86E565C}" dt="2022-10-22T17:43:25.257" v="8903" actId="478"/>
          <ac:grpSpMkLst>
            <pc:docMk/>
            <pc:sldMk cId="2743176529" sldId="316"/>
            <ac:grpSpMk id="20" creationId="{92C787C3-4942-4A08-978B-7334ADAC10B8}"/>
          </ac:grpSpMkLst>
        </pc:grpChg>
        <pc:grpChg chg="add del mod">
          <ac:chgData name="Kumar, Mithlesh" userId="f75b44f8-038e-4ce4-a7a5-b89273cc7715" providerId="ADAL" clId="{BF36B147-CE54-43B8-8B0B-3DD9D86E565C}" dt="2022-10-22T17:45:01.417" v="8924" actId="478"/>
          <ac:grpSpMkLst>
            <pc:docMk/>
            <pc:sldMk cId="2743176529" sldId="316"/>
            <ac:grpSpMk id="23" creationId="{DB7A9BF1-C7B3-431A-9C34-10553298BAF6}"/>
          </ac:grpSpMkLst>
        </pc:grpChg>
        <pc:graphicFrameChg chg="add del mod modGraphic">
          <ac:chgData name="Kumar, Mithlesh" userId="f75b44f8-038e-4ce4-a7a5-b89273cc7715" providerId="ADAL" clId="{BF36B147-CE54-43B8-8B0B-3DD9D86E565C}" dt="2022-10-22T17:45:52.475" v="8935" actId="478"/>
          <ac:graphicFrameMkLst>
            <pc:docMk/>
            <pc:sldMk cId="2743176529" sldId="316"/>
            <ac:graphicFrameMk id="7" creationId="{4E09FAE7-1CC6-45D9-AB60-6A2686919ED3}"/>
          </ac:graphicFrameMkLst>
        </pc:graphicFrameChg>
        <pc:picChg chg="add del mod">
          <ac:chgData name="Kumar, Mithlesh" userId="f75b44f8-038e-4ce4-a7a5-b89273cc7715" providerId="ADAL" clId="{BF36B147-CE54-43B8-8B0B-3DD9D86E565C}" dt="2022-10-22T17:47:29.551" v="8953" actId="1076"/>
          <ac:picMkLst>
            <pc:docMk/>
            <pc:sldMk cId="2743176529" sldId="316"/>
            <ac:picMk id="4" creationId="{1619C7D8-F649-0B66-244A-0F4DDF473BE6}"/>
          </ac:picMkLst>
        </pc:picChg>
        <pc:picChg chg="add del mod">
          <ac:chgData name="Kumar, Mithlesh" userId="f75b44f8-038e-4ce4-a7a5-b89273cc7715" providerId="ADAL" clId="{BF36B147-CE54-43B8-8B0B-3DD9D86E565C}" dt="2022-10-09T01:05:53.465" v="2062" actId="478"/>
          <ac:picMkLst>
            <pc:docMk/>
            <pc:sldMk cId="2743176529" sldId="316"/>
            <ac:picMk id="8" creationId="{0D3308FA-B7A0-47CD-BB86-FCC1CAF257BE}"/>
          </ac:picMkLst>
        </pc:picChg>
        <pc:cxnChg chg="add mod">
          <ac:chgData name="Kumar, Mithlesh" userId="f75b44f8-038e-4ce4-a7a5-b89273cc7715" providerId="ADAL" clId="{BF36B147-CE54-43B8-8B0B-3DD9D86E565C}" dt="2022-10-22T17:48:38.063" v="8967" actId="14100"/>
          <ac:cxnSpMkLst>
            <pc:docMk/>
            <pc:sldMk cId="2743176529" sldId="316"/>
            <ac:cxnSpMk id="8" creationId="{2CBD65DB-A242-4C49-A2EF-200E4D1A3A45}"/>
          </ac:cxnSpMkLst>
        </pc:cxnChg>
        <pc:cxnChg chg="add mod">
          <ac:chgData name="Kumar, Mithlesh" userId="f75b44f8-038e-4ce4-a7a5-b89273cc7715" providerId="ADAL" clId="{BF36B147-CE54-43B8-8B0B-3DD9D86E565C}" dt="2022-10-22T17:52:38.937" v="9007" actId="14100"/>
          <ac:cxnSpMkLst>
            <pc:docMk/>
            <pc:sldMk cId="2743176529" sldId="316"/>
            <ac:cxnSpMk id="10" creationId="{3DE197A2-7DD6-40C2-9506-7CF9C59677ED}"/>
          </ac:cxnSpMkLst>
        </pc:cxnChg>
        <pc:cxnChg chg="add mod">
          <ac:chgData name="Kumar, Mithlesh" userId="f75b44f8-038e-4ce4-a7a5-b89273cc7715" providerId="ADAL" clId="{BF36B147-CE54-43B8-8B0B-3DD9D86E565C}" dt="2022-10-22T17:48:54.550" v="8969" actId="1076"/>
          <ac:cxnSpMkLst>
            <pc:docMk/>
            <pc:sldMk cId="2743176529" sldId="316"/>
            <ac:cxnSpMk id="12" creationId="{EA38D95F-4FA7-4B0A-ABD6-2D4DCE4D9C23}"/>
          </ac:cxnSpMkLst>
        </pc:cxnChg>
        <pc:cxnChg chg="add mod">
          <ac:chgData name="Kumar, Mithlesh" userId="f75b44f8-038e-4ce4-a7a5-b89273cc7715" providerId="ADAL" clId="{BF36B147-CE54-43B8-8B0B-3DD9D86E565C}" dt="2022-10-22T17:53:16.510" v="9010" actId="14100"/>
          <ac:cxnSpMkLst>
            <pc:docMk/>
            <pc:sldMk cId="2743176529" sldId="316"/>
            <ac:cxnSpMk id="13" creationId="{4DD355A1-0AAE-4FD1-964D-1440E8EBCB9C}"/>
          </ac:cxnSpMkLst>
        </pc:cxnChg>
        <pc:cxnChg chg="add mod">
          <ac:chgData name="Kumar, Mithlesh" userId="f75b44f8-038e-4ce4-a7a5-b89273cc7715" providerId="ADAL" clId="{BF36B147-CE54-43B8-8B0B-3DD9D86E565C}" dt="2022-10-22T17:51:35.715" v="9000" actId="14100"/>
          <ac:cxnSpMkLst>
            <pc:docMk/>
            <pc:sldMk cId="2743176529" sldId="316"/>
            <ac:cxnSpMk id="32" creationId="{B8891462-81E6-4319-8163-DABDCC74ABC9}"/>
          </ac:cxnSpMkLst>
        </pc:cxnChg>
        <pc:cxnChg chg="add mod">
          <ac:chgData name="Kumar, Mithlesh" userId="f75b44f8-038e-4ce4-a7a5-b89273cc7715" providerId="ADAL" clId="{BF36B147-CE54-43B8-8B0B-3DD9D86E565C}" dt="2022-10-22T17:52:57.330" v="9008" actId="14100"/>
          <ac:cxnSpMkLst>
            <pc:docMk/>
            <pc:sldMk cId="2743176529" sldId="316"/>
            <ac:cxnSpMk id="40" creationId="{74ABD044-8F46-4EA5-B759-4FAA3538C99D}"/>
          </ac:cxnSpMkLst>
        </pc:cxnChg>
        <pc:cxnChg chg="add mod">
          <ac:chgData name="Kumar, Mithlesh" userId="f75b44f8-038e-4ce4-a7a5-b89273cc7715" providerId="ADAL" clId="{BF36B147-CE54-43B8-8B0B-3DD9D86E565C}" dt="2022-10-22T17:51:14.106" v="8997" actId="14100"/>
          <ac:cxnSpMkLst>
            <pc:docMk/>
            <pc:sldMk cId="2743176529" sldId="316"/>
            <ac:cxnSpMk id="43" creationId="{96A93DD9-F846-4924-BF94-D9FB3739CFF2}"/>
          </ac:cxnSpMkLst>
        </pc:cxnChg>
      </pc:sldChg>
      <pc:sldChg chg="addSp delSp modSp mod">
        <pc:chgData name="Kumar, Mithlesh" userId="f75b44f8-038e-4ce4-a7a5-b89273cc7715" providerId="ADAL" clId="{BF36B147-CE54-43B8-8B0B-3DD9D86E565C}" dt="2022-10-22T19:13:12.548" v="9668" actId="14100"/>
        <pc:sldMkLst>
          <pc:docMk/>
          <pc:sldMk cId="1155540603" sldId="317"/>
        </pc:sldMkLst>
        <pc:spChg chg="mod">
          <ac:chgData name="Kumar, Mithlesh" userId="f75b44f8-038e-4ce4-a7a5-b89273cc7715" providerId="ADAL" clId="{BF36B147-CE54-43B8-8B0B-3DD9D86E565C}" dt="2022-10-22T17:56:45.383" v="9026" actId="12788"/>
          <ac:spMkLst>
            <pc:docMk/>
            <pc:sldMk cId="1155540603" sldId="317"/>
            <ac:spMk id="2" creationId="{0EC885A4-BC78-CE43-91D1-C5DFB690DC90}"/>
          </ac:spMkLst>
        </pc:spChg>
        <pc:spChg chg="mod">
          <ac:chgData name="Kumar, Mithlesh" userId="f75b44f8-038e-4ce4-a7a5-b89273cc7715" providerId="ADAL" clId="{BF36B147-CE54-43B8-8B0B-3DD9D86E565C}" dt="2022-10-22T19:12:22.748" v="9664" actId="113"/>
          <ac:spMkLst>
            <pc:docMk/>
            <pc:sldMk cId="1155540603" sldId="317"/>
            <ac:spMk id="4" creationId="{91566E87-E882-BC0B-875C-CBF9F35E1EB8}"/>
          </ac:spMkLst>
        </pc:spChg>
        <pc:spChg chg="mod">
          <ac:chgData name="Kumar, Mithlesh" userId="f75b44f8-038e-4ce4-a7a5-b89273cc7715" providerId="ADAL" clId="{BF36B147-CE54-43B8-8B0B-3DD9D86E565C}" dt="2022-10-22T18:21:09.777" v="9168" actId="1076"/>
          <ac:spMkLst>
            <pc:docMk/>
            <pc:sldMk cId="1155540603" sldId="317"/>
            <ac:spMk id="7" creationId="{8016A576-D580-C02B-A512-8B36CE9C8D2F}"/>
          </ac:spMkLst>
        </pc:spChg>
        <pc:spChg chg="mod">
          <ac:chgData name="Kumar, Mithlesh" userId="f75b44f8-038e-4ce4-a7a5-b89273cc7715" providerId="ADAL" clId="{BF36B147-CE54-43B8-8B0B-3DD9D86E565C}" dt="2022-10-22T18:21:35.014" v="9174" actId="1076"/>
          <ac:spMkLst>
            <pc:docMk/>
            <pc:sldMk cId="1155540603" sldId="317"/>
            <ac:spMk id="8" creationId="{9BA96E34-F60E-5ECC-EB89-FD109B1B65AD}"/>
          </ac:spMkLst>
        </pc:spChg>
        <pc:spChg chg="add mod">
          <ac:chgData name="Kumar, Mithlesh" userId="f75b44f8-038e-4ce4-a7a5-b89273cc7715" providerId="ADAL" clId="{BF36B147-CE54-43B8-8B0B-3DD9D86E565C}" dt="2022-10-22T18:21:58.484" v="9178" actId="14100"/>
          <ac:spMkLst>
            <pc:docMk/>
            <pc:sldMk cId="1155540603" sldId="317"/>
            <ac:spMk id="13" creationId="{1AD376DE-0BA5-4A3D-8E57-4D825B4B1983}"/>
          </ac:spMkLst>
        </pc:spChg>
        <pc:spChg chg="add del mod">
          <ac:chgData name="Kumar, Mithlesh" userId="f75b44f8-038e-4ce4-a7a5-b89273cc7715" providerId="ADAL" clId="{BF36B147-CE54-43B8-8B0B-3DD9D86E565C}" dt="2022-10-22T18:26:00.077" v="9210" actId="478"/>
          <ac:spMkLst>
            <pc:docMk/>
            <pc:sldMk cId="1155540603" sldId="317"/>
            <ac:spMk id="28" creationId="{78957D90-8F8D-4393-9183-6E23D35100C5}"/>
          </ac:spMkLst>
        </pc:spChg>
        <pc:spChg chg="mod">
          <ac:chgData name="Kumar, Mithlesh" userId="f75b44f8-038e-4ce4-a7a5-b89273cc7715" providerId="ADAL" clId="{BF36B147-CE54-43B8-8B0B-3DD9D86E565C}" dt="2022-10-22T19:12:44.194" v="9667" actId="14100"/>
          <ac:spMkLst>
            <pc:docMk/>
            <pc:sldMk cId="1155540603" sldId="317"/>
            <ac:spMk id="29" creationId="{09BAD6B7-4141-442F-8863-6273960CEE66}"/>
          </ac:spMkLst>
        </pc:spChg>
        <pc:spChg chg="mod">
          <ac:chgData name="Kumar, Mithlesh" userId="f75b44f8-038e-4ce4-a7a5-b89273cc7715" providerId="ADAL" clId="{BF36B147-CE54-43B8-8B0B-3DD9D86E565C}" dt="2022-10-22T18:53:52.008" v="9655" actId="1076"/>
          <ac:spMkLst>
            <pc:docMk/>
            <pc:sldMk cId="1155540603" sldId="317"/>
            <ac:spMk id="37" creationId="{42FFE0AE-6F5F-4D0A-8E81-B5A13F01077B}"/>
          </ac:spMkLst>
        </pc:spChg>
        <pc:graphicFrameChg chg="mod modGraphic">
          <ac:chgData name="Kumar, Mithlesh" userId="f75b44f8-038e-4ce4-a7a5-b89273cc7715" providerId="ADAL" clId="{BF36B147-CE54-43B8-8B0B-3DD9D86E565C}" dt="2022-10-22T18:53:38.308" v="9652" actId="1076"/>
          <ac:graphicFrameMkLst>
            <pc:docMk/>
            <pc:sldMk cId="1155540603" sldId="317"/>
            <ac:graphicFrameMk id="27" creationId="{5D9DBE1E-2096-4A02-8A72-87DA387CF155}"/>
          </ac:graphicFrameMkLst>
        </pc:graphicFrameChg>
        <pc:cxnChg chg="add mod">
          <ac:chgData name="Kumar, Mithlesh" userId="f75b44f8-038e-4ce4-a7a5-b89273cc7715" providerId="ADAL" clId="{BF36B147-CE54-43B8-8B0B-3DD9D86E565C}" dt="2022-10-22T18:21:45.386" v="9176" actId="1076"/>
          <ac:cxnSpMkLst>
            <pc:docMk/>
            <pc:sldMk cId="1155540603" sldId="317"/>
            <ac:cxnSpMk id="16" creationId="{9D7DDAB4-B0A4-4EFA-AC40-FA4BF5C77281}"/>
          </ac:cxnSpMkLst>
        </pc:cxnChg>
        <pc:cxnChg chg="mod">
          <ac:chgData name="Kumar, Mithlesh" userId="f75b44f8-038e-4ce4-a7a5-b89273cc7715" providerId="ADAL" clId="{BF36B147-CE54-43B8-8B0B-3DD9D86E565C}" dt="2022-10-22T18:57:24.854" v="9656" actId="14100"/>
          <ac:cxnSpMkLst>
            <pc:docMk/>
            <pc:sldMk cId="1155540603" sldId="317"/>
            <ac:cxnSpMk id="19" creationId="{EBFF58C4-7BC8-47A7-BAE3-A386BCC63DCA}"/>
          </ac:cxnSpMkLst>
        </pc:cxnChg>
        <pc:cxnChg chg="mod">
          <ac:chgData name="Kumar, Mithlesh" userId="f75b44f8-038e-4ce4-a7a5-b89273cc7715" providerId="ADAL" clId="{BF36B147-CE54-43B8-8B0B-3DD9D86E565C}" dt="2022-10-22T19:13:12.548" v="9668" actId="14100"/>
          <ac:cxnSpMkLst>
            <pc:docMk/>
            <pc:sldMk cId="1155540603" sldId="317"/>
            <ac:cxnSpMk id="22" creationId="{382D8EC9-81C6-4BE7-B714-F13A93184742}"/>
          </ac:cxnSpMkLst>
        </pc:cxnChg>
        <pc:cxnChg chg="mod">
          <ac:chgData name="Kumar, Mithlesh" userId="f75b44f8-038e-4ce4-a7a5-b89273cc7715" providerId="ADAL" clId="{BF36B147-CE54-43B8-8B0B-3DD9D86E565C}" dt="2022-10-22T18:53:47.999" v="9654" actId="1076"/>
          <ac:cxnSpMkLst>
            <pc:docMk/>
            <pc:sldMk cId="1155540603" sldId="317"/>
            <ac:cxnSpMk id="33" creationId="{ACB2E751-6511-488F-AE20-ECC30EE5F50A}"/>
          </ac:cxnSpMkLst>
        </pc:cxnChg>
      </pc:sldChg>
      <pc:sldChg chg="addSp delSp modSp mod">
        <pc:chgData name="Kumar, Mithlesh" userId="f75b44f8-038e-4ce4-a7a5-b89273cc7715" providerId="ADAL" clId="{BF36B147-CE54-43B8-8B0B-3DD9D86E565C}" dt="2022-10-23T00:07:26.189" v="10569" actId="14100"/>
        <pc:sldMkLst>
          <pc:docMk/>
          <pc:sldMk cId="3910166463" sldId="319"/>
        </pc:sldMkLst>
        <pc:spChg chg="mod">
          <ac:chgData name="Kumar, Mithlesh" userId="f75b44f8-038e-4ce4-a7a5-b89273cc7715" providerId="ADAL" clId="{BF36B147-CE54-43B8-8B0B-3DD9D86E565C}" dt="2022-10-22T17:57:30.563" v="9034" actId="12788"/>
          <ac:spMkLst>
            <pc:docMk/>
            <pc:sldMk cId="3910166463" sldId="319"/>
            <ac:spMk id="2" creationId="{87302AF7-6201-6D1C-6D6E-F06509D89611}"/>
          </ac:spMkLst>
        </pc:spChg>
        <pc:spChg chg="mod">
          <ac:chgData name="Kumar, Mithlesh" userId="f75b44f8-038e-4ce4-a7a5-b89273cc7715" providerId="ADAL" clId="{BF36B147-CE54-43B8-8B0B-3DD9D86E565C}" dt="2022-10-22T18:43:14.266" v="9428" actId="1076"/>
          <ac:spMkLst>
            <pc:docMk/>
            <pc:sldMk cId="3910166463" sldId="319"/>
            <ac:spMk id="3" creationId="{7CF59909-DE59-1A73-1133-EDA4CD308889}"/>
          </ac:spMkLst>
        </pc:spChg>
        <pc:spChg chg="del">
          <ac:chgData name="Kumar, Mithlesh" userId="f75b44f8-038e-4ce4-a7a5-b89273cc7715" providerId="ADAL" clId="{BF36B147-CE54-43B8-8B0B-3DD9D86E565C}" dt="2022-10-22T18:40:45.890" v="9398" actId="478"/>
          <ac:spMkLst>
            <pc:docMk/>
            <pc:sldMk cId="3910166463" sldId="319"/>
            <ac:spMk id="7" creationId="{6C3123E1-37C1-706D-7857-A85E563F68EF}"/>
          </ac:spMkLst>
        </pc:spChg>
        <pc:spChg chg="mod">
          <ac:chgData name="Kumar, Mithlesh" userId="f75b44f8-038e-4ce4-a7a5-b89273cc7715" providerId="ADAL" clId="{BF36B147-CE54-43B8-8B0B-3DD9D86E565C}" dt="2022-10-22T18:46:44.873" v="9538" actId="2711"/>
          <ac:spMkLst>
            <pc:docMk/>
            <pc:sldMk cId="3910166463" sldId="319"/>
            <ac:spMk id="14" creationId="{1AB464B2-F87A-0DFE-66E2-8919CC767372}"/>
          </ac:spMkLst>
        </pc:spChg>
        <pc:spChg chg="mod">
          <ac:chgData name="Kumar, Mithlesh" userId="f75b44f8-038e-4ce4-a7a5-b89273cc7715" providerId="ADAL" clId="{BF36B147-CE54-43B8-8B0B-3DD9D86E565C}" dt="2022-10-22T18:45:28.749" v="9461" actId="2711"/>
          <ac:spMkLst>
            <pc:docMk/>
            <pc:sldMk cId="3910166463" sldId="319"/>
            <ac:spMk id="15" creationId="{7C37D211-C09C-C74E-9929-BB232FC1EEA5}"/>
          </ac:spMkLst>
        </pc:spChg>
        <pc:spChg chg="mod">
          <ac:chgData name="Kumar, Mithlesh" userId="f75b44f8-038e-4ce4-a7a5-b89273cc7715" providerId="ADAL" clId="{BF36B147-CE54-43B8-8B0B-3DD9D86E565C}" dt="2022-10-22T18:47:34.873" v="9603" actId="6549"/>
          <ac:spMkLst>
            <pc:docMk/>
            <pc:sldMk cId="3910166463" sldId="319"/>
            <ac:spMk id="18" creationId="{5285263C-4BE3-947A-FE27-F90F9FE215E6}"/>
          </ac:spMkLst>
        </pc:spChg>
        <pc:spChg chg="mod">
          <ac:chgData name="Kumar, Mithlesh" userId="f75b44f8-038e-4ce4-a7a5-b89273cc7715" providerId="ADAL" clId="{BF36B147-CE54-43B8-8B0B-3DD9D86E565C}" dt="2022-10-22T18:43:42.056" v="9450" actId="1037"/>
          <ac:spMkLst>
            <pc:docMk/>
            <pc:sldMk cId="3910166463" sldId="319"/>
            <ac:spMk id="22" creationId="{5E8B2CC3-E342-A79D-AF70-A26017F1B8BB}"/>
          </ac:spMkLst>
        </pc:spChg>
        <pc:spChg chg="del">
          <ac:chgData name="Kumar, Mithlesh" userId="f75b44f8-038e-4ce4-a7a5-b89273cc7715" providerId="ADAL" clId="{BF36B147-CE54-43B8-8B0B-3DD9D86E565C}" dt="2022-10-22T18:40:37.535" v="9396" actId="478"/>
          <ac:spMkLst>
            <pc:docMk/>
            <pc:sldMk cId="3910166463" sldId="319"/>
            <ac:spMk id="24" creationId="{34C3B7AC-05FC-BBF5-B631-B676F08E97BD}"/>
          </ac:spMkLst>
        </pc:spChg>
        <pc:picChg chg="add del mod">
          <ac:chgData name="Kumar, Mithlesh" userId="f75b44f8-038e-4ce4-a7a5-b89273cc7715" providerId="ADAL" clId="{BF36B147-CE54-43B8-8B0B-3DD9D86E565C}" dt="2022-10-23T00:00:31.296" v="10539" actId="478"/>
          <ac:picMkLst>
            <pc:docMk/>
            <pc:sldMk cId="3910166463" sldId="319"/>
            <ac:picMk id="6" creationId="{4AA7AB11-6F91-47F6-9F0C-B351B28A2476}"/>
          </ac:picMkLst>
        </pc:picChg>
        <pc:picChg chg="add del mod ord">
          <ac:chgData name="Kumar, Mithlesh" userId="f75b44f8-038e-4ce4-a7a5-b89273cc7715" providerId="ADAL" clId="{BF36B147-CE54-43B8-8B0B-3DD9D86E565C}" dt="2022-10-23T00:03:11.690" v="10549" actId="478"/>
          <ac:picMkLst>
            <pc:docMk/>
            <pc:sldMk cId="3910166463" sldId="319"/>
            <ac:picMk id="8" creationId="{A5769928-B88E-40DB-BB22-369791E561A6}"/>
          </ac:picMkLst>
        </pc:picChg>
        <pc:picChg chg="add mod ord modCrop">
          <ac:chgData name="Kumar, Mithlesh" userId="f75b44f8-038e-4ce4-a7a5-b89273cc7715" providerId="ADAL" clId="{BF36B147-CE54-43B8-8B0B-3DD9D86E565C}" dt="2022-10-23T00:07:18.876" v="10568" actId="1037"/>
          <ac:picMkLst>
            <pc:docMk/>
            <pc:sldMk cId="3910166463" sldId="319"/>
            <ac:picMk id="11" creationId="{B7AF1C09-1610-4280-BA6F-20F5D552B3F1}"/>
          </ac:picMkLst>
        </pc:picChg>
        <pc:picChg chg="del">
          <ac:chgData name="Kumar, Mithlesh" userId="f75b44f8-038e-4ce4-a7a5-b89273cc7715" providerId="ADAL" clId="{BF36B147-CE54-43B8-8B0B-3DD9D86E565C}" dt="2022-10-22T23:59:39.683" v="10533" actId="478"/>
          <ac:picMkLst>
            <pc:docMk/>
            <pc:sldMk cId="3910166463" sldId="319"/>
            <ac:picMk id="26" creationId="{65B03FBE-748D-48FC-987E-10B9214742E2}"/>
          </ac:picMkLst>
        </pc:picChg>
        <pc:cxnChg chg="mod">
          <ac:chgData name="Kumar, Mithlesh" userId="f75b44f8-038e-4ce4-a7a5-b89273cc7715" providerId="ADAL" clId="{BF36B147-CE54-43B8-8B0B-3DD9D86E565C}" dt="2022-10-22T18:43:52.101" v="9452" actId="14100"/>
          <ac:cxnSpMkLst>
            <pc:docMk/>
            <pc:sldMk cId="3910166463" sldId="319"/>
            <ac:cxnSpMk id="23" creationId="{48CE8468-9FAB-F353-A76A-69BD05B04620}"/>
          </ac:cxnSpMkLst>
        </pc:cxnChg>
        <pc:cxnChg chg="mod">
          <ac:chgData name="Kumar, Mithlesh" userId="f75b44f8-038e-4ce4-a7a5-b89273cc7715" providerId="ADAL" clId="{BF36B147-CE54-43B8-8B0B-3DD9D86E565C}" dt="2022-10-23T00:07:26.189" v="10569" actId="14100"/>
          <ac:cxnSpMkLst>
            <pc:docMk/>
            <pc:sldMk cId="3910166463" sldId="319"/>
            <ac:cxnSpMk id="25" creationId="{4E04F2D8-BC21-45CB-48E1-09666BB041C1}"/>
          </ac:cxnSpMkLst>
        </pc:cxnChg>
      </pc:sldChg>
      <pc:sldChg chg="addSp delSp modSp mod">
        <pc:chgData name="Kumar, Mithlesh" userId="f75b44f8-038e-4ce4-a7a5-b89273cc7715" providerId="ADAL" clId="{BF36B147-CE54-43B8-8B0B-3DD9D86E565C}" dt="2022-10-22T20:26:41.387" v="10455" actId="12788"/>
        <pc:sldMkLst>
          <pc:docMk/>
          <pc:sldMk cId="2085375960" sldId="320"/>
        </pc:sldMkLst>
        <pc:spChg chg="mod">
          <ac:chgData name="Kumar, Mithlesh" userId="f75b44f8-038e-4ce4-a7a5-b89273cc7715" providerId="ADAL" clId="{BF36B147-CE54-43B8-8B0B-3DD9D86E565C}" dt="2022-10-22T20:26:41.387" v="10455" actId="12788"/>
          <ac:spMkLst>
            <pc:docMk/>
            <pc:sldMk cId="2085375960" sldId="320"/>
            <ac:spMk id="2" creationId="{F1BA1672-CB22-DC4E-A5FA-E80346BD3907}"/>
          </ac:spMkLst>
        </pc:spChg>
        <pc:spChg chg="add mod">
          <ac:chgData name="Kumar, Mithlesh" userId="f75b44f8-038e-4ce4-a7a5-b89273cc7715" providerId="ADAL" clId="{BF36B147-CE54-43B8-8B0B-3DD9D86E565C}" dt="2022-10-20T17:49:43.221" v="7317" actId="164"/>
          <ac:spMkLst>
            <pc:docMk/>
            <pc:sldMk cId="2085375960" sldId="320"/>
            <ac:spMk id="3" creationId="{8709FE18-DC2C-422A-87DC-96591C54C569}"/>
          </ac:spMkLst>
        </pc:spChg>
        <pc:spChg chg="mod">
          <ac:chgData name="Kumar, Mithlesh" userId="f75b44f8-038e-4ce4-a7a5-b89273cc7715" providerId="ADAL" clId="{BF36B147-CE54-43B8-8B0B-3DD9D86E565C}" dt="2022-10-22T18:36:54.292" v="9355" actId="1076"/>
          <ac:spMkLst>
            <pc:docMk/>
            <pc:sldMk cId="2085375960" sldId="320"/>
            <ac:spMk id="6" creationId="{B88B80A5-B5DD-80C9-3C4D-20150F6F6F5F}"/>
          </ac:spMkLst>
        </pc:spChg>
        <pc:spChg chg="mod">
          <ac:chgData name="Kumar, Mithlesh" userId="f75b44f8-038e-4ce4-a7a5-b89273cc7715" providerId="ADAL" clId="{BF36B147-CE54-43B8-8B0B-3DD9D86E565C}" dt="2022-10-22T18:37:23.680" v="9362" actId="1037"/>
          <ac:spMkLst>
            <pc:docMk/>
            <pc:sldMk cId="2085375960" sldId="320"/>
            <ac:spMk id="7" creationId="{365A352E-14AB-F6DC-FC2D-7F732B5007FC}"/>
          </ac:spMkLst>
        </pc:spChg>
        <pc:spChg chg="mod">
          <ac:chgData name="Kumar, Mithlesh" userId="f75b44f8-038e-4ce4-a7a5-b89273cc7715" providerId="ADAL" clId="{BF36B147-CE54-43B8-8B0B-3DD9D86E565C}" dt="2022-10-22T18:37:10.228" v="9359" actId="113"/>
          <ac:spMkLst>
            <pc:docMk/>
            <pc:sldMk cId="2085375960" sldId="320"/>
            <ac:spMk id="8" creationId="{48A13004-B970-4487-5C70-DCFB0DB16A5E}"/>
          </ac:spMkLst>
        </pc:spChg>
        <pc:spChg chg="mod">
          <ac:chgData name="Kumar, Mithlesh" userId="f75b44f8-038e-4ce4-a7a5-b89273cc7715" providerId="ADAL" clId="{BF36B147-CE54-43B8-8B0B-3DD9D86E565C}" dt="2022-10-22T18:39:56.112" v="9394" actId="1076"/>
          <ac:spMkLst>
            <pc:docMk/>
            <pc:sldMk cId="2085375960" sldId="320"/>
            <ac:spMk id="12" creationId="{F2AC26E0-2DC7-D1BB-D671-7F0C1DA23166}"/>
          </ac:spMkLst>
        </pc:spChg>
        <pc:spChg chg="mod">
          <ac:chgData name="Kumar, Mithlesh" userId="f75b44f8-038e-4ce4-a7a5-b89273cc7715" providerId="ADAL" clId="{BF36B147-CE54-43B8-8B0B-3DD9D86E565C}" dt="2022-10-22T19:19:23.699" v="9747" actId="255"/>
          <ac:spMkLst>
            <pc:docMk/>
            <pc:sldMk cId="2085375960" sldId="320"/>
            <ac:spMk id="14" creationId="{D2FA941B-F07D-E11C-6EFB-7720A7583900}"/>
          </ac:spMkLst>
        </pc:spChg>
        <pc:spChg chg="add mod">
          <ac:chgData name="Kumar, Mithlesh" userId="f75b44f8-038e-4ce4-a7a5-b89273cc7715" providerId="ADAL" clId="{BF36B147-CE54-43B8-8B0B-3DD9D86E565C}" dt="2022-10-22T19:15:51.496" v="9733" actId="1076"/>
          <ac:spMkLst>
            <pc:docMk/>
            <pc:sldMk cId="2085375960" sldId="320"/>
            <ac:spMk id="16" creationId="{AAAB0A73-1AF7-4C51-8232-B175BD2ADB0B}"/>
          </ac:spMkLst>
        </pc:spChg>
        <pc:spChg chg="add mod">
          <ac:chgData name="Kumar, Mithlesh" userId="f75b44f8-038e-4ce4-a7a5-b89273cc7715" providerId="ADAL" clId="{BF36B147-CE54-43B8-8B0B-3DD9D86E565C}" dt="2022-10-20T17:51:49.594" v="7333" actId="1037"/>
          <ac:spMkLst>
            <pc:docMk/>
            <pc:sldMk cId="2085375960" sldId="320"/>
            <ac:spMk id="18" creationId="{AF01C1D5-03D0-490B-8C96-694574F6DDAC}"/>
          </ac:spMkLst>
        </pc:spChg>
        <pc:spChg chg="mod">
          <ac:chgData name="Kumar, Mithlesh" userId="f75b44f8-038e-4ce4-a7a5-b89273cc7715" providerId="ADAL" clId="{BF36B147-CE54-43B8-8B0B-3DD9D86E565C}" dt="2022-10-22T19:19:17.234" v="9746" actId="403"/>
          <ac:spMkLst>
            <pc:docMk/>
            <pc:sldMk cId="2085375960" sldId="320"/>
            <ac:spMk id="20" creationId="{FB271A30-D0A5-8F3B-3EF5-857240E7E86E}"/>
          </ac:spMkLst>
        </pc:spChg>
        <pc:spChg chg="mod">
          <ac:chgData name="Kumar, Mithlesh" userId="f75b44f8-038e-4ce4-a7a5-b89273cc7715" providerId="ADAL" clId="{BF36B147-CE54-43B8-8B0B-3DD9D86E565C}" dt="2022-10-22T19:19:17.234" v="9746" actId="403"/>
          <ac:spMkLst>
            <pc:docMk/>
            <pc:sldMk cId="2085375960" sldId="320"/>
            <ac:spMk id="22" creationId="{0265C765-5743-AE83-4383-D7382706D7EC}"/>
          </ac:spMkLst>
        </pc:spChg>
        <pc:spChg chg="mod">
          <ac:chgData name="Kumar, Mithlesh" userId="f75b44f8-038e-4ce4-a7a5-b89273cc7715" providerId="ADAL" clId="{BF36B147-CE54-43B8-8B0B-3DD9D86E565C}" dt="2022-10-22T18:40:01.407" v="9395" actId="1076"/>
          <ac:spMkLst>
            <pc:docMk/>
            <pc:sldMk cId="2085375960" sldId="320"/>
            <ac:spMk id="23" creationId="{E6C27A98-4E36-36D0-9340-990D005409D2}"/>
          </ac:spMkLst>
        </pc:spChg>
        <pc:spChg chg="mod">
          <ac:chgData name="Kumar, Mithlesh" userId="f75b44f8-038e-4ce4-a7a5-b89273cc7715" providerId="ADAL" clId="{BF36B147-CE54-43B8-8B0B-3DD9D86E565C}" dt="2022-10-22T19:15:27.235" v="9732" actId="1037"/>
          <ac:spMkLst>
            <pc:docMk/>
            <pc:sldMk cId="2085375960" sldId="320"/>
            <ac:spMk id="24" creationId="{4028C419-FF25-50FA-CEEA-05A6275F44FF}"/>
          </ac:spMkLst>
        </pc:spChg>
        <pc:spChg chg="mod">
          <ac:chgData name="Kumar, Mithlesh" userId="f75b44f8-038e-4ce4-a7a5-b89273cc7715" providerId="ADAL" clId="{BF36B147-CE54-43B8-8B0B-3DD9D86E565C}" dt="2022-10-22T19:19:17.234" v="9746" actId="403"/>
          <ac:spMkLst>
            <pc:docMk/>
            <pc:sldMk cId="2085375960" sldId="320"/>
            <ac:spMk id="25" creationId="{C4EBA574-5C63-95D8-B3FC-F978656C1248}"/>
          </ac:spMkLst>
        </pc:spChg>
        <pc:spChg chg="mod">
          <ac:chgData name="Kumar, Mithlesh" userId="f75b44f8-038e-4ce4-a7a5-b89273cc7715" providerId="ADAL" clId="{BF36B147-CE54-43B8-8B0B-3DD9D86E565C}" dt="2022-10-22T19:19:17.234" v="9746" actId="403"/>
          <ac:spMkLst>
            <pc:docMk/>
            <pc:sldMk cId="2085375960" sldId="320"/>
            <ac:spMk id="26" creationId="{F2753FDC-84AF-AE37-AEBF-FB2D76001B7E}"/>
          </ac:spMkLst>
        </pc:spChg>
        <pc:spChg chg="mod">
          <ac:chgData name="Kumar, Mithlesh" userId="f75b44f8-038e-4ce4-a7a5-b89273cc7715" providerId="ADAL" clId="{BF36B147-CE54-43B8-8B0B-3DD9D86E565C}" dt="2022-10-22T18:39:34.882" v="9390" actId="1076"/>
          <ac:spMkLst>
            <pc:docMk/>
            <pc:sldMk cId="2085375960" sldId="320"/>
            <ac:spMk id="27" creationId="{EB834FE1-0FAC-A8A5-FA09-A1C5192FF12E}"/>
          </ac:spMkLst>
        </pc:spChg>
        <pc:spChg chg="mod">
          <ac:chgData name="Kumar, Mithlesh" userId="f75b44f8-038e-4ce4-a7a5-b89273cc7715" providerId="ADAL" clId="{BF36B147-CE54-43B8-8B0B-3DD9D86E565C}" dt="2022-10-22T18:34:57.504" v="9285" actId="1076"/>
          <ac:spMkLst>
            <pc:docMk/>
            <pc:sldMk cId="2085375960" sldId="320"/>
            <ac:spMk id="28" creationId="{DD7FC2C8-AC2B-4701-07B4-4CD198ECBBB7}"/>
          </ac:spMkLst>
        </pc:spChg>
        <pc:spChg chg="mod">
          <ac:chgData name="Kumar, Mithlesh" userId="f75b44f8-038e-4ce4-a7a5-b89273cc7715" providerId="ADAL" clId="{BF36B147-CE54-43B8-8B0B-3DD9D86E565C}" dt="2022-10-22T18:34:50.246" v="9283" actId="1076"/>
          <ac:spMkLst>
            <pc:docMk/>
            <pc:sldMk cId="2085375960" sldId="320"/>
            <ac:spMk id="29" creationId="{5848243F-91CF-1140-6EE8-1F9F75A32114}"/>
          </ac:spMkLst>
        </pc:spChg>
        <pc:spChg chg="mod">
          <ac:chgData name="Kumar, Mithlesh" userId="f75b44f8-038e-4ce4-a7a5-b89273cc7715" providerId="ADAL" clId="{BF36B147-CE54-43B8-8B0B-3DD9D86E565C}" dt="2022-10-22T19:19:17.234" v="9746" actId="403"/>
          <ac:spMkLst>
            <pc:docMk/>
            <pc:sldMk cId="2085375960" sldId="320"/>
            <ac:spMk id="31" creationId="{95054266-56B1-FE06-D51C-2FA3ADF47C26}"/>
          </ac:spMkLst>
        </pc:spChg>
        <pc:spChg chg="mod">
          <ac:chgData name="Kumar, Mithlesh" userId="f75b44f8-038e-4ce4-a7a5-b89273cc7715" providerId="ADAL" clId="{BF36B147-CE54-43B8-8B0B-3DD9D86E565C}" dt="2022-10-22T19:19:17.234" v="9746" actId="403"/>
          <ac:spMkLst>
            <pc:docMk/>
            <pc:sldMk cId="2085375960" sldId="320"/>
            <ac:spMk id="32" creationId="{D21D3E3A-86DB-51AB-E5DE-8FFE6BE0B210}"/>
          </ac:spMkLst>
        </pc:spChg>
        <pc:spChg chg="mod">
          <ac:chgData name="Kumar, Mithlesh" userId="f75b44f8-038e-4ce4-a7a5-b89273cc7715" providerId="ADAL" clId="{BF36B147-CE54-43B8-8B0B-3DD9D86E565C}" dt="2022-10-22T19:19:17.234" v="9746" actId="403"/>
          <ac:spMkLst>
            <pc:docMk/>
            <pc:sldMk cId="2085375960" sldId="320"/>
            <ac:spMk id="33" creationId="{13571BC7-6F74-86F8-0511-827546E305AE}"/>
          </ac:spMkLst>
        </pc:spChg>
        <pc:spChg chg="mod">
          <ac:chgData name="Kumar, Mithlesh" userId="f75b44f8-038e-4ce4-a7a5-b89273cc7715" providerId="ADAL" clId="{BF36B147-CE54-43B8-8B0B-3DD9D86E565C}" dt="2022-10-22T19:19:17.234" v="9746" actId="403"/>
          <ac:spMkLst>
            <pc:docMk/>
            <pc:sldMk cId="2085375960" sldId="320"/>
            <ac:spMk id="34" creationId="{FA54F78C-F45E-15DB-9CA4-3231D9F54AAB}"/>
          </ac:spMkLst>
        </pc:spChg>
        <pc:spChg chg="mod">
          <ac:chgData name="Kumar, Mithlesh" userId="f75b44f8-038e-4ce4-a7a5-b89273cc7715" providerId="ADAL" clId="{BF36B147-CE54-43B8-8B0B-3DD9D86E565C}" dt="2022-10-22T19:19:17.234" v="9746" actId="403"/>
          <ac:spMkLst>
            <pc:docMk/>
            <pc:sldMk cId="2085375960" sldId="320"/>
            <ac:spMk id="35" creationId="{CE959E4A-96CD-2BDB-E0D1-856EB2CE7B88}"/>
          </ac:spMkLst>
        </pc:spChg>
        <pc:spChg chg="add del mod">
          <ac:chgData name="Kumar, Mithlesh" userId="f75b44f8-038e-4ce4-a7a5-b89273cc7715" providerId="ADAL" clId="{BF36B147-CE54-43B8-8B0B-3DD9D86E565C}" dt="2022-10-20T19:18:11.304" v="7461" actId="767"/>
          <ac:spMkLst>
            <pc:docMk/>
            <pc:sldMk cId="2085375960" sldId="320"/>
            <ac:spMk id="36" creationId="{63971FB5-46F3-4D8F-BC52-069CA94C9D0A}"/>
          </ac:spMkLst>
        </pc:spChg>
        <pc:spChg chg="add del mod">
          <ac:chgData name="Kumar, Mithlesh" userId="f75b44f8-038e-4ce4-a7a5-b89273cc7715" providerId="ADAL" clId="{BF36B147-CE54-43B8-8B0B-3DD9D86E565C}" dt="2022-10-22T18:33:00.065" v="9254" actId="478"/>
          <ac:spMkLst>
            <pc:docMk/>
            <pc:sldMk cId="2085375960" sldId="320"/>
            <ac:spMk id="40" creationId="{B8E3B5C9-7443-4D7C-B8BD-563BA869822E}"/>
          </ac:spMkLst>
        </pc:spChg>
        <pc:spChg chg="mod">
          <ac:chgData name="Kumar, Mithlesh" userId="f75b44f8-038e-4ce4-a7a5-b89273cc7715" providerId="ADAL" clId="{BF36B147-CE54-43B8-8B0B-3DD9D86E565C}" dt="2022-10-22T19:19:17.234" v="9746" actId="403"/>
          <ac:spMkLst>
            <pc:docMk/>
            <pc:sldMk cId="2085375960" sldId="320"/>
            <ac:spMk id="43" creationId="{B31704AE-BEC5-9A38-3326-5066A2CC98EA}"/>
          </ac:spMkLst>
        </pc:spChg>
        <pc:spChg chg="mod">
          <ac:chgData name="Kumar, Mithlesh" userId="f75b44f8-038e-4ce4-a7a5-b89273cc7715" providerId="ADAL" clId="{BF36B147-CE54-43B8-8B0B-3DD9D86E565C}" dt="2022-10-22T19:19:17.234" v="9746" actId="403"/>
          <ac:spMkLst>
            <pc:docMk/>
            <pc:sldMk cId="2085375960" sldId="320"/>
            <ac:spMk id="44" creationId="{794CA2C8-5E09-A813-3736-7B7DA1241BFD}"/>
          </ac:spMkLst>
        </pc:spChg>
        <pc:spChg chg="mod">
          <ac:chgData name="Kumar, Mithlesh" userId="f75b44f8-038e-4ce4-a7a5-b89273cc7715" providerId="ADAL" clId="{BF36B147-CE54-43B8-8B0B-3DD9D86E565C}" dt="2022-10-22T19:19:17.234" v="9746" actId="403"/>
          <ac:spMkLst>
            <pc:docMk/>
            <pc:sldMk cId="2085375960" sldId="320"/>
            <ac:spMk id="45" creationId="{C7717CD8-4B77-9A3B-E227-5D49896BDC19}"/>
          </ac:spMkLst>
        </pc:spChg>
        <pc:spChg chg="mod">
          <ac:chgData name="Kumar, Mithlesh" userId="f75b44f8-038e-4ce4-a7a5-b89273cc7715" providerId="ADAL" clId="{BF36B147-CE54-43B8-8B0B-3DD9D86E565C}" dt="2022-10-22T19:19:17.234" v="9746" actId="403"/>
          <ac:spMkLst>
            <pc:docMk/>
            <pc:sldMk cId="2085375960" sldId="320"/>
            <ac:spMk id="46" creationId="{CB98116B-7431-7D7F-5311-D43FF84DBA9B}"/>
          </ac:spMkLst>
        </pc:spChg>
        <pc:spChg chg="mod">
          <ac:chgData name="Kumar, Mithlesh" userId="f75b44f8-038e-4ce4-a7a5-b89273cc7715" providerId="ADAL" clId="{BF36B147-CE54-43B8-8B0B-3DD9D86E565C}" dt="2022-10-22T19:19:17.234" v="9746" actId="403"/>
          <ac:spMkLst>
            <pc:docMk/>
            <pc:sldMk cId="2085375960" sldId="320"/>
            <ac:spMk id="47" creationId="{F84DC7D8-97CD-A8DD-5C6D-02FD0ABB6CD8}"/>
          </ac:spMkLst>
        </pc:spChg>
        <pc:spChg chg="mod">
          <ac:chgData name="Kumar, Mithlesh" userId="f75b44f8-038e-4ce4-a7a5-b89273cc7715" providerId="ADAL" clId="{BF36B147-CE54-43B8-8B0B-3DD9D86E565C}" dt="2022-10-22T19:19:17.234" v="9746" actId="403"/>
          <ac:spMkLst>
            <pc:docMk/>
            <pc:sldMk cId="2085375960" sldId="320"/>
            <ac:spMk id="48" creationId="{4A47D154-E70B-D561-CA00-EA364204E6CE}"/>
          </ac:spMkLst>
        </pc:spChg>
        <pc:spChg chg="mod">
          <ac:chgData name="Kumar, Mithlesh" userId="f75b44f8-038e-4ce4-a7a5-b89273cc7715" providerId="ADAL" clId="{BF36B147-CE54-43B8-8B0B-3DD9D86E565C}" dt="2022-10-22T19:19:17.234" v="9746" actId="403"/>
          <ac:spMkLst>
            <pc:docMk/>
            <pc:sldMk cId="2085375960" sldId="320"/>
            <ac:spMk id="49" creationId="{C33189E2-3585-46A6-6453-9F50AC0AA87D}"/>
          </ac:spMkLst>
        </pc:spChg>
        <pc:spChg chg="mod">
          <ac:chgData name="Kumar, Mithlesh" userId="f75b44f8-038e-4ce4-a7a5-b89273cc7715" providerId="ADAL" clId="{BF36B147-CE54-43B8-8B0B-3DD9D86E565C}" dt="2022-10-22T19:19:17.234" v="9746" actId="403"/>
          <ac:spMkLst>
            <pc:docMk/>
            <pc:sldMk cId="2085375960" sldId="320"/>
            <ac:spMk id="50" creationId="{7E137DB3-0855-CB83-8DD2-8F83B24D92BD}"/>
          </ac:spMkLst>
        </pc:spChg>
        <pc:spChg chg="mod">
          <ac:chgData name="Kumar, Mithlesh" userId="f75b44f8-038e-4ce4-a7a5-b89273cc7715" providerId="ADAL" clId="{BF36B147-CE54-43B8-8B0B-3DD9D86E565C}" dt="2022-10-22T19:19:17.234" v="9746" actId="403"/>
          <ac:spMkLst>
            <pc:docMk/>
            <pc:sldMk cId="2085375960" sldId="320"/>
            <ac:spMk id="51" creationId="{1B51EDEC-D0D8-5B64-C8DF-BE1483B805ED}"/>
          </ac:spMkLst>
        </pc:spChg>
        <pc:spChg chg="mod">
          <ac:chgData name="Kumar, Mithlesh" userId="f75b44f8-038e-4ce4-a7a5-b89273cc7715" providerId="ADAL" clId="{BF36B147-CE54-43B8-8B0B-3DD9D86E565C}" dt="2022-10-22T19:19:17.234" v="9746" actId="403"/>
          <ac:spMkLst>
            <pc:docMk/>
            <pc:sldMk cId="2085375960" sldId="320"/>
            <ac:spMk id="52" creationId="{58396B58-6A71-40A2-3EA6-F74CBC6BC611}"/>
          </ac:spMkLst>
        </pc:spChg>
        <pc:spChg chg="mod">
          <ac:chgData name="Kumar, Mithlesh" userId="f75b44f8-038e-4ce4-a7a5-b89273cc7715" providerId="ADAL" clId="{BF36B147-CE54-43B8-8B0B-3DD9D86E565C}" dt="2022-10-22T19:19:17.234" v="9746" actId="403"/>
          <ac:spMkLst>
            <pc:docMk/>
            <pc:sldMk cId="2085375960" sldId="320"/>
            <ac:spMk id="57" creationId="{C0DFCAE8-AEF3-FACA-4A84-4DCBAB47B3DB}"/>
          </ac:spMkLst>
        </pc:spChg>
        <pc:spChg chg="mod">
          <ac:chgData name="Kumar, Mithlesh" userId="f75b44f8-038e-4ce4-a7a5-b89273cc7715" providerId="ADAL" clId="{BF36B147-CE54-43B8-8B0B-3DD9D86E565C}" dt="2022-10-22T19:19:17.234" v="9746" actId="403"/>
          <ac:spMkLst>
            <pc:docMk/>
            <pc:sldMk cId="2085375960" sldId="320"/>
            <ac:spMk id="58" creationId="{29768F32-DEF8-927F-3E34-3CDB84ADD78B}"/>
          </ac:spMkLst>
        </pc:spChg>
        <pc:spChg chg="mod">
          <ac:chgData name="Kumar, Mithlesh" userId="f75b44f8-038e-4ce4-a7a5-b89273cc7715" providerId="ADAL" clId="{BF36B147-CE54-43B8-8B0B-3DD9D86E565C}" dt="2022-10-22T19:19:17.234" v="9746" actId="403"/>
          <ac:spMkLst>
            <pc:docMk/>
            <pc:sldMk cId="2085375960" sldId="320"/>
            <ac:spMk id="74" creationId="{8778881C-E29B-56EF-2CA4-D7CBC003AC97}"/>
          </ac:spMkLst>
        </pc:spChg>
        <pc:spChg chg="mod">
          <ac:chgData name="Kumar, Mithlesh" userId="f75b44f8-038e-4ce4-a7a5-b89273cc7715" providerId="ADAL" clId="{BF36B147-CE54-43B8-8B0B-3DD9D86E565C}" dt="2022-10-22T19:19:17.234" v="9746" actId="403"/>
          <ac:spMkLst>
            <pc:docMk/>
            <pc:sldMk cId="2085375960" sldId="320"/>
            <ac:spMk id="75" creationId="{48FB4284-C22D-37D1-4CFA-60F6D1805253}"/>
          </ac:spMkLst>
        </pc:spChg>
        <pc:spChg chg="mod">
          <ac:chgData name="Kumar, Mithlesh" userId="f75b44f8-038e-4ce4-a7a5-b89273cc7715" providerId="ADAL" clId="{BF36B147-CE54-43B8-8B0B-3DD9D86E565C}" dt="2022-10-22T19:19:17.234" v="9746" actId="403"/>
          <ac:spMkLst>
            <pc:docMk/>
            <pc:sldMk cId="2085375960" sldId="320"/>
            <ac:spMk id="76" creationId="{F1F03A0C-9062-9180-5E85-E797DED74260}"/>
          </ac:spMkLst>
        </pc:spChg>
        <pc:spChg chg="mod">
          <ac:chgData name="Kumar, Mithlesh" userId="f75b44f8-038e-4ce4-a7a5-b89273cc7715" providerId="ADAL" clId="{BF36B147-CE54-43B8-8B0B-3DD9D86E565C}" dt="2022-10-22T19:19:17.234" v="9746" actId="403"/>
          <ac:spMkLst>
            <pc:docMk/>
            <pc:sldMk cId="2085375960" sldId="320"/>
            <ac:spMk id="77" creationId="{660C6FD9-CE7C-046E-92E9-B497760BD27A}"/>
          </ac:spMkLst>
        </pc:spChg>
        <pc:spChg chg="mod">
          <ac:chgData name="Kumar, Mithlesh" userId="f75b44f8-038e-4ce4-a7a5-b89273cc7715" providerId="ADAL" clId="{BF36B147-CE54-43B8-8B0B-3DD9D86E565C}" dt="2022-10-22T19:19:17.234" v="9746" actId="403"/>
          <ac:spMkLst>
            <pc:docMk/>
            <pc:sldMk cId="2085375960" sldId="320"/>
            <ac:spMk id="78" creationId="{44D024F9-F840-8551-F20F-441159EA670E}"/>
          </ac:spMkLst>
        </pc:spChg>
        <pc:spChg chg="mod">
          <ac:chgData name="Kumar, Mithlesh" userId="f75b44f8-038e-4ce4-a7a5-b89273cc7715" providerId="ADAL" clId="{BF36B147-CE54-43B8-8B0B-3DD9D86E565C}" dt="2022-10-22T19:19:17.234" v="9746" actId="403"/>
          <ac:spMkLst>
            <pc:docMk/>
            <pc:sldMk cId="2085375960" sldId="320"/>
            <ac:spMk id="79" creationId="{DA1087DE-7133-A9A4-1076-52AE743E17B1}"/>
          </ac:spMkLst>
        </pc:spChg>
        <pc:spChg chg="mod">
          <ac:chgData name="Kumar, Mithlesh" userId="f75b44f8-038e-4ce4-a7a5-b89273cc7715" providerId="ADAL" clId="{BF36B147-CE54-43B8-8B0B-3DD9D86E565C}" dt="2022-10-22T19:19:17.234" v="9746" actId="403"/>
          <ac:spMkLst>
            <pc:docMk/>
            <pc:sldMk cId="2085375960" sldId="320"/>
            <ac:spMk id="80" creationId="{2E6596FD-0AED-4AA5-7819-31665823CEDA}"/>
          </ac:spMkLst>
        </pc:spChg>
        <pc:spChg chg="mod">
          <ac:chgData name="Kumar, Mithlesh" userId="f75b44f8-038e-4ce4-a7a5-b89273cc7715" providerId="ADAL" clId="{BF36B147-CE54-43B8-8B0B-3DD9D86E565C}" dt="2022-10-22T19:19:17.234" v="9746" actId="403"/>
          <ac:spMkLst>
            <pc:docMk/>
            <pc:sldMk cId="2085375960" sldId="320"/>
            <ac:spMk id="81" creationId="{12BB01D4-033D-4BA4-677F-8362228A22AC}"/>
          </ac:spMkLst>
        </pc:spChg>
        <pc:spChg chg="mod">
          <ac:chgData name="Kumar, Mithlesh" userId="f75b44f8-038e-4ce4-a7a5-b89273cc7715" providerId="ADAL" clId="{BF36B147-CE54-43B8-8B0B-3DD9D86E565C}" dt="2022-10-22T19:19:17.234" v="9746" actId="403"/>
          <ac:spMkLst>
            <pc:docMk/>
            <pc:sldMk cId="2085375960" sldId="320"/>
            <ac:spMk id="82" creationId="{EF2CA7C8-A183-C3E8-E672-9E86D358A055}"/>
          </ac:spMkLst>
        </pc:spChg>
        <pc:spChg chg="mod">
          <ac:chgData name="Kumar, Mithlesh" userId="f75b44f8-038e-4ce4-a7a5-b89273cc7715" providerId="ADAL" clId="{BF36B147-CE54-43B8-8B0B-3DD9D86E565C}" dt="2022-10-22T19:19:17.234" v="9746" actId="403"/>
          <ac:spMkLst>
            <pc:docMk/>
            <pc:sldMk cId="2085375960" sldId="320"/>
            <ac:spMk id="83" creationId="{6DAB9B79-50BF-8858-10B2-C0EE9CA6A36E}"/>
          </ac:spMkLst>
        </pc:spChg>
        <pc:spChg chg="mod">
          <ac:chgData name="Kumar, Mithlesh" userId="f75b44f8-038e-4ce4-a7a5-b89273cc7715" providerId="ADAL" clId="{BF36B147-CE54-43B8-8B0B-3DD9D86E565C}" dt="2022-10-22T19:19:17.234" v="9746" actId="403"/>
          <ac:spMkLst>
            <pc:docMk/>
            <pc:sldMk cId="2085375960" sldId="320"/>
            <ac:spMk id="87" creationId="{2C70E93A-FA99-2BBF-1706-C647114ADFCE}"/>
          </ac:spMkLst>
        </pc:spChg>
        <pc:spChg chg="mod">
          <ac:chgData name="Kumar, Mithlesh" userId="f75b44f8-038e-4ce4-a7a5-b89273cc7715" providerId="ADAL" clId="{BF36B147-CE54-43B8-8B0B-3DD9D86E565C}" dt="2022-10-22T19:19:17.234" v="9746" actId="403"/>
          <ac:spMkLst>
            <pc:docMk/>
            <pc:sldMk cId="2085375960" sldId="320"/>
            <ac:spMk id="88" creationId="{B3E0700F-03E7-7DBC-DCA7-19DC2CC53DB3}"/>
          </ac:spMkLst>
        </pc:spChg>
        <pc:spChg chg="mod">
          <ac:chgData name="Kumar, Mithlesh" userId="f75b44f8-038e-4ce4-a7a5-b89273cc7715" providerId="ADAL" clId="{BF36B147-CE54-43B8-8B0B-3DD9D86E565C}" dt="2022-10-22T19:19:17.234" v="9746" actId="403"/>
          <ac:spMkLst>
            <pc:docMk/>
            <pc:sldMk cId="2085375960" sldId="320"/>
            <ac:spMk id="89" creationId="{8962AE6E-57E9-A7B7-0462-4E1F0B110A65}"/>
          </ac:spMkLst>
        </pc:spChg>
        <pc:spChg chg="mod">
          <ac:chgData name="Kumar, Mithlesh" userId="f75b44f8-038e-4ce4-a7a5-b89273cc7715" providerId="ADAL" clId="{BF36B147-CE54-43B8-8B0B-3DD9D86E565C}" dt="2022-10-22T19:19:17.234" v="9746" actId="403"/>
          <ac:spMkLst>
            <pc:docMk/>
            <pc:sldMk cId="2085375960" sldId="320"/>
            <ac:spMk id="90" creationId="{B45AECF4-4024-D6B4-0347-ACB0B6747598}"/>
          </ac:spMkLst>
        </pc:spChg>
        <pc:spChg chg="mod">
          <ac:chgData name="Kumar, Mithlesh" userId="f75b44f8-038e-4ce4-a7a5-b89273cc7715" providerId="ADAL" clId="{BF36B147-CE54-43B8-8B0B-3DD9D86E565C}" dt="2022-10-22T19:19:17.234" v="9746" actId="403"/>
          <ac:spMkLst>
            <pc:docMk/>
            <pc:sldMk cId="2085375960" sldId="320"/>
            <ac:spMk id="92" creationId="{A1A2DEEF-B902-E1EB-8E12-A21EB9D2E192}"/>
          </ac:spMkLst>
        </pc:spChg>
        <pc:spChg chg="mod">
          <ac:chgData name="Kumar, Mithlesh" userId="f75b44f8-038e-4ce4-a7a5-b89273cc7715" providerId="ADAL" clId="{BF36B147-CE54-43B8-8B0B-3DD9D86E565C}" dt="2022-10-22T19:15:27.235" v="9732" actId="1037"/>
          <ac:spMkLst>
            <pc:docMk/>
            <pc:sldMk cId="2085375960" sldId="320"/>
            <ac:spMk id="93" creationId="{F6465B52-1C6C-4A0B-8922-83CAEC333E5F}"/>
          </ac:spMkLst>
        </pc:spChg>
        <pc:spChg chg="mod">
          <ac:chgData name="Kumar, Mithlesh" userId="f75b44f8-038e-4ce4-a7a5-b89273cc7715" providerId="ADAL" clId="{BF36B147-CE54-43B8-8B0B-3DD9D86E565C}" dt="2022-10-22T19:19:17.234" v="9746" actId="403"/>
          <ac:spMkLst>
            <pc:docMk/>
            <pc:sldMk cId="2085375960" sldId="320"/>
            <ac:spMk id="96" creationId="{E5F7C680-CC92-9B90-B4D6-8C8E8CF21F98}"/>
          </ac:spMkLst>
        </pc:spChg>
        <pc:spChg chg="mod">
          <ac:chgData name="Kumar, Mithlesh" userId="f75b44f8-038e-4ce4-a7a5-b89273cc7715" providerId="ADAL" clId="{BF36B147-CE54-43B8-8B0B-3DD9D86E565C}" dt="2022-10-22T19:19:17.234" v="9746" actId="403"/>
          <ac:spMkLst>
            <pc:docMk/>
            <pc:sldMk cId="2085375960" sldId="320"/>
            <ac:spMk id="97" creationId="{DEBCE308-D84C-C357-757F-675C09F94236}"/>
          </ac:spMkLst>
        </pc:spChg>
        <pc:spChg chg="mod">
          <ac:chgData name="Kumar, Mithlesh" userId="f75b44f8-038e-4ce4-a7a5-b89273cc7715" providerId="ADAL" clId="{BF36B147-CE54-43B8-8B0B-3DD9D86E565C}" dt="2022-10-22T19:19:17.234" v="9746" actId="403"/>
          <ac:spMkLst>
            <pc:docMk/>
            <pc:sldMk cId="2085375960" sldId="320"/>
            <ac:spMk id="98" creationId="{A4EBE056-CF34-67C2-B61F-AC9DB452D561}"/>
          </ac:spMkLst>
        </pc:spChg>
        <pc:spChg chg="mod">
          <ac:chgData name="Kumar, Mithlesh" userId="f75b44f8-038e-4ce4-a7a5-b89273cc7715" providerId="ADAL" clId="{BF36B147-CE54-43B8-8B0B-3DD9D86E565C}" dt="2022-10-22T19:19:17.234" v="9746" actId="403"/>
          <ac:spMkLst>
            <pc:docMk/>
            <pc:sldMk cId="2085375960" sldId="320"/>
            <ac:spMk id="99" creationId="{7F1EA334-6185-B37B-F139-86678A5D1EC1}"/>
          </ac:spMkLst>
        </pc:spChg>
        <pc:spChg chg="mod">
          <ac:chgData name="Kumar, Mithlesh" userId="f75b44f8-038e-4ce4-a7a5-b89273cc7715" providerId="ADAL" clId="{BF36B147-CE54-43B8-8B0B-3DD9D86E565C}" dt="2022-10-22T19:19:17.234" v="9746" actId="403"/>
          <ac:spMkLst>
            <pc:docMk/>
            <pc:sldMk cId="2085375960" sldId="320"/>
            <ac:spMk id="100" creationId="{EBF8D6DB-16E6-522D-E997-7DA93DBD5198}"/>
          </ac:spMkLst>
        </pc:spChg>
        <pc:spChg chg="mod">
          <ac:chgData name="Kumar, Mithlesh" userId="f75b44f8-038e-4ce4-a7a5-b89273cc7715" providerId="ADAL" clId="{BF36B147-CE54-43B8-8B0B-3DD9D86E565C}" dt="2022-10-22T19:19:17.234" v="9746" actId="403"/>
          <ac:spMkLst>
            <pc:docMk/>
            <pc:sldMk cId="2085375960" sldId="320"/>
            <ac:spMk id="102" creationId="{3696C119-6F5B-117B-480B-BD36CE155240}"/>
          </ac:spMkLst>
        </pc:spChg>
        <pc:spChg chg="del mod">
          <ac:chgData name="Kumar, Mithlesh" userId="f75b44f8-038e-4ce4-a7a5-b89273cc7715" providerId="ADAL" clId="{BF36B147-CE54-43B8-8B0B-3DD9D86E565C}" dt="2022-10-20T17:34:50.975" v="7284" actId="478"/>
          <ac:spMkLst>
            <pc:docMk/>
            <pc:sldMk cId="2085375960" sldId="320"/>
            <ac:spMk id="104" creationId="{DD8BEC06-27C0-E109-D31B-C39A5A71A182}"/>
          </ac:spMkLst>
        </pc:spChg>
        <pc:spChg chg="del mod">
          <ac:chgData name="Kumar, Mithlesh" userId="f75b44f8-038e-4ce4-a7a5-b89273cc7715" providerId="ADAL" clId="{BF36B147-CE54-43B8-8B0B-3DD9D86E565C}" dt="2022-10-20T19:20:27.497" v="7513" actId="478"/>
          <ac:spMkLst>
            <pc:docMk/>
            <pc:sldMk cId="2085375960" sldId="320"/>
            <ac:spMk id="105" creationId="{EB23CDD7-71ED-3A08-21D8-0195A371E5C7}"/>
          </ac:spMkLst>
        </pc:spChg>
        <pc:spChg chg="del mod">
          <ac:chgData name="Kumar, Mithlesh" userId="f75b44f8-038e-4ce4-a7a5-b89273cc7715" providerId="ADAL" clId="{BF36B147-CE54-43B8-8B0B-3DD9D86E565C}" dt="2022-10-15T18:49:41.747" v="4235" actId="478"/>
          <ac:spMkLst>
            <pc:docMk/>
            <pc:sldMk cId="2085375960" sldId="320"/>
            <ac:spMk id="106" creationId="{9E794BF5-5C50-386C-076E-59ABCB6B2036}"/>
          </ac:spMkLst>
        </pc:spChg>
        <pc:spChg chg="mod">
          <ac:chgData name="Kumar, Mithlesh" userId="f75b44f8-038e-4ce4-a7a5-b89273cc7715" providerId="ADAL" clId="{BF36B147-CE54-43B8-8B0B-3DD9D86E565C}" dt="2022-10-22T19:15:27.235" v="9732" actId="1037"/>
          <ac:spMkLst>
            <pc:docMk/>
            <pc:sldMk cId="2085375960" sldId="320"/>
            <ac:spMk id="107" creationId="{74C0E2F0-9FB3-D876-C0C9-3346152B1C7C}"/>
          </ac:spMkLst>
        </pc:spChg>
        <pc:spChg chg="add mod">
          <ac:chgData name="Kumar, Mithlesh" userId="f75b44f8-038e-4ce4-a7a5-b89273cc7715" providerId="ADAL" clId="{BF36B147-CE54-43B8-8B0B-3DD9D86E565C}" dt="2022-10-20T17:49:43.221" v="7317" actId="164"/>
          <ac:spMkLst>
            <pc:docMk/>
            <pc:sldMk cId="2085375960" sldId="320"/>
            <ac:spMk id="108" creationId="{6F7E07BC-CABB-4ACA-A31C-BD48AE88815A}"/>
          </ac:spMkLst>
        </pc:spChg>
        <pc:spChg chg="add mod">
          <ac:chgData name="Kumar, Mithlesh" userId="f75b44f8-038e-4ce4-a7a5-b89273cc7715" providerId="ADAL" clId="{BF36B147-CE54-43B8-8B0B-3DD9D86E565C}" dt="2022-10-22T18:39:24.815" v="9387" actId="1076"/>
          <ac:spMkLst>
            <pc:docMk/>
            <pc:sldMk cId="2085375960" sldId="320"/>
            <ac:spMk id="109" creationId="{B466190A-8862-4F77-959F-B8984797F087}"/>
          </ac:spMkLst>
        </pc:spChg>
        <pc:spChg chg="add del mod">
          <ac:chgData name="Kumar, Mithlesh" userId="f75b44f8-038e-4ce4-a7a5-b89273cc7715" providerId="ADAL" clId="{BF36B147-CE54-43B8-8B0B-3DD9D86E565C}" dt="2022-10-20T21:57:52.975" v="7546" actId="478"/>
          <ac:spMkLst>
            <pc:docMk/>
            <pc:sldMk cId="2085375960" sldId="320"/>
            <ac:spMk id="110" creationId="{71E268B1-7BF2-4DFA-AC82-E82F721D28D7}"/>
          </ac:spMkLst>
        </pc:spChg>
        <pc:spChg chg="add mod">
          <ac:chgData name="Kumar, Mithlesh" userId="f75b44f8-038e-4ce4-a7a5-b89273cc7715" providerId="ADAL" clId="{BF36B147-CE54-43B8-8B0B-3DD9D86E565C}" dt="2022-10-22T18:37:44.614" v="9370" actId="1038"/>
          <ac:spMkLst>
            <pc:docMk/>
            <pc:sldMk cId="2085375960" sldId="320"/>
            <ac:spMk id="110" creationId="{B841CE99-3D15-4500-8FB5-8E0283D24124}"/>
          </ac:spMkLst>
        </pc:spChg>
        <pc:spChg chg="add mod">
          <ac:chgData name="Kumar, Mithlesh" userId="f75b44f8-038e-4ce4-a7a5-b89273cc7715" providerId="ADAL" clId="{BF36B147-CE54-43B8-8B0B-3DD9D86E565C}" dt="2022-10-22T19:15:27.235" v="9732" actId="1037"/>
          <ac:spMkLst>
            <pc:docMk/>
            <pc:sldMk cId="2085375960" sldId="320"/>
            <ac:spMk id="112" creationId="{7547636D-1D93-42DC-B2A0-EE25810C8B81}"/>
          </ac:spMkLst>
        </pc:spChg>
        <pc:spChg chg="mod">
          <ac:chgData name="Kumar, Mithlesh" userId="f75b44f8-038e-4ce4-a7a5-b89273cc7715" providerId="ADAL" clId="{BF36B147-CE54-43B8-8B0B-3DD9D86E565C}" dt="2022-10-22T19:19:17.234" v="9746" actId="403"/>
          <ac:spMkLst>
            <pc:docMk/>
            <pc:sldMk cId="2085375960" sldId="320"/>
            <ac:spMk id="118" creationId="{B8B09A97-9810-53CC-60DE-B3A521DB0B39}"/>
          </ac:spMkLst>
        </pc:spChg>
        <pc:spChg chg="mod">
          <ac:chgData name="Kumar, Mithlesh" userId="f75b44f8-038e-4ce4-a7a5-b89273cc7715" providerId="ADAL" clId="{BF36B147-CE54-43B8-8B0B-3DD9D86E565C}" dt="2022-10-22T19:19:17.234" v="9746" actId="403"/>
          <ac:spMkLst>
            <pc:docMk/>
            <pc:sldMk cId="2085375960" sldId="320"/>
            <ac:spMk id="119" creationId="{335F384D-F278-DD6E-B861-6D2CCC6DAFC7}"/>
          </ac:spMkLst>
        </pc:spChg>
        <pc:spChg chg="mod">
          <ac:chgData name="Kumar, Mithlesh" userId="f75b44f8-038e-4ce4-a7a5-b89273cc7715" providerId="ADAL" clId="{BF36B147-CE54-43B8-8B0B-3DD9D86E565C}" dt="2022-10-22T19:19:17.234" v="9746" actId="403"/>
          <ac:spMkLst>
            <pc:docMk/>
            <pc:sldMk cId="2085375960" sldId="320"/>
            <ac:spMk id="120" creationId="{A0937C1E-B9CE-D60A-507D-4D0377C6E9F5}"/>
          </ac:spMkLst>
        </pc:spChg>
        <pc:spChg chg="mod">
          <ac:chgData name="Kumar, Mithlesh" userId="f75b44f8-038e-4ce4-a7a5-b89273cc7715" providerId="ADAL" clId="{BF36B147-CE54-43B8-8B0B-3DD9D86E565C}" dt="2022-10-22T19:19:17.234" v="9746" actId="403"/>
          <ac:spMkLst>
            <pc:docMk/>
            <pc:sldMk cId="2085375960" sldId="320"/>
            <ac:spMk id="121" creationId="{28F22801-A771-F6FC-B62E-48096A65DE99}"/>
          </ac:spMkLst>
        </pc:spChg>
        <pc:spChg chg="mod">
          <ac:chgData name="Kumar, Mithlesh" userId="f75b44f8-038e-4ce4-a7a5-b89273cc7715" providerId="ADAL" clId="{BF36B147-CE54-43B8-8B0B-3DD9D86E565C}" dt="2022-10-22T19:19:17.234" v="9746" actId="403"/>
          <ac:spMkLst>
            <pc:docMk/>
            <pc:sldMk cId="2085375960" sldId="320"/>
            <ac:spMk id="122" creationId="{245916A7-7D5D-724A-064E-C19EE0E01CC0}"/>
          </ac:spMkLst>
        </pc:spChg>
        <pc:spChg chg="mod">
          <ac:chgData name="Kumar, Mithlesh" userId="f75b44f8-038e-4ce4-a7a5-b89273cc7715" providerId="ADAL" clId="{BF36B147-CE54-43B8-8B0B-3DD9D86E565C}" dt="2022-10-22T19:19:17.234" v="9746" actId="403"/>
          <ac:spMkLst>
            <pc:docMk/>
            <pc:sldMk cId="2085375960" sldId="320"/>
            <ac:spMk id="123" creationId="{9AC3845A-216B-933C-B8EE-BF904A8F189E}"/>
          </ac:spMkLst>
        </pc:spChg>
        <pc:spChg chg="mod">
          <ac:chgData name="Kumar, Mithlesh" userId="f75b44f8-038e-4ce4-a7a5-b89273cc7715" providerId="ADAL" clId="{BF36B147-CE54-43B8-8B0B-3DD9D86E565C}" dt="2022-10-22T19:19:17.234" v="9746" actId="403"/>
          <ac:spMkLst>
            <pc:docMk/>
            <pc:sldMk cId="2085375960" sldId="320"/>
            <ac:spMk id="124" creationId="{CA682453-60E8-25E7-6409-EDCB77E78FC0}"/>
          </ac:spMkLst>
        </pc:spChg>
        <pc:spChg chg="mod">
          <ac:chgData name="Kumar, Mithlesh" userId="f75b44f8-038e-4ce4-a7a5-b89273cc7715" providerId="ADAL" clId="{BF36B147-CE54-43B8-8B0B-3DD9D86E565C}" dt="2022-10-22T19:19:17.234" v="9746" actId="403"/>
          <ac:spMkLst>
            <pc:docMk/>
            <pc:sldMk cId="2085375960" sldId="320"/>
            <ac:spMk id="125" creationId="{F6C70B2B-5D03-F86E-0004-04ECC9E51931}"/>
          </ac:spMkLst>
        </pc:spChg>
        <pc:spChg chg="mod">
          <ac:chgData name="Kumar, Mithlesh" userId="f75b44f8-038e-4ce4-a7a5-b89273cc7715" providerId="ADAL" clId="{BF36B147-CE54-43B8-8B0B-3DD9D86E565C}" dt="2022-10-22T19:19:17.234" v="9746" actId="403"/>
          <ac:spMkLst>
            <pc:docMk/>
            <pc:sldMk cId="2085375960" sldId="320"/>
            <ac:spMk id="126" creationId="{CEB044C7-4B7F-A3B2-F960-73E9D2C202B4}"/>
          </ac:spMkLst>
        </pc:spChg>
        <pc:spChg chg="mod">
          <ac:chgData name="Kumar, Mithlesh" userId="f75b44f8-038e-4ce4-a7a5-b89273cc7715" providerId="ADAL" clId="{BF36B147-CE54-43B8-8B0B-3DD9D86E565C}" dt="2022-10-22T19:19:17.234" v="9746" actId="403"/>
          <ac:spMkLst>
            <pc:docMk/>
            <pc:sldMk cId="2085375960" sldId="320"/>
            <ac:spMk id="129" creationId="{E83994C7-1C5B-394A-809E-F803841DC716}"/>
          </ac:spMkLst>
        </pc:spChg>
        <pc:spChg chg="mod">
          <ac:chgData name="Kumar, Mithlesh" userId="f75b44f8-038e-4ce4-a7a5-b89273cc7715" providerId="ADAL" clId="{BF36B147-CE54-43B8-8B0B-3DD9D86E565C}" dt="2022-10-22T18:38:12.112" v="9373" actId="1076"/>
          <ac:spMkLst>
            <pc:docMk/>
            <pc:sldMk cId="2085375960" sldId="320"/>
            <ac:spMk id="145" creationId="{5C9D8A01-0980-4362-3D3C-C1F76F75FC1E}"/>
          </ac:spMkLst>
        </pc:spChg>
        <pc:spChg chg="mod">
          <ac:chgData name="Kumar, Mithlesh" userId="f75b44f8-038e-4ce4-a7a5-b89273cc7715" providerId="ADAL" clId="{BF36B147-CE54-43B8-8B0B-3DD9D86E565C}" dt="2022-10-08T22:52:07.596" v="1438" actId="20577"/>
          <ac:spMkLst>
            <pc:docMk/>
            <pc:sldMk cId="2085375960" sldId="320"/>
            <ac:spMk id="148" creationId="{9736D5AC-A256-4B99-7B56-6253B2246E68}"/>
          </ac:spMkLst>
        </pc:spChg>
        <pc:spChg chg="del mod">
          <ac:chgData name="Kumar, Mithlesh" userId="f75b44f8-038e-4ce4-a7a5-b89273cc7715" providerId="ADAL" clId="{BF36B147-CE54-43B8-8B0B-3DD9D86E565C}" dt="2022-10-20T22:06:34.658" v="7583" actId="478"/>
          <ac:spMkLst>
            <pc:docMk/>
            <pc:sldMk cId="2085375960" sldId="320"/>
            <ac:spMk id="149" creationId="{AE935779-358A-FA6E-DB7F-18D583CCE7C1}"/>
          </ac:spMkLst>
        </pc:spChg>
        <pc:grpChg chg="mod">
          <ac:chgData name="Kumar, Mithlesh" userId="f75b44f8-038e-4ce4-a7a5-b89273cc7715" providerId="ADAL" clId="{BF36B147-CE54-43B8-8B0B-3DD9D86E565C}" dt="2022-10-20T17:49:43.221" v="7317" actId="164"/>
          <ac:grpSpMkLst>
            <pc:docMk/>
            <pc:sldMk cId="2085375960" sldId="320"/>
            <ac:grpSpMk id="21" creationId="{B95DC7E4-88E7-5246-AE76-70C69A6C2E3F}"/>
          </ac:grpSpMkLst>
        </pc:grpChg>
        <pc:grpChg chg="add mod">
          <ac:chgData name="Kumar, Mithlesh" userId="f75b44f8-038e-4ce4-a7a5-b89273cc7715" providerId="ADAL" clId="{BF36B147-CE54-43B8-8B0B-3DD9D86E565C}" dt="2022-10-20T17:50:05.491" v="7323" actId="1076"/>
          <ac:grpSpMkLst>
            <pc:docMk/>
            <pc:sldMk cId="2085375960" sldId="320"/>
            <ac:grpSpMk id="37" creationId="{090091E9-346D-4D45-8A6C-BB212F311A82}"/>
          </ac:grpSpMkLst>
        </pc:grpChg>
        <pc:grpChg chg="mod">
          <ac:chgData name="Kumar, Mithlesh" userId="f75b44f8-038e-4ce4-a7a5-b89273cc7715" providerId="ADAL" clId="{BF36B147-CE54-43B8-8B0B-3DD9D86E565C}" dt="2022-10-22T19:19:17.234" v="9746" actId="403"/>
          <ac:grpSpMkLst>
            <pc:docMk/>
            <pc:sldMk cId="2085375960" sldId="320"/>
            <ac:grpSpMk id="53" creationId="{2AF20048-B7D5-4FE6-30E5-A46AFBCDDE75}"/>
          </ac:grpSpMkLst>
        </pc:grpChg>
        <pc:grpChg chg="mod">
          <ac:chgData name="Kumar, Mithlesh" userId="f75b44f8-038e-4ce4-a7a5-b89273cc7715" providerId="ADAL" clId="{BF36B147-CE54-43B8-8B0B-3DD9D86E565C}" dt="2022-10-22T19:19:17.234" v="9746" actId="403"/>
          <ac:grpSpMkLst>
            <pc:docMk/>
            <pc:sldMk cId="2085375960" sldId="320"/>
            <ac:grpSpMk id="59" creationId="{ECDFC40F-E0A4-7963-3546-9320D6FC3901}"/>
          </ac:grpSpMkLst>
        </pc:grpChg>
        <pc:grpChg chg="mod">
          <ac:chgData name="Kumar, Mithlesh" userId="f75b44f8-038e-4ce4-a7a5-b89273cc7715" providerId="ADAL" clId="{BF36B147-CE54-43B8-8B0B-3DD9D86E565C}" dt="2022-10-22T19:19:17.234" v="9746" actId="403"/>
          <ac:grpSpMkLst>
            <pc:docMk/>
            <pc:sldMk cId="2085375960" sldId="320"/>
            <ac:grpSpMk id="62" creationId="{8185BD81-84A1-8029-99D3-AB5C85E422E1}"/>
          </ac:grpSpMkLst>
        </pc:grpChg>
        <pc:grpChg chg="mod">
          <ac:chgData name="Kumar, Mithlesh" userId="f75b44f8-038e-4ce4-a7a5-b89273cc7715" providerId="ADAL" clId="{BF36B147-CE54-43B8-8B0B-3DD9D86E565C}" dt="2022-10-22T19:19:17.234" v="9746" actId="403"/>
          <ac:grpSpMkLst>
            <pc:docMk/>
            <pc:sldMk cId="2085375960" sldId="320"/>
            <ac:grpSpMk id="71" creationId="{CFAB1269-EB1B-FE5A-5088-F58EC90483E1}"/>
          </ac:grpSpMkLst>
        </pc:grpChg>
        <pc:grpChg chg="mod">
          <ac:chgData name="Kumar, Mithlesh" userId="f75b44f8-038e-4ce4-a7a5-b89273cc7715" providerId="ADAL" clId="{BF36B147-CE54-43B8-8B0B-3DD9D86E565C}" dt="2022-10-22T19:19:17.234" v="9746" actId="403"/>
          <ac:grpSpMkLst>
            <pc:docMk/>
            <pc:sldMk cId="2085375960" sldId="320"/>
            <ac:grpSpMk id="103" creationId="{3CF4B479-E514-FA1E-E5C9-3859D691D5A8}"/>
          </ac:grpSpMkLst>
        </pc:grpChg>
        <pc:grpChg chg="mod">
          <ac:chgData name="Kumar, Mithlesh" userId="f75b44f8-038e-4ce4-a7a5-b89273cc7715" providerId="ADAL" clId="{BF36B147-CE54-43B8-8B0B-3DD9D86E565C}" dt="2022-10-22T19:19:17.234" v="9746" actId="403"/>
          <ac:grpSpMkLst>
            <pc:docMk/>
            <pc:sldMk cId="2085375960" sldId="320"/>
            <ac:grpSpMk id="127" creationId="{934CB21F-354A-E124-1E40-EEF9249CE8A4}"/>
          </ac:grpSpMkLst>
        </pc:grpChg>
        <pc:grpChg chg="mod">
          <ac:chgData name="Kumar, Mithlesh" userId="f75b44f8-038e-4ce4-a7a5-b89273cc7715" providerId="ADAL" clId="{BF36B147-CE54-43B8-8B0B-3DD9D86E565C}" dt="2022-10-22T19:19:17.234" v="9746" actId="403"/>
          <ac:grpSpMkLst>
            <pc:docMk/>
            <pc:sldMk cId="2085375960" sldId="320"/>
            <ac:grpSpMk id="146" creationId="{A95BB9C1-5048-11DA-EFAD-9D2B7612ED0C}"/>
          </ac:grpSpMkLst>
        </pc:grpChg>
        <pc:picChg chg="mod">
          <ac:chgData name="Kumar, Mithlesh" userId="f75b44f8-038e-4ce4-a7a5-b89273cc7715" providerId="ADAL" clId="{BF36B147-CE54-43B8-8B0B-3DD9D86E565C}" dt="2022-10-22T18:39:28.871" v="9389" actId="1076"/>
          <ac:picMkLst>
            <pc:docMk/>
            <pc:sldMk cId="2085375960" sldId="320"/>
            <ac:picMk id="101" creationId="{4004C2BD-FDC6-1B26-0EC9-1455672CCEC8}"/>
          </ac:picMkLst>
        </pc:picChg>
        <pc:cxnChg chg="mod">
          <ac:chgData name="Kumar, Mithlesh" userId="f75b44f8-038e-4ce4-a7a5-b89273cc7715" providerId="ADAL" clId="{BF36B147-CE54-43B8-8B0B-3DD9D86E565C}" dt="2022-10-22T19:19:17.234" v="9746" actId="403"/>
          <ac:cxnSpMkLst>
            <pc:docMk/>
            <pc:sldMk cId="2085375960" sldId="320"/>
            <ac:cxnSpMk id="10" creationId="{EEDABBD0-6808-31C4-FC19-AA940C7290E6}"/>
          </ac:cxnSpMkLst>
        </pc:cxnChg>
        <pc:cxnChg chg="mod">
          <ac:chgData name="Kumar, Mithlesh" userId="f75b44f8-038e-4ce4-a7a5-b89273cc7715" providerId="ADAL" clId="{BF36B147-CE54-43B8-8B0B-3DD9D86E565C}" dt="2022-10-22T19:19:17.234" v="9746" actId="403"/>
          <ac:cxnSpMkLst>
            <pc:docMk/>
            <pc:sldMk cId="2085375960" sldId="320"/>
            <ac:cxnSpMk id="15" creationId="{C1E3E8A3-616B-696A-102F-DE7457B81033}"/>
          </ac:cxnSpMkLst>
        </pc:cxnChg>
        <pc:cxnChg chg="mod">
          <ac:chgData name="Kumar, Mithlesh" userId="f75b44f8-038e-4ce4-a7a5-b89273cc7715" providerId="ADAL" clId="{BF36B147-CE54-43B8-8B0B-3DD9D86E565C}" dt="2022-10-22T19:19:17.234" v="9746" actId="403"/>
          <ac:cxnSpMkLst>
            <pc:docMk/>
            <pc:sldMk cId="2085375960" sldId="320"/>
            <ac:cxnSpMk id="17" creationId="{975C3B1E-37AC-74F2-FC0E-CBEDCBD3C02B}"/>
          </ac:cxnSpMkLst>
        </pc:cxnChg>
        <pc:cxnChg chg="del mod">
          <ac:chgData name="Kumar, Mithlesh" userId="f75b44f8-038e-4ce4-a7a5-b89273cc7715" providerId="ADAL" clId="{BF36B147-CE54-43B8-8B0B-3DD9D86E565C}" dt="2022-10-20T17:35:54.857" v="7306" actId="478"/>
          <ac:cxnSpMkLst>
            <pc:docMk/>
            <pc:sldMk cId="2085375960" sldId="320"/>
            <ac:cxnSpMk id="19" creationId="{48206D9F-B030-45F9-9EA1-8378BA7678DC}"/>
          </ac:cxnSpMkLst>
        </pc:cxnChg>
        <pc:cxnChg chg="add del mod">
          <ac:chgData name="Kumar, Mithlesh" userId="f75b44f8-038e-4ce4-a7a5-b89273cc7715" providerId="ADAL" clId="{BF36B147-CE54-43B8-8B0B-3DD9D86E565C}" dt="2022-10-20T19:07:41.569" v="7448" actId="478"/>
          <ac:cxnSpMkLst>
            <pc:docMk/>
            <pc:sldMk cId="2085375960" sldId="320"/>
            <ac:cxnSpMk id="30" creationId="{EA4017F1-F1AF-4ED0-924C-13CAFFAEE799}"/>
          </ac:cxnSpMkLst>
        </pc:cxnChg>
        <pc:cxnChg chg="mod">
          <ac:chgData name="Kumar, Mithlesh" userId="f75b44f8-038e-4ce4-a7a5-b89273cc7715" providerId="ADAL" clId="{BF36B147-CE54-43B8-8B0B-3DD9D86E565C}" dt="2022-10-22T19:19:17.234" v="9746" actId="403"/>
          <ac:cxnSpMkLst>
            <pc:docMk/>
            <pc:sldMk cId="2085375960" sldId="320"/>
            <ac:cxnSpMk id="38" creationId="{5BE45D8E-9653-18A4-9D97-1239CECFA7A6}"/>
          </ac:cxnSpMkLst>
        </pc:cxnChg>
        <pc:cxnChg chg="mod">
          <ac:chgData name="Kumar, Mithlesh" userId="f75b44f8-038e-4ce4-a7a5-b89273cc7715" providerId="ADAL" clId="{BF36B147-CE54-43B8-8B0B-3DD9D86E565C}" dt="2022-10-22T19:19:17.234" v="9746" actId="403"/>
          <ac:cxnSpMkLst>
            <pc:docMk/>
            <pc:sldMk cId="2085375960" sldId="320"/>
            <ac:cxnSpMk id="39" creationId="{7A5247CF-2916-00BE-4B0B-63EA15C691F8}"/>
          </ac:cxnSpMkLst>
        </pc:cxnChg>
        <pc:cxnChg chg="add del mod">
          <ac:chgData name="Kumar, Mithlesh" userId="f75b44f8-038e-4ce4-a7a5-b89273cc7715" providerId="ADAL" clId="{BF36B147-CE54-43B8-8B0B-3DD9D86E565C}" dt="2022-10-22T18:33:03.565" v="9256" actId="478"/>
          <ac:cxnSpMkLst>
            <pc:docMk/>
            <pc:sldMk cId="2085375960" sldId="320"/>
            <ac:cxnSpMk id="54" creationId="{530C9D81-2353-443C-A221-3A6AA60A68F6}"/>
          </ac:cxnSpMkLst>
        </pc:cxnChg>
        <pc:cxnChg chg="mod">
          <ac:chgData name="Kumar, Mithlesh" userId="f75b44f8-038e-4ce4-a7a5-b89273cc7715" providerId="ADAL" clId="{BF36B147-CE54-43B8-8B0B-3DD9D86E565C}" dt="2022-10-22T19:19:17.234" v="9746" actId="403"/>
          <ac:cxnSpMkLst>
            <pc:docMk/>
            <pc:sldMk cId="2085375960" sldId="320"/>
            <ac:cxnSpMk id="64" creationId="{A0B18ADE-C1D6-D5F1-AF21-D1DEC0885A95}"/>
          </ac:cxnSpMkLst>
        </pc:cxnChg>
        <pc:cxnChg chg="mod">
          <ac:chgData name="Kumar, Mithlesh" userId="f75b44f8-038e-4ce4-a7a5-b89273cc7715" providerId="ADAL" clId="{BF36B147-CE54-43B8-8B0B-3DD9D86E565C}" dt="2022-10-22T19:19:17.234" v="9746" actId="403"/>
          <ac:cxnSpMkLst>
            <pc:docMk/>
            <pc:sldMk cId="2085375960" sldId="320"/>
            <ac:cxnSpMk id="66" creationId="{A477F73C-D67B-DE79-AA2C-710B56953AD4}"/>
          </ac:cxnSpMkLst>
        </pc:cxnChg>
        <pc:cxnChg chg="mod">
          <ac:chgData name="Kumar, Mithlesh" userId="f75b44f8-038e-4ce4-a7a5-b89273cc7715" providerId="ADAL" clId="{BF36B147-CE54-43B8-8B0B-3DD9D86E565C}" dt="2022-10-22T19:19:17.234" v="9746" actId="403"/>
          <ac:cxnSpMkLst>
            <pc:docMk/>
            <pc:sldMk cId="2085375960" sldId="320"/>
            <ac:cxnSpMk id="67" creationId="{7FD25C59-65E2-771E-3514-55D462954936}"/>
          </ac:cxnSpMkLst>
        </pc:cxnChg>
        <pc:cxnChg chg="mod">
          <ac:chgData name="Kumar, Mithlesh" userId="f75b44f8-038e-4ce4-a7a5-b89273cc7715" providerId="ADAL" clId="{BF36B147-CE54-43B8-8B0B-3DD9D86E565C}" dt="2022-10-22T19:19:17.234" v="9746" actId="403"/>
          <ac:cxnSpMkLst>
            <pc:docMk/>
            <pc:sldMk cId="2085375960" sldId="320"/>
            <ac:cxnSpMk id="69" creationId="{149D460D-A327-50E9-78F4-252F00D914F7}"/>
          </ac:cxnSpMkLst>
        </pc:cxnChg>
        <pc:cxnChg chg="mod">
          <ac:chgData name="Kumar, Mithlesh" userId="f75b44f8-038e-4ce4-a7a5-b89273cc7715" providerId="ADAL" clId="{BF36B147-CE54-43B8-8B0B-3DD9D86E565C}" dt="2022-10-22T19:19:17.234" v="9746" actId="403"/>
          <ac:cxnSpMkLst>
            <pc:docMk/>
            <pc:sldMk cId="2085375960" sldId="320"/>
            <ac:cxnSpMk id="70" creationId="{72F6D37B-0AFE-D999-76B3-903CC0F4185C}"/>
          </ac:cxnSpMkLst>
        </pc:cxnChg>
        <pc:cxnChg chg="del mod">
          <ac:chgData name="Kumar, Mithlesh" userId="f75b44f8-038e-4ce4-a7a5-b89273cc7715" providerId="ADAL" clId="{BF36B147-CE54-43B8-8B0B-3DD9D86E565C}" dt="2022-10-20T17:35:53.537" v="7305" actId="478"/>
          <ac:cxnSpMkLst>
            <pc:docMk/>
            <pc:sldMk cId="2085375960" sldId="320"/>
            <ac:cxnSpMk id="106" creationId="{986D9179-EB06-4CCE-A9E5-8D31BB420C4B}"/>
          </ac:cxnSpMkLst>
        </pc:cxnChg>
        <pc:cxnChg chg="mod">
          <ac:chgData name="Kumar, Mithlesh" userId="f75b44f8-038e-4ce4-a7a5-b89273cc7715" providerId="ADAL" clId="{BF36B147-CE54-43B8-8B0B-3DD9D86E565C}" dt="2022-10-22T19:19:17.234" v="9746" actId="403"/>
          <ac:cxnSpMkLst>
            <pc:docMk/>
            <pc:sldMk cId="2085375960" sldId="320"/>
            <ac:cxnSpMk id="111" creationId="{91E40A1E-E909-81D8-36ED-165D1294DD14}"/>
          </ac:cxnSpMkLst>
        </pc:cxnChg>
        <pc:cxnChg chg="add del mod">
          <ac:chgData name="Kumar, Mithlesh" userId="f75b44f8-038e-4ce4-a7a5-b89273cc7715" providerId="ADAL" clId="{BF36B147-CE54-43B8-8B0B-3DD9D86E565C}" dt="2022-10-22T18:33:02.224" v="9255" actId="478"/>
          <ac:cxnSpMkLst>
            <pc:docMk/>
            <pc:sldMk cId="2085375960" sldId="320"/>
            <ac:cxnSpMk id="113" creationId="{EC8B7C2F-A15E-4784-82FD-4CA89A24287B}"/>
          </ac:cxnSpMkLst>
        </pc:cxnChg>
        <pc:cxnChg chg="mod">
          <ac:chgData name="Kumar, Mithlesh" userId="f75b44f8-038e-4ce4-a7a5-b89273cc7715" providerId="ADAL" clId="{BF36B147-CE54-43B8-8B0B-3DD9D86E565C}" dt="2022-10-22T19:19:17.234" v="9746" actId="403"/>
          <ac:cxnSpMkLst>
            <pc:docMk/>
            <pc:sldMk cId="2085375960" sldId="320"/>
            <ac:cxnSpMk id="116" creationId="{B267F6DD-639E-395F-AD1B-D656414EB5B2}"/>
          </ac:cxnSpMkLst>
        </pc:cxnChg>
        <pc:cxnChg chg="mod">
          <ac:chgData name="Kumar, Mithlesh" userId="f75b44f8-038e-4ce4-a7a5-b89273cc7715" providerId="ADAL" clId="{BF36B147-CE54-43B8-8B0B-3DD9D86E565C}" dt="2022-10-22T19:19:17.234" v="9746" actId="403"/>
          <ac:cxnSpMkLst>
            <pc:docMk/>
            <pc:sldMk cId="2085375960" sldId="320"/>
            <ac:cxnSpMk id="117" creationId="{5A55EA5C-8D68-5954-5C12-32086257E6EE}"/>
          </ac:cxnSpMkLst>
        </pc:cxnChg>
      </pc:sldChg>
      <pc:sldChg chg="add del ord">
        <pc:chgData name="Kumar, Mithlesh" userId="f75b44f8-038e-4ce4-a7a5-b89273cc7715" providerId="ADAL" clId="{BF36B147-CE54-43B8-8B0B-3DD9D86E565C}" dt="2022-10-21T16:54:57.525" v="8058"/>
        <pc:sldMkLst>
          <pc:docMk/>
          <pc:sldMk cId="3757046975" sldId="321"/>
        </pc:sldMkLst>
      </pc:sldChg>
      <pc:sldChg chg="del">
        <pc:chgData name="Kumar, Mithlesh" userId="f75b44f8-038e-4ce4-a7a5-b89273cc7715" providerId="ADAL" clId="{BF36B147-CE54-43B8-8B0B-3DD9D86E565C}" dt="2022-10-09T00:59:03.125" v="2018" actId="47"/>
        <pc:sldMkLst>
          <pc:docMk/>
          <pc:sldMk cId="2333252424" sldId="322"/>
        </pc:sldMkLst>
      </pc:sldChg>
      <pc:sldChg chg="addSp delSp modSp mod ord">
        <pc:chgData name="Kumar, Mithlesh" userId="f75b44f8-038e-4ce4-a7a5-b89273cc7715" providerId="ADAL" clId="{BF36B147-CE54-43B8-8B0B-3DD9D86E565C}" dt="2022-10-19T22:55:33.675" v="6734"/>
        <pc:sldMkLst>
          <pc:docMk/>
          <pc:sldMk cId="848800363" sldId="323"/>
        </pc:sldMkLst>
        <pc:spChg chg="del mod">
          <ac:chgData name="Kumar, Mithlesh" userId="f75b44f8-038e-4ce4-a7a5-b89273cc7715" providerId="ADAL" clId="{BF36B147-CE54-43B8-8B0B-3DD9D86E565C}" dt="2022-10-08T23:05:59.991" v="1560" actId="478"/>
          <ac:spMkLst>
            <pc:docMk/>
            <pc:sldMk cId="848800363" sldId="323"/>
            <ac:spMk id="4" creationId="{0F32C368-6CFE-516F-235D-34332A562F82}"/>
          </ac:spMkLst>
        </pc:spChg>
        <pc:spChg chg="mod">
          <ac:chgData name="Kumar, Mithlesh" userId="f75b44f8-038e-4ce4-a7a5-b89273cc7715" providerId="ADAL" clId="{BF36B147-CE54-43B8-8B0B-3DD9D86E565C}" dt="2022-10-15T16:01:28.095" v="4036" actId="1076"/>
          <ac:spMkLst>
            <pc:docMk/>
            <pc:sldMk cId="848800363" sldId="323"/>
            <ac:spMk id="8" creationId="{3F5346DE-E5C7-2599-4A08-A16D3490E9B9}"/>
          </ac:spMkLst>
        </pc:spChg>
        <pc:spChg chg="add del mod">
          <ac:chgData name="Kumar, Mithlesh" userId="f75b44f8-038e-4ce4-a7a5-b89273cc7715" providerId="ADAL" clId="{BF36B147-CE54-43B8-8B0B-3DD9D86E565C}" dt="2022-10-08T23:06:03.991" v="1562" actId="478"/>
          <ac:spMkLst>
            <pc:docMk/>
            <pc:sldMk cId="848800363" sldId="323"/>
            <ac:spMk id="11" creationId="{D5B997AD-A24B-4907-A079-709A544AC8B0}"/>
          </ac:spMkLst>
        </pc:spChg>
        <pc:spChg chg="mod">
          <ac:chgData name="Kumar, Mithlesh" userId="f75b44f8-038e-4ce4-a7a5-b89273cc7715" providerId="ADAL" clId="{BF36B147-CE54-43B8-8B0B-3DD9D86E565C}" dt="2022-10-15T16:01:37.853" v="4039" actId="1076"/>
          <ac:spMkLst>
            <pc:docMk/>
            <pc:sldMk cId="848800363" sldId="323"/>
            <ac:spMk id="11" creationId="{DD9C202A-5E57-2161-B00D-F798FDF33D1D}"/>
          </ac:spMkLst>
        </pc:spChg>
        <pc:spChg chg="add mod">
          <ac:chgData name="Kumar, Mithlesh" userId="f75b44f8-038e-4ce4-a7a5-b89273cc7715" providerId="ADAL" clId="{BF36B147-CE54-43B8-8B0B-3DD9D86E565C}" dt="2022-10-08T23:06:37.679" v="1582" actId="12788"/>
          <ac:spMkLst>
            <pc:docMk/>
            <pc:sldMk cId="848800363" sldId="323"/>
            <ac:spMk id="32" creationId="{6C07FE3C-0E03-489A-ACAB-822A58D770C2}"/>
          </ac:spMkLst>
        </pc:spChg>
        <pc:grpChg chg="mod">
          <ac:chgData name="Kumar, Mithlesh" userId="f75b44f8-038e-4ce4-a7a5-b89273cc7715" providerId="ADAL" clId="{BF36B147-CE54-43B8-8B0B-3DD9D86E565C}" dt="2022-10-15T16:01:32.485" v="4038" actId="1076"/>
          <ac:grpSpMkLst>
            <pc:docMk/>
            <pc:sldMk cId="848800363" sldId="323"/>
            <ac:grpSpMk id="21" creationId="{447E717C-D2FB-E971-A55B-613BD63F53DD}"/>
          </ac:grpSpMkLst>
        </pc:grpChg>
      </pc:sldChg>
      <pc:sldChg chg="del ord">
        <pc:chgData name="Kumar, Mithlesh" userId="f75b44f8-038e-4ce4-a7a5-b89273cc7715" providerId="ADAL" clId="{BF36B147-CE54-43B8-8B0B-3DD9D86E565C}" dt="2022-10-09T00:57:22.662" v="2010" actId="47"/>
        <pc:sldMkLst>
          <pc:docMk/>
          <pc:sldMk cId="3592456722" sldId="324"/>
        </pc:sldMkLst>
      </pc:sldChg>
      <pc:sldChg chg="del">
        <pc:chgData name="Kumar, Mithlesh" userId="f75b44f8-038e-4ce4-a7a5-b89273cc7715" providerId="ADAL" clId="{BF36B147-CE54-43B8-8B0B-3DD9D86E565C}" dt="2022-10-09T00:57:33.307" v="2011" actId="47"/>
        <pc:sldMkLst>
          <pc:docMk/>
          <pc:sldMk cId="2948455910" sldId="325"/>
        </pc:sldMkLst>
      </pc:sldChg>
      <pc:sldChg chg="addSp delSp modSp mod">
        <pc:chgData name="Kumar, Mithlesh" userId="f75b44f8-038e-4ce4-a7a5-b89273cc7715" providerId="ADAL" clId="{BF36B147-CE54-43B8-8B0B-3DD9D86E565C}" dt="2022-10-22T21:40:23.174" v="10525" actId="20577"/>
        <pc:sldMkLst>
          <pc:docMk/>
          <pc:sldMk cId="1571035683" sldId="326"/>
        </pc:sldMkLst>
        <pc:spChg chg="mod">
          <ac:chgData name="Kumar, Mithlesh" userId="f75b44f8-038e-4ce4-a7a5-b89273cc7715" providerId="ADAL" clId="{BF36B147-CE54-43B8-8B0B-3DD9D86E565C}" dt="2022-10-22T17:59:31.311" v="9058" actId="12788"/>
          <ac:spMkLst>
            <pc:docMk/>
            <pc:sldMk cId="1571035683" sldId="326"/>
            <ac:spMk id="2" creationId="{80709CB8-5CE9-5B1D-0828-3F1AD42012A8}"/>
          </ac:spMkLst>
        </pc:spChg>
        <pc:spChg chg="mod">
          <ac:chgData name="Kumar, Mithlesh" userId="f75b44f8-038e-4ce4-a7a5-b89273cc7715" providerId="ADAL" clId="{BF36B147-CE54-43B8-8B0B-3DD9D86E565C}" dt="2022-10-22T21:40:23.174" v="10525" actId="20577"/>
          <ac:spMkLst>
            <pc:docMk/>
            <pc:sldMk cId="1571035683" sldId="326"/>
            <ac:spMk id="3" creationId="{7BCC6879-79E2-6E00-C8E4-53E385243A59}"/>
          </ac:spMkLst>
        </pc:spChg>
        <pc:spChg chg="add del mod">
          <ac:chgData name="Kumar, Mithlesh" userId="f75b44f8-038e-4ce4-a7a5-b89273cc7715" providerId="ADAL" clId="{BF36B147-CE54-43B8-8B0B-3DD9D86E565C}" dt="2022-10-21T21:57:14.421" v="8498" actId="478"/>
          <ac:spMkLst>
            <pc:docMk/>
            <pc:sldMk cId="1571035683" sldId="326"/>
            <ac:spMk id="5" creationId="{78931BFC-2198-4CC8-BA09-41D5A1B83B76}"/>
          </ac:spMkLst>
        </pc:spChg>
        <pc:spChg chg="add del mod">
          <ac:chgData name="Kumar, Mithlesh" userId="f75b44f8-038e-4ce4-a7a5-b89273cc7715" providerId="ADAL" clId="{BF36B147-CE54-43B8-8B0B-3DD9D86E565C}" dt="2022-10-22T17:09:42.448" v="8640" actId="478"/>
          <ac:spMkLst>
            <pc:docMk/>
            <pc:sldMk cId="1571035683" sldId="326"/>
            <ac:spMk id="5" creationId="{841CBDAD-FFF8-4EE5-B2E1-33F9BA0DF17A}"/>
          </ac:spMkLst>
        </pc:spChg>
      </pc:sldChg>
      <pc:sldChg chg="addSp delSp modSp mod">
        <pc:chgData name="Kumar, Mithlesh" userId="f75b44f8-038e-4ce4-a7a5-b89273cc7715" providerId="ADAL" clId="{BF36B147-CE54-43B8-8B0B-3DD9D86E565C}" dt="2022-10-22T19:21:16.591" v="9748" actId="6549"/>
        <pc:sldMkLst>
          <pc:docMk/>
          <pc:sldMk cId="2248989997" sldId="327"/>
        </pc:sldMkLst>
        <pc:spChg chg="mod">
          <ac:chgData name="Kumar, Mithlesh" userId="f75b44f8-038e-4ce4-a7a5-b89273cc7715" providerId="ADAL" clId="{BF36B147-CE54-43B8-8B0B-3DD9D86E565C}" dt="2022-10-22T17:57:44.706" v="9037" actId="122"/>
          <ac:spMkLst>
            <pc:docMk/>
            <pc:sldMk cId="2248989997" sldId="327"/>
            <ac:spMk id="2" creationId="{6AD22087-5C93-3A61-B34E-A84148EE3351}"/>
          </ac:spMkLst>
        </pc:spChg>
        <pc:spChg chg="del">
          <ac:chgData name="Kumar, Mithlesh" userId="f75b44f8-038e-4ce4-a7a5-b89273cc7715" providerId="ADAL" clId="{BF36B147-CE54-43B8-8B0B-3DD9D86E565C}" dt="2022-10-06T21:45:45.105" v="977" actId="21"/>
          <ac:spMkLst>
            <pc:docMk/>
            <pc:sldMk cId="2248989997" sldId="327"/>
            <ac:spMk id="3" creationId="{9E9D0F89-8E02-0B2F-F6F7-B5C260F5E428}"/>
          </ac:spMkLst>
        </pc:spChg>
        <pc:spChg chg="del">
          <ac:chgData name="Kumar, Mithlesh" userId="f75b44f8-038e-4ce4-a7a5-b89273cc7715" providerId="ADAL" clId="{BF36B147-CE54-43B8-8B0B-3DD9D86E565C}" dt="2022-10-06T21:45:45.105" v="977" actId="21"/>
          <ac:spMkLst>
            <pc:docMk/>
            <pc:sldMk cId="2248989997" sldId="327"/>
            <ac:spMk id="6" creationId="{58206313-194B-4A37-2208-75AF84703425}"/>
          </ac:spMkLst>
        </pc:spChg>
        <pc:spChg chg="del">
          <ac:chgData name="Kumar, Mithlesh" userId="f75b44f8-038e-4ce4-a7a5-b89273cc7715" providerId="ADAL" clId="{BF36B147-CE54-43B8-8B0B-3DD9D86E565C}" dt="2022-10-06T21:45:45.105" v="977" actId="21"/>
          <ac:spMkLst>
            <pc:docMk/>
            <pc:sldMk cId="2248989997" sldId="327"/>
            <ac:spMk id="13" creationId="{7EFCD5CA-F66D-CCBB-7BD2-5D1EE3F9DF6B}"/>
          </ac:spMkLst>
        </pc:spChg>
        <pc:spChg chg="mod">
          <ac:chgData name="Kumar, Mithlesh" userId="f75b44f8-038e-4ce4-a7a5-b89273cc7715" providerId="ADAL" clId="{BF36B147-CE54-43B8-8B0B-3DD9D86E565C}" dt="2022-10-09T01:16:25.305" v="2070" actId="1076"/>
          <ac:spMkLst>
            <pc:docMk/>
            <pc:sldMk cId="2248989997" sldId="327"/>
            <ac:spMk id="32" creationId="{F8C14158-B070-50FA-0A96-C5A0BB4FF6A9}"/>
          </ac:spMkLst>
        </pc:spChg>
        <pc:spChg chg="mod">
          <ac:chgData name="Kumar, Mithlesh" userId="f75b44f8-038e-4ce4-a7a5-b89273cc7715" providerId="ADAL" clId="{BF36B147-CE54-43B8-8B0B-3DD9D86E565C}" dt="2022-10-22T17:23:56.422" v="8836" actId="1076"/>
          <ac:spMkLst>
            <pc:docMk/>
            <pc:sldMk cId="2248989997" sldId="327"/>
            <ac:spMk id="66" creationId="{94697FB1-01E2-AFFF-2FDB-ADCAA5FE1BA7}"/>
          </ac:spMkLst>
        </pc:spChg>
        <pc:graphicFrameChg chg="add mod modGraphic">
          <ac:chgData name="Kumar, Mithlesh" userId="f75b44f8-038e-4ce4-a7a5-b89273cc7715" providerId="ADAL" clId="{BF36B147-CE54-43B8-8B0B-3DD9D86E565C}" dt="2022-10-22T17:23:56.422" v="8836" actId="1076"/>
          <ac:graphicFrameMkLst>
            <pc:docMk/>
            <pc:sldMk cId="2248989997" sldId="327"/>
            <ac:graphicFrameMk id="4" creationId="{831FFAE3-9DD1-40B0-A2BF-76D2C7AA28AF}"/>
          </ac:graphicFrameMkLst>
        </pc:graphicFrameChg>
        <pc:graphicFrameChg chg="add mod modGraphic">
          <ac:chgData name="Kumar, Mithlesh" userId="f75b44f8-038e-4ce4-a7a5-b89273cc7715" providerId="ADAL" clId="{BF36B147-CE54-43B8-8B0B-3DD9D86E565C}" dt="2022-10-22T19:21:16.591" v="9748" actId="6549"/>
          <ac:graphicFrameMkLst>
            <pc:docMk/>
            <pc:sldMk cId="2248989997" sldId="327"/>
            <ac:graphicFrameMk id="5" creationId="{F7F851C6-63BD-451A-8AED-765F52CBB265}"/>
          </ac:graphicFrameMkLst>
        </pc:graphicFrameChg>
        <pc:graphicFrameChg chg="del">
          <ac:chgData name="Kumar, Mithlesh" userId="f75b44f8-038e-4ce4-a7a5-b89273cc7715" providerId="ADAL" clId="{BF36B147-CE54-43B8-8B0B-3DD9D86E565C}" dt="2022-10-06T21:45:45.105" v="977" actId="21"/>
          <ac:graphicFrameMkLst>
            <pc:docMk/>
            <pc:sldMk cId="2248989997" sldId="327"/>
            <ac:graphicFrameMk id="80" creationId="{0643759C-624D-C4FE-993C-E757F2DAE589}"/>
          </ac:graphicFrameMkLst>
        </pc:graphicFrameChg>
        <pc:cxnChg chg="del mod">
          <ac:chgData name="Kumar, Mithlesh" userId="f75b44f8-038e-4ce4-a7a5-b89273cc7715" providerId="ADAL" clId="{BF36B147-CE54-43B8-8B0B-3DD9D86E565C}" dt="2022-10-06T21:45:45.105" v="977" actId="21"/>
          <ac:cxnSpMkLst>
            <pc:docMk/>
            <pc:sldMk cId="2248989997" sldId="327"/>
            <ac:cxnSpMk id="5" creationId="{E9BE44DB-082C-002E-C37B-637DD1A35D0F}"/>
          </ac:cxnSpMkLst>
        </pc:cxnChg>
        <pc:cxnChg chg="del mod">
          <ac:chgData name="Kumar, Mithlesh" userId="f75b44f8-038e-4ce4-a7a5-b89273cc7715" providerId="ADAL" clId="{BF36B147-CE54-43B8-8B0B-3DD9D86E565C}" dt="2022-10-06T21:45:45.105" v="977" actId="21"/>
          <ac:cxnSpMkLst>
            <pc:docMk/>
            <pc:sldMk cId="2248989997" sldId="327"/>
            <ac:cxnSpMk id="7" creationId="{D4F785EB-FC9F-E3CB-F208-B31CE97CCF55}"/>
          </ac:cxnSpMkLst>
        </pc:cxnChg>
        <pc:cxnChg chg="mod">
          <ac:chgData name="Kumar, Mithlesh" userId="f75b44f8-038e-4ce4-a7a5-b89273cc7715" providerId="ADAL" clId="{BF36B147-CE54-43B8-8B0B-3DD9D86E565C}" dt="2022-10-09T01:16:03.790" v="2069" actId="14100"/>
          <ac:cxnSpMkLst>
            <pc:docMk/>
            <pc:sldMk cId="2248989997" sldId="327"/>
            <ac:cxnSpMk id="17" creationId="{6FD7617C-03A0-9658-C508-D7A058C8B3C5}"/>
          </ac:cxnSpMkLst>
        </pc:cxnChg>
      </pc:sldChg>
      <pc:sldChg chg="del">
        <pc:chgData name="Kumar, Mithlesh" userId="f75b44f8-038e-4ce4-a7a5-b89273cc7715" providerId="ADAL" clId="{BF36B147-CE54-43B8-8B0B-3DD9D86E565C}" dt="2022-10-21T16:55:27.304" v="8060" actId="47"/>
        <pc:sldMkLst>
          <pc:docMk/>
          <pc:sldMk cId="55823080" sldId="328"/>
        </pc:sldMkLst>
      </pc:sldChg>
      <pc:sldChg chg="ord">
        <pc:chgData name="Kumar, Mithlesh" userId="f75b44f8-038e-4ce4-a7a5-b89273cc7715" providerId="ADAL" clId="{BF36B147-CE54-43B8-8B0B-3DD9D86E565C}" dt="2022-10-21T16:54:32.356" v="8054"/>
        <pc:sldMkLst>
          <pc:docMk/>
          <pc:sldMk cId="2276244140" sldId="329"/>
        </pc:sldMkLst>
      </pc:sldChg>
      <pc:sldChg chg="del">
        <pc:chgData name="Kumar, Mithlesh" userId="f75b44f8-038e-4ce4-a7a5-b89273cc7715" providerId="ADAL" clId="{BF36B147-CE54-43B8-8B0B-3DD9D86E565C}" dt="2022-10-09T00:59:07.672" v="2019" actId="47"/>
        <pc:sldMkLst>
          <pc:docMk/>
          <pc:sldMk cId="2312693765" sldId="330"/>
        </pc:sldMkLst>
      </pc:sldChg>
      <pc:sldChg chg="addSp delSp modSp mod modNotesTx">
        <pc:chgData name="Kumar, Mithlesh" userId="f75b44f8-038e-4ce4-a7a5-b89273cc7715" providerId="ADAL" clId="{BF36B147-CE54-43B8-8B0B-3DD9D86E565C}" dt="2022-10-22T21:40:40.059" v="10527" actId="20577"/>
        <pc:sldMkLst>
          <pc:docMk/>
          <pc:sldMk cId="1832780651" sldId="331"/>
        </pc:sldMkLst>
        <pc:spChg chg="mod">
          <ac:chgData name="Kumar, Mithlesh" userId="f75b44f8-038e-4ce4-a7a5-b89273cc7715" providerId="ADAL" clId="{BF36B147-CE54-43B8-8B0B-3DD9D86E565C}" dt="2022-10-22T17:59:02.236" v="9053" actId="12788"/>
          <ac:spMkLst>
            <pc:docMk/>
            <pc:sldMk cId="1832780651" sldId="331"/>
            <ac:spMk id="2" creationId="{42BA3298-3357-3EA9-9561-CA774FAC66E2}"/>
          </ac:spMkLst>
        </pc:spChg>
        <pc:spChg chg="add del mod">
          <ac:chgData name="Kumar, Mithlesh" userId="f75b44f8-038e-4ce4-a7a5-b89273cc7715" providerId="ADAL" clId="{BF36B147-CE54-43B8-8B0B-3DD9D86E565C}" dt="2022-10-06T20:50:34.705" v="1" actId="22"/>
          <ac:spMkLst>
            <pc:docMk/>
            <pc:sldMk cId="1832780651" sldId="331"/>
            <ac:spMk id="4" creationId="{0BE9F0D3-A83A-41B6-9610-1B66D237522C}"/>
          </ac:spMkLst>
        </pc:spChg>
        <pc:spChg chg="mod">
          <ac:chgData name="Kumar, Mithlesh" userId="f75b44f8-038e-4ce4-a7a5-b89273cc7715" providerId="ADAL" clId="{BF36B147-CE54-43B8-8B0B-3DD9D86E565C}" dt="2022-10-22T20:05:18.902" v="10344" actId="1035"/>
          <ac:spMkLst>
            <pc:docMk/>
            <pc:sldMk cId="1832780651" sldId="331"/>
            <ac:spMk id="5" creationId="{B0F0809A-8430-11CF-139B-F44CA2D81E43}"/>
          </ac:spMkLst>
        </pc:spChg>
        <pc:spChg chg="add mod">
          <ac:chgData name="Kumar, Mithlesh" userId="f75b44f8-038e-4ce4-a7a5-b89273cc7715" providerId="ADAL" clId="{BF36B147-CE54-43B8-8B0B-3DD9D86E565C}" dt="2022-10-22T20:10:05.244" v="10408" actId="14100"/>
          <ac:spMkLst>
            <pc:docMk/>
            <pc:sldMk cId="1832780651" sldId="331"/>
            <ac:spMk id="6" creationId="{535AC9E1-2845-4E34-AFBC-5A16EE2E4940}"/>
          </ac:spMkLst>
        </pc:spChg>
        <pc:spChg chg="mod">
          <ac:chgData name="Kumar, Mithlesh" userId="f75b44f8-038e-4ce4-a7a5-b89273cc7715" providerId="ADAL" clId="{BF36B147-CE54-43B8-8B0B-3DD9D86E565C}" dt="2022-10-22T20:07:16.591" v="10385" actId="1076"/>
          <ac:spMkLst>
            <pc:docMk/>
            <pc:sldMk cId="1832780651" sldId="331"/>
            <ac:spMk id="7" creationId="{6183D52F-AD27-8B18-76EE-38344483F2C6}"/>
          </ac:spMkLst>
        </pc:spChg>
        <pc:spChg chg="mod">
          <ac:chgData name="Kumar, Mithlesh" userId="f75b44f8-038e-4ce4-a7a5-b89273cc7715" providerId="ADAL" clId="{BF36B147-CE54-43B8-8B0B-3DD9D86E565C}" dt="2022-10-22T20:06:35.928" v="10373" actId="20577"/>
          <ac:spMkLst>
            <pc:docMk/>
            <pc:sldMk cId="1832780651" sldId="331"/>
            <ac:spMk id="9" creationId="{95985046-35B0-87EB-B63B-BC3400B6E54B}"/>
          </ac:spMkLst>
        </pc:spChg>
        <pc:spChg chg="add del mod">
          <ac:chgData name="Kumar, Mithlesh" userId="f75b44f8-038e-4ce4-a7a5-b89273cc7715" providerId="ADAL" clId="{BF36B147-CE54-43B8-8B0B-3DD9D86E565C}" dt="2022-10-14T17:52:51.998" v="3121" actId="478"/>
          <ac:spMkLst>
            <pc:docMk/>
            <pc:sldMk cId="1832780651" sldId="331"/>
            <ac:spMk id="10" creationId="{2ADC4EF9-A383-4897-860A-7BA0E79A5A77}"/>
          </ac:spMkLst>
        </pc:spChg>
        <pc:spChg chg="add del mod">
          <ac:chgData name="Kumar, Mithlesh" userId="f75b44f8-038e-4ce4-a7a5-b89273cc7715" providerId="ADAL" clId="{BF36B147-CE54-43B8-8B0B-3DD9D86E565C}" dt="2022-10-15T15:31:41.074" v="3508"/>
          <ac:spMkLst>
            <pc:docMk/>
            <pc:sldMk cId="1832780651" sldId="331"/>
            <ac:spMk id="16" creationId="{D8C9EAA3-D621-4B67-AC8F-B247A7F28803}"/>
          </ac:spMkLst>
        </pc:spChg>
        <pc:spChg chg="add mod">
          <ac:chgData name="Kumar, Mithlesh" userId="f75b44f8-038e-4ce4-a7a5-b89273cc7715" providerId="ADAL" clId="{BF36B147-CE54-43B8-8B0B-3DD9D86E565C}" dt="2022-10-22T20:06:58.111" v="10383" actId="20577"/>
          <ac:spMkLst>
            <pc:docMk/>
            <pc:sldMk cId="1832780651" sldId="331"/>
            <ac:spMk id="18" creationId="{9EE9107E-3B7F-444F-A1F9-6CFD04558E8B}"/>
          </ac:spMkLst>
        </pc:spChg>
        <pc:spChg chg="add del mod">
          <ac:chgData name="Kumar, Mithlesh" userId="f75b44f8-038e-4ce4-a7a5-b89273cc7715" providerId="ADAL" clId="{BF36B147-CE54-43B8-8B0B-3DD9D86E565C}" dt="2022-10-15T13:47:59.944" v="3498" actId="478"/>
          <ac:spMkLst>
            <pc:docMk/>
            <pc:sldMk cId="1832780651" sldId="331"/>
            <ac:spMk id="20" creationId="{DBAE3C79-A9C1-41C7-8EC0-34F010D8B7ED}"/>
          </ac:spMkLst>
        </pc:spChg>
        <pc:spChg chg="add mod">
          <ac:chgData name="Kumar, Mithlesh" userId="f75b44f8-038e-4ce4-a7a5-b89273cc7715" providerId="ADAL" clId="{BF36B147-CE54-43B8-8B0B-3DD9D86E565C}" dt="2022-10-22T21:40:40.059" v="10527" actId="20577"/>
          <ac:spMkLst>
            <pc:docMk/>
            <pc:sldMk cId="1832780651" sldId="331"/>
            <ac:spMk id="23" creationId="{6387F96A-5DBE-4682-8911-580C64475BA4}"/>
          </ac:spMkLst>
        </pc:spChg>
        <pc:spChg chg="add del mod">
          <ac:chgData name="Kumar, Mithlesh" userId="f75b44f8-038e-4ce4-a7a5-b89273cc7715" providerId="ADAL" clId="{BF36B147-CE54-43B8-8B0B-3DD9D86E565C}" dt="2022-10-15T15:34:50.021" v="3732" actId="478"/>
          <ac:spMkLst>
            <pc:docMk/>
            <pc:sldMk cId="1832780651" sldId="331"/>
            <ac:spMk id="25" creationId="{4EE90647-F1BC-4D3B-97DA-EB41F1062294}"/>
          </ac:spMkLst>
        </pc:spChg>
        <pc:spChg chg="add mod">
          <ac:chgData name="Kumar, Mithlesh" userId="f75b44f8-038e-4ce4-a7a5-b89273cc7715" providerId="ADAL" clId="{BF36B147-CE54-43B8-8B0B-3DD9D86E565C}" dt="2022-10-22T20:21:33.984" v="10435" actId="1076"/>
          <ac:spMkLst>
            <pc:docMk/>
            <pc:sldMk cId="1832780651" sldId="331"/>
            <ac:spMk id="28" creationId="{9C1AF17A-B494-47A9-9295-D969F8F930A9}"/>
          </ac:spMkLst>
        </pc:spChg>
        <pc:spChg chg="add mod">
          <ac:chgData name="Kumar, Mithlesh" userId="f75b44f8-038e-4ce4-a7a5-b89273cc7715" providerId="ADAL" clId="{BF36B147-CE54-43B8-8B0B-3DD9D86E565C}" dt="2022-10-22T20:22:27.087" v="10442" actId="1076"/>
          <ac:spMkLst>
            <pc:docMk/>
            <pc:sldMk cId="1832780651" sldId="331"/>
            <ac:spMk id="32" creationId="{AE7CC1F3-A17E-44A5-924D-47170C6CEDF0}"/>
          </ac:spMkLst>
        </pc:spChg>
        <pc:spChg chg="add mod">
          <ac:chgData name="Kumar, Mithlesh" userId="f75b44f8-038e-4ce4-a7a5-b89273cc7715" providerId="ADAL" clId="{BF36B147-CE54-43B8-8B0B-3DD9D86E565C}" dt="2022-10-22T20:08:00.063" v="10390" actId="1076"/>
          <ac:spMkLst>
            <pc:docMk/>
            <pc:sldMk cId="1832780651" sldId="331"/>
            <ac:spMk id="41" creationId="{C1FEC5A8-A8A7-40B8-A24C-88F52E09E20C}"/>
          </ac:spMkLst>
        </pc:spChg>
        <pc:spChg chg="add mod">
          <ac:chgData name="Kumar, Mithlesh" userId="f75b44f8-038e-4ce4-a7a5-b89273cc7715" providerId="ADAL" clId="{BF36B147-CE54-43B8-8B0B-3DD9D86E565C}" dt="2022-10-06T21:17:09.735" v="511" actId="1076"/>
          <ac:spMkLst>
            <pc:docMk/>
            <pc:sldMk cId="1832780651" sldId="331"/>
            <ac:spMk id="42" creationId="{7C051F08-A770-4C37-B030-E26D2D510C12}"/>
          </ac:spMkLst>
        </pc:spChg>
        <pc:spChg chg="add mod">
          <ac:chgData name="Kumar, Mithlesh" userId="f75b44f8-038e-4ce4-a7a5-b89273cc7715" providerId="ADAL" clId="{BF36B147-CE54-43B8-8B0B-3DD9D86E565C}" dt="2022-10-06T21:17:30.548" v="539" actId="1076"/>
          <ac:spMkLst>
            <pc:docMk/>
            <pc:sldMk cId="1832780651" sldId="331"/>
            <ac:spMk id="43" creationId="{DF99A867-4009-4A63-B2E2-900126DB0434}"/>
          </ac:spMkLst>
        </pc:spChg>
        <pc:grpChg chg="add mod">
          <ac:chgData name="Kumar, Mithlesh" userId="f75b44f8-038e-4ce4-a7a5-b89273cc7715" providerId="ADAL" clId="{BF36B147-CE54-43B8-8B0B-3DD9D86E565C}" dt="2022-10-06T21:10:58.965" v="398" actId="164"/>
          <ac:grpSpMkLst>
            <pc:docMk/>
            <pc:sldMk cId="1832780651" sldId="331"/>
            <ac:grpSpMk id="26" creationId="{66D88B6C-E846-49E3-B126-BBEF74A72ACB}"/>
          </ac:grpSpMkLst>
        </pc:grpChg>
        <pc:grpChg chg="add mod">
          <ac:chgData name="Kumar, Mithlesh" userId="f75b44f8-038e-4ce4-a7a5-b89273cc7715" providerId="ADAL" clId="{BF36B147-CE54-43B8-8B0B-3DD9D86E565C}" dt="2022-10-06T21:11:05.033" v="400" actId="164"/>
          <ac:grpSpMkLst>
            <pc:docMk/>
            <pc:sldMk cId="1832780651" sldId="331"/>
            <ac:grpSpMk id="27" creationId="{795DD44D-3DB0-4E3B-BBF3-AB0005F355C6}"/>
          </ac:grpSpMkLst>
        </pc:grpChg>
        <pc:grpChg chg="add del mod">
          <ac:chgData name="Kumar, Mithlesh" userId="f75b44f8-038e-4ce4-a7a5-b89273cc7715" providerId="ADAL" clId="{BF36B147-CE54-43B8-8B0B-3DD9D86E565C}" dt="2022-10-06T21:11:24.933" v="402" actId="21"/>
          <ac:grpSpMkLst>
            <pc:docMk/>
            <pc:sldMk cId="1832780651" sldId="331"/>
            <ac:grpSpMk id="28" creationId="{7F52445F-FBAB-4F21-B64F-790BC36707FF}"/>
          </ac:grpSpMkLst>
        </pc:grpChg>
        <pc:grpChg chg="add del mod">
          <ac:chgData name="Kumar, Mithlesh" userId="f75b44f8-038e-4ce4-a7a5-b89273cc7715" providerId="ADAL" clId="{BF36B147-CE54-43B8-8B0B-3DD9D86E565C}" dt="2022-10-06T21:11:27.998" v="404"/>
          <ac:grpSpMkLst>
            <pc:docMk/>
            <pc:sldMk cId="1832780651" sldId="331"/>
            <ac:grpSpMk id="29" creationId="{C140E1B9-F5B1-4A6A-A914-5D340A5FAAF5}"/>
          </ac:grpSpMkLst>
        </pc:grpChg>
        <pc:picChg chg="mod ord">
          <ac:chgData name="Kumar, Mithlesh" userId="f75b44f8-038e-4ce4-a7a5-b89273cc7715" providerId="ADAL" clId="{BF36B147-CE54-43B8-8B0B-3DD9D86E565C}" dt="2022-10-22T20:22:22.958" v="10441" actId="1076"/>
          <ac:picMkLst>
            <pc:docMk/>
            <pc:sldMk cId="1832780651" sldId="331"/>
            <ac:picMk id="4" creationId="{D37A450D-6A85-D937-C1D7-4643D96F18EC}"/>
          </ac:picMkLst>
        </pc:picChg>
        <pc:picChg chg="add del mod ord">
          <ac:chgData name="Kumar, Mithlesh" userId="f75b44f8-038e-4ce4-a7a5-b89273cc7715" providerId="ADAL" clId="{BF36B147-CE54-43B8-8B0B-3DD9D86E565C}" dt="2022-10-15T15:34:45.529" v="3731" actId="478"/>
          <ac:picMkLst>
            <pc:docMk/>
            <pc:sldMk cId="1832780651" sldId="331"/>
            <ac:picMk id="6" creationId="{D79F5DE8-F292-48F6-A906-1D11173FC7DC}"/>
          </ac:picMkLst>
        </pc:picChg>
        <pc:picChg chg="add mod">
          <ac:chgData name="Kumar, Mithlesh" userId="f75b44f8-038e-4ce4-a7a5-b89273cc7715" providerId="ADAL" clId="{BF36B147-CE54-43B8-8B0B-3DD9D86E565C}" dt="2022-10-22T20:05:14.527" v="10332" actId="1076"/>
          <ac:picMkLst>
            <pc:docMk/>
            <pc:sldMk cId="1832780651" sldId="331"/>
            <ac:picMk id="8" creationId="{35BF55C2-384B-4E52-B8E7-5707139CE8E9}"/>
          </ac:picMkLst>
        </pc:picChg>
        <pc:picChg chg="del">
          <ac:chgData name="Kumar, Mithlesh" userId="f75b44f8-038e-4ce4-a7a5-b89273cc7715" providerId="ADAL" clId="{BF36B147-CE54-43B8-8B0B-3DD9D86E565C}" dt="2022-10-06T20:50:32.676" v="0" actId="478"/>
          <ac:picMkLst>
            <pc:docMk/>
            <pc:sldMk cId="1832780651" sldId="331"/>
            <ac:picMk id="9" creationId="{974760A0-E84A-A3D7-062C-2C4D685EC3FF}"/>
          </ac:picMkLst>
        </pc:picChg>
        <pc:picChg chg="add del mod modCrop">
          <ac:chgData name="Kumar, Mithlesh" userId="f75b44f8-038e-4ce4-a7a5-b89273cc7715" providerId="ADAL" clId="{BF36B147-CE54-43B8-8B0B-3DD9D86E565C}" dt="2022-10-06T21:10:46.916" v="394" actId="478"/>
          <ac:picMkLst>
            <pc:docMk/>
            <pc:sldMk cId="1832780651" sldId="331"/>
            <ac:picMk id="11" creationId="{A5A43FAB-F9C9-4AD1-ADC1-053EE1A53C54}"/>
          </ac:picMkLst>
        </pc:picChg>
        <pc:picChg chg="add mod">
          <ac:chgData name="Kumar, Mithlesh" userId="f75b44f8-038e-4ce4-a7a5-b89273cc7715" providerId="ADAL" clId="{BF36B147-CE54-43B8-8B0B-3DD9D86E565C}" dt="2022-10-06T21:11:09.538" v="401" actId="164"/>
          <ac:picMkLst>
            <pc:docMk/>
            <pc:sldMk cId="1832780651" sldId="331"/>
            <ac:picMk id="13" creationId="{523B240B-3F21-43A0-9DA2-7E7BC426A425}"/>
          </ac:picMkLst>
        </pc:picChg>
        <pc:picChg chg="add mod modCrop">
          <ac:chgData name="Kumar, Mithlesh" userId="f75b44f8-038e-4ce4-a7a5-b89273cc7715" providerId="ADAL" clId="{BF36B147-CE54-43B8-8B0B-3DD9D86E565C}" dt="2022-10-06T21:11:09.538" v="401" actId="164"/>
          <ac:picMkLst>
            <pc:docMk/>
            <pc:sldMk cId="1832780651" sldId="331"/>
            <ac:picMk id="14" creationId="{70A01960-2CA1-4F4B-A44B-BC30B3850B8E}"/>
          </ac:picMkLst>
        </pc:picChg>
        <pc:picChg chg="add mod modCrop">
          <ac:chgData name="Kumar, Mithlesh" userId="f75b44f8-038e-4ce4-a7a5-b89273cc7715" providerId="ADAL" clId="{BF36B147-CE54-43B8-8B0B-3DD9D86E565C}" dt="2022-10-06T21:11:09.538" v="401" actId="164"/>
          <ac:picMkLst>
            <pc:docMk/>
            <pc:sldMk cId="1832780651" sldId="331"/>
            <ac:picMk id="15" creationId="{3551F7D2-3DDC-42EA-A66A-A64CE57F268A}"/>
          </ac:picMkLst>
        </pc:picChg>
        <pc:picChg chg="add mod modCrop">
          <ac:chgData name="Kumar, Mithlesh" userId="f75b44f8-038e-4ce4-a7a5-b89273cc7715" providerId="ADAL" clId="{BF36B147-CE54-43B8-8B0B-3DD9D86E565C}" dt="2022-10-06T21:11:09.538" v="401" actId="164"/>
          <ac:picMkLst>
            <pc:docMk/>
            <pc:sldMk cId="1832780651" sldId="331"/>
            <ac:picMk id="16" creationId="{0463727D-2408-459D-BFD1-1834639F20BB}"/>
          </ac:picMkLst>
        </pc:picChg>
        <pc:picChg chg="add mod modCrop">
          <ac:chgData name="Kumar, Mithlesh" userId="f75b44f8-038e-4ce4-a7a5-b89273cc7715" providerId="ADAL" clId="{BF36B147-CE54-43B8-8B0B-3DD9D86E565C}" dt="2022-10-06T21:11:09.538" v="401" actId="164"/>
          <ac:picMkLst>
            <pc:docMk/>
            <pc:sldMk cId="1832780651" sldId="331"/>
            <ac:picMk id="17" creationId="{3E09C26E-89A2-4D0E-B491-AC0D50698453}"/>
          </ac:picMkLst>
        </pc:picChg>
        <pc:picChg chg="add mod">
          <ac:chgData name="Kumar, Mithlesh" userId="f75b44f8-038e-4ce4-a7a5-b89273cc7715" providerId="ADAL" clId="{BF36B147-CE54-43B8-8B0B-3DD9D86E565C}" dt="2022-10-06T21:11:09.538" v="401" actId="164"/>
          <ac:picMkLst>
            <pc:docMk/>
            <pc:sldMk cId="1832780651" sldId="331"/>
            <ac:picMk id="18" creationId="{B41B1389-49C3-4B83-A214-00C09B688A96}"/>
          </ac:picMkLst>
        </pc:picChg>
        <pc:picChg chg="add mod">
          <ac:chgData name="Kumar, Mithlesh" userId="f75b44f8-038e-4ce4-a7a5-b89273cc7715" providerId="ADAL" clId="{BF36B147-CE54-43B8-8B0B-3DD9D86E565C}" dt="2022-10-06T21:11:09.538" v="401" actId="164"/>
          <ac:picMkLst>
            <pc:docMk/>
            <pc:sldMk cId="1832780651" sldId="331"/>
            <ac:picMk id="19" creationId="{D723B6CE-24C8-416C-A061-0EC7F8D36647}"/>
          </ac:picMkLst>
        </pc:picChg>
        <pc:picChg chg="add mod">
          <ac:chgData name="Kumar, Mithlesh" userId="f75b44f8-038e-4ce4-a7a5-b89273cc7715" providerId="ADAL" clId="{BF36B147-CE54-43B8-8B0B-3DD9D86E565C}" dt="2022-10-22T20:21:36.208" v="10436" actId="1076"/>
          <ac:picMkLst>
            <pc:docMk/>
            <pc:sldMk cId="1832780651" sldId="331"/>
            <ac:picMk id="21" creationId="{36CF12FB-EFDD-4D27-915F-D044C552082F}"/>
          </ac:picMkLst>
        </pc:picChg>
        <pc:picChg chg="add mod">
          <ac:chgData name="Kumar, Mithlesh" userId="f75b44f8-038e-4ce4-a7a5-b89273cc7715" providerId="ADAL" clId="{BF36B147-CE54-43B8-8B0B-3DD9D86E565C}" dt="2022-10-06T21:11:09.538" v="401" actId="164"/>
          <ac:picMkLst>
            <pc:docMk/>
            <pc:sldMk cId="1832780651" sldId="331"/>
            <ac:picMk id="21" creationId="{42ECE153-0B8C-4F83-8961-2897B7847EB2}"/>
          </ac:picMkLst>
        </pc:picChg>
        <pc:picChg chg="add del mod ord modCrop">
          <ac:chgData name="Kumar, Mithlesh" userId="f75b44f8-038e-4ce4-a7a5-b89273cc7715" providerId="ADAL" clId="{BF36B147-CE54-43B8-8B0B-3DD9D86E565C}" dt="2022-10-22T20:07:25.644" v="10386" actId="478"/>
          <ac:picMkLst>
            <pc:docMk/>
            <pc:sldMk cId="1832780651" sldId="331"/>
            <ac:picMk id="22" creationId="{ADD85177-D82F-4877-9111-35C9EA6A36B1}"/>
          </ac:picMkLst>
        </pc:picChg>
        <pc:picChg chg="add del">
          <ac:chgData name="Kumar, Mithlesh" userId="f75b44f8-038e-4ce4-a7a5-b89273cc7715" providerId="ADAL" clId="{BF36B147-CE54-43B8-8B0B-3DD9D86E565C}" dt="2022-10-06T21:08:07.777" v="386" actId="478"/>
          <ac:picMkLst>
            <pc:docMk/>
            <pc:sldMk cId="1832780651" sldId="331"/>
            <ac:picMk id="23" creationId="{3D92064B-5367-477E-8A50-31531DE3638E}"/>
          </ac:picMkLst>
        </pc:picChg>
        <pc:picChg chg="add del">
          <ac:chgData name="Kumar, Mithlesh" userId="f75b44f8-038e-4ce4-a7a5-b89273cc7715" providerId="ADAL" clId="{BF36B147-CE54-43B8-8B0B-3DD9D86E565C}" dt="2022-10-06T21:10:51.976" v="396" actId="478"/>
          <ac:picMkLst>
            <pc:docMk/>
            <pc:sldMk cId="1832780651" sldId="331"/>
            <ac:picMk id="25" creationId="{403DAC76-86B7-4A94-940B-CA61DE83A850}"/>
          </ac:picMkLst>
        </pc:picChg>
        <pc:picChg chg="add del mod modCrop">
          <ac:chgData name="Kumar, Mithlesh" userId="f75b44f8-038e-4ce4-a7a5-b89273cc7715" providerId="ADAL" clId="{BF36B147-CE54-43B8-8B0B-3DD9D86E565C}" dt="2022-10-15T15:59:07.046" v="4031" actId="478"/>
          <ac:picMkLst>
            <pc:docMk/>
            <pc:sldMk cId="1832780651" sldId="331"/>
            <ac:picMk id="27" creationId="{B66CC0DA-7911-4453-A5CB-43863210DA17}"/>
          </ac:picMkLst>
        </pc:picChg>
        <pc:picChg chg="add del mod modCrop">
          <ac:chgData name="Kumar, Mithlesh" userId="f75b44f8-038e-4ce4-a7a5-b89273cc7715" providerId="ADAL" clId="{BF36B147-CE54-43B8-8B0B-3DD9D86E565C}" dt="2022-10-15T15:36:27.137" v="3745" actId="478"/>
          <ac:picMkLst>
            <pc:docMk/>
            <pc:sldMk cId="1832780651" sldId="331"/>
            <ac:picMk id="30" creationId="{1CF2CDA9-867F-491F-A0F9-208C3F6124A2}"/>
          </ac:picMkLst>
        </pc:picChg>
        <pc:picChg chg="mod">
          <ac:chgData name="Kumar, Mithlesh" userId="f75b44f8-038e-4ce4-a7a5-b89273cc7715" providerId="ADAL" clId="{BF36B147-CE54-43B8-8B0B-3DD9D86E565C}" dt="2022-10-06T21:11:25.982" v="403"/>
          <ac:picMkLst>
            <pc:docMk/>
            <pc:sldMk cId="1832780651" sldId="331"/>
            <ac:picMk id="30" creationId="{26156582-E5BA-42C5-9F8B-46ABF3D327D3}"/>
          </ac:picMkLst>
        </pc:picChg>
        <pc:picChg chg="add mod modCrop">
          <ac:chgData name="Kumar, Mithlesh" userId="f75b44f8-038e-4ce4-a7a5-b89273cc7715" providerId="ADAL" clId="{BF36B147-CE54-43B8-8B0B-3DD9D86E565C}" dt="2022-10-15T15:59:24.130" v="4035" actId="1076"/>
          <ac:picMkLst>
            <pc:docMk/>
            <pc:sldMk cId="1832780651" sldId="331"/>
            <ac:picMk id="31" creationId="{A708F0B9-1F6C-471A-A8E8-AEBCC429177F}"/>
          </ac:picMkLst>
        </pc:picChg>
        <pc:picChg chg="mod">
          <ac:chgData name="Kumar, Mithlesh" userId="f75b44f8-038e-4ce4-a7a5-b89273cc7715" providerId="ADAL" clId="{BF36B147-CE54-43B8-8B0B-3DD9D86E565C}" dt="2022-10-06T21:11:25.982" v="403"/>
          <ac:picMkLst>
            <pc:docMk/>
            <pc:sldMk cId="1832780651" sldId="331"/>
            <ac:picMk id="31" creationId="{D30BE719-5991-4C66-9045-EA8CDDCBFF99}"/>
          </ac:picMkLst>
        </pc:picChg>
        <pc:picChg chg="mod">
          <ac:chgData name="Kumar, Mithlesh" userId="f75b44f8-038e-4ce4-a7a5-b89273cc7715" providerId="ADAL" clId="{BF36B147-CE54-43B8-8B0B-3DD9D86E565C}" dt="2022-10-06T21:11:25.982" v="403"/>
          <ac:picMkLst>
            <pc:docMk/>
            <pc:sldMk cId="1832780651" sldId="331"/>
            <ac:picMk id="32" creationId="{1C2DB29E-DFD9-41B9-A0E0-81257CC05573}"/>
          </ac:picMkLst>
        </pc:picChg>
        <pc:picChg chg="mod">
          <ac:chgData name="Kumar, Mithlesh" userId="f75b44f8-038e-4ce4-a7a5-b89273cc7715" providerId="ADAL" clId="{BF36B147-CE54-43B8-8B0B-3DD9D86E565C}" dt="2022-10-06T21:11:25.982" v="403"/>
          <ac:picMkLst>
            <pc:docMk/>
            <pc:sldMk cId="1832780651" sldId="331"/>
            <ac:picMk id="33" creationId="{C04B2088-6365-4236-80E5-C0E7D3068A9E}"/>
          </ac:picMkLst>
        </pc:picChg>
        <pc:picChg chg="mod">
          <ac:chgData name="Kumar, Mithlesh" userId="f75b44f8-038e-4ce4-a7a5-b89273cc7715" providerId="ADAL" clId="{BF36B147-CE54-43B8-8B0B-3DD9D86E565C}" dt="2022-10-06T21:11:25.982" v="403"/>
          <ac:picMkLst>
            <pc:docMk/>
            <pc:sldMk cId="1832780651" sldId="331"/>
            <ac:picMk id="34" creationId="{0D710C31-1718-4D61-90E4-D1EAA1E67FA7}"/>
          </ac:picMkLst>
        </pc:picChg>
        <pc:picChg chg="mod">
          <ac:chgData name="Kumar, Mithlesh" userId="f75b44f8-038e-4ce4-a7a5-b89273cc7715" providerId="ADAL" clId="{BF36B147-CE54-43B8-8B0B-3DD9D86E565C}" dt="2022-10-06T21:11:25.982" v="403"/>
          <ac:picMkLst>
            <pc:docMk/>
            <pc:sldMk cId="1832780651" sldId="331"/>
            <ac:picMk id="35" creationId="{4A9EF210-DD54-444D-AA7C-9667F47E0E24}"/>
          </ac:picMkLst>
        </pc:picChg>
        <pc:picChg chg="mod">
          <ac:chgData name="Kumar, Mithlesh" userId="f75b44f8-038e-4ce4-a7a5-b89273cc7715" providerId="ADAL" clId="{BF36B147-CE54-43B8-8B0B-3DD9D86E565C}" dt="2022-10-06T21:11:25.982" v="403"/>
          <ac:picMkLst>
            <pc:docMk/>
            <pc:sldMk cId="1832780651" sldId="331"/>
            <ac:picMk id="36" creationId="{748E72E2-52EE-4F7F-AF44-827D3998F093}"/>
          </ac:picMkLst>
        </pc:picChg>
        <pc:picChg chg="mod">
          <ac:chgData name="Kumar, Mithlesh" userId="f75b44f8-038e-4ce4-a7a5-b89273cc7715" providerId="ADAL" clId="{BF36B147-CE54-43B8-8B0B-3DD9D86E565C}" dt="2022-10-06T21:11:25.982" v="403"/>
          <ac:picMkLst>
            <pc:docMk/>
            <pc:sldMk cId="1832780651" sldId="331"/>
            <ac:picMk id="37" creationId="{C81736BD-0F43-4549-B89B-15EF0179AC16}"/>
          </ac:picMkLst>
        </pc:picChg>
        <pc:picChg chg="add mod ord modCrop">
          <ac:chgData name="Kumar, Mithlesh" userId="f75b44f8-038e-4ce4-a7a5-b89273cc7715" providerId="ADAL" clId="{BF36B147-CE54-43B8-8B0B-3DD9D86E565C}" dt="2022-10-06T21:15:27.225" v="420" actId="1076"/>
          <ac:picMkLst>
            <pc:docMk/>
            <pc:sldMk cId="1832780651" sldId="331"/>
            <ac:picMk id="38" creationId="{C01DFC68-264A-4152-90FB-A5CED4F6427A}"/>
          </ac:picMkLst>
        </pc:picChg>
        <pc:picChg chg="add del mod">
          <ac:chgData name="Kumar, Mithlesh" userId="f75b44f8-038e-4ce4-a7a5-b89273cc7715" providerId="ADAL" clId="{BF36B147-CE54-43B8-8B0B-3DD9D86E565C}" dt="2022-10-15T13:37:09.965" v="3465" actId="478"/>
          <ac:picMkLst>
            <pc:docMk/>
            <pc:sldMk cId="1832780651" sldId="331"/>
            <ac:picMk id="40" creationId="{688298C0-86D4-487B-A97F-92FAB228A3DA}"/>
          </ac:picMkLst>
        </pc:picChg>
        <pc:cxnChg chg="del mod">
          <ac:chgData name="Kumar, Mithlesh" userId="f75b44f8-038e-4ce4-a7a5-b89273cc7715" providerId="ADAL" clId="{BF36B147-CE54-43B8-8B0B-3DD9D86E565C}" dt="2022-10-22T20:05:00.780" v="10327" actId="478"/>
          <ac:cxnSpMkLst>
            <pc:docMk/>
            <pc:sldMk cId="1832780651" sldId="331"/>
            <ac:cxnSpMk id="11" creationId="{1192FAC9-485A-AE1A-47CB-FAC2DE799661}"/>
          </ac:cxnSpMkLst>
        </pc:cxnChg>
        <pc:cxnChg chg="del">
          <ac:chgData name="Kumar, Mithlesh" userId="f75b44f8-038e-4ce4-a7a5-b89273cc7715" providerId="ADAL" clId="{BF36B147-CE54-43B8-8B0B-3DD9D86E565C}" dt="2022-10-14T17:54:01.031" v="3154" actId="478"/>
          <ac:cxnSpMkLst>
            <pc:docMk/>
            <pc:sldMk cId="1832780651" sldId="331"/>
            <ac:cxnSpMk id="15" creationId="{4D4C47B4-E4E8-9E51-AE07-6E70B87530D7}"/>
          </ac:cxnSpMkLst>
        </pc:cxnChg>
        <pc:cxnChg chg="del mod">
          <ac:chgData name="Kumar, Mithlesh" userId="f75b44f8-038e-4ce4-a7a5-b89273cc7715" providerId="ADAL" clId="{BF36B147-CE54-43B8-8B0B-3DD9D86E565C}" dt="2022-10-22T20:05:24.544" v="10346" actId="478"/>
          <ac:cxnSpMkLst>
            <pc:docMk/>
            <pc:sldMk cId="1832780651" sldId="331"/>
            <ac:cxnSpMk id="17" creationId="{FD15B8BD-F76E-A9F4-5378-A406684534F5}"/>
          </ac:cxnSpMkLst>
        </pc:cxnChg>
      </pc:sldChg>
      <pc:sldChg chg="addSp delSp modSp add mod">
        <pc:chgData name="Kumar, Mithlesh" userId="f75b44f8-038e-4ce4-a7a5-b89273cc7715" providerId="ADAL" clId="{BF36B147-CE54-43B8-8B0B-3DD9D86E565C}" dt="2022-10-22T20:23:27.833" v="10443" actId="255"/>
        <pc:sldMkLst>
          <pc:docMk/>
          <pc:sldMk cId="3311442192" sldId="332"/>
        </pc:sldMkLst>
        <pc:spChg chg="mod">
          <ac:chgData name="Kumar, Mithlesh" userId="f75b44f8-038e-4ce4-a7a5-b89273cc7715" providerId="ADAL" clId="{BF36B147-CE54-43B8-8B0B-3DD9D86E565C}" dt="2022-10-22T20:23:27.833" v="10443" actId="255"/>
          <ac:spMkLst>
            <pc:docMk/>
            <pc:sldMk cId="3311442192" sldId="332"/>
            <ac:spMk id="3" creationId="{EA95718D-D64C-C8EA-9153-0708BC929AC6}"/>
          </ac:spMkLst>
        </pc:spChg>
        <pc:spChg chg="add del mod">
          <ac:chgData name="Kumar, Mithlesh" userId="f75b44f8-038e-4ce4-a7a5-b89273cc7715" providerId="ADAL" clId="{BF36B147-CE54-43B8-8B0B-3DD9D86E565C}" dt="2022-10-06T20:51:21.790" v="7"/>
          <ac:spMkLst>
            <pc:docMk/>
            <pc:sldMk cId="3311442192" sldId="332"/>
            <ac:spMk id="4" creationId="{6F62F165-86CF-4CC3-9918-F961E150449A}"/>
          </ac:spMkLst>
        </pc:spChg>
        <pc:spChg chg="add del mod">
          <ac:chgData name="Kumar, Mithlesh" userId="f75b44f8-038e-4ce4-a7a5-b89273cc7715" providerId="ADAL" clId="{BF36B147-CE54-43B8-8B0B-3DD9D86E565C}" dt="2022-10-15T13:41:59.882" v="3472" actId="478"/>
          <ac:spMkLst>
            <pc:docMk/>
            <pc:sldMk cId="3311442192" sldId="332"/>
            <ac:spMk id="5" creationId="{B3E6769D-29DC-45F3-B418-14A66645DEBE}"/>
          </ac:spMkLst>
        </pc:spChg>
        <pc:spChg chg="mod">
          <ac:chgData name="Kumar, Mithlesh" userId="f75b44f8-038e-4ce4-a7a5-b89273cc7715" providerId="ADAL" clId="{BF36B147-CE54-43B8-8B0B-3DD9D86E565C}" dt="2022-10-22T17:59:18.296" v="9055" actId="12788"/>
          <ac:spMkLst>
            <pc:docMk/>
            <pc:sldMk cId="3311442192" sldId="332"/>
            <ac:spMk id="7" creationId="{AE41E8F0-4DB3-68CB-B6CB-721EF856B9F5}"/>
          </ac:spMkLst>
        </pc:spChg>
        <pc:spChg chg="add del mod">
          <ac:chgData name="Kumar, Mithlesh" userId="f75b44f8-038e-4ce4-a7a5-b89273cc7715" providerId="ADAL" clId="{BF36B147-CE54-43B8-8B0B-3DD9D86E565C}" dt="2022-10-06T20:52:46.354" v="14" actId="22"/>
          <ac:spMkLst>
            <pc:docMk/>
            <pc:sldMk cId="3311442192" sldId="332"/>
            <ac:spMk id="10" creationId="{FFECE95E-FD22-4A6B-B900-CAE2498A1BBE}"/>
          </ac:spMkLst>
        </pc:spChg>
        <pc:spChg chg="add mod">
          <ac:chgData name="Kumar, Mithlesh" userId="f75b44f8-038e-4ce4-a7a5-b89273cc7715" providerId="ADAL" clId="{BF36B147-CE54-43B8-8B0B-3DD9D86E565C}" dt="2022-10-22T19:33:56.674" v="9901" actId="122"/>
          <ac:spMkLst>
            <pc:docMk/>
            <pc:sldMk cId="3311442192" sldId="332"/>
            <ac:spMk id="20" creationId="{402C09F0-31D4-4703-A32A-1D3C7877EE70}"/>
          </ac:spMkLst>
        </pc:spChg>
        <pc:spChg chg="add del mod">
          <ac:chgData name="Kumar, Mithlesh" userId="f75b44f8-038e-4ce4-a7a5-b89273cc7715" providerId="ADAL" clId="{BF36B147-CE54-43B8-8B0B-3DD9D86E565C}" dt="2022-10-15T15:41:36.380" v="3958" actId="478"/>
          <ac:spMkLst>
            <pc:docMk/>
            <pc:sldMk cId="3311442192" sldId="332"/>
            <ac:spMk id="21" creationId="{5BCC9F45-3FE2-48C9-9B94-9CC9F7AAC5E9}"/>
          </ac:spMkLst>
        </pc:spChg>
        <pc:spChg chg="add del mod">
          <ac:chgData name="Kumar, Mithlesh" userId="f75b44f8-038e-4ce4-a7a5-b89273cc7715" providerId="ADAL" clId="{BF36B147-CE54-43B8-8B0B-3DD9D86E565C}" dt="2022-10-15T15:41:36.380" v="3958" actId="478"/>
          <ac:spMkLst>
            <pc:docMk/>
            <pc:sldMk cId="3311442192" sldId="332"/>
            <ac:spMk id="22" creationId="{034E95A2-4BA3-4A7B-AC92-EE945B6351E1}"/>
          </ac:spMkLst>
        </pc:spChg>
        <pc:spChg chg="add del mod">
          <ac:chgData name="Kumar, Mithlesh" userId="f75b44f8-038e-4ce4-a7a5-b89273cc7715" providerId="ADAL" clId="{BF36B147-CE54-43B8-8B0B-3DD9D86E565C}" dt="2022-10-15T15:41:36.380" v="3958" actId="478"/>
          <ac:spMkLst>
            <pc:docMk/>
            <pc:sldMk cId="3311442192" sldId="332"/>
            <ac:spMk id="23" creationId="{AA1883B9-0EB9-4724-AAE7-B653B5AB29D9}"/>
          </ac:spMkLst>
        </pc:spChg>
        <pc:spChg chg="add del mod">
          <ac:chgData name="Kumar, Mithlesh" userId="f75b44f8-038e-4ce4-a7a5-b89273cc7715" providerId="ADAL" clId="{BF36B147-CE54-43B8-8B0B-3DD9D86E565C}" dt="2022-10-15T15:41:32.457" v="3957" actId="478"/>
          <ac:spMkLst>
            <pc:docMk/>
            <pc:sldMk cId="3311442192" sldId="332"/>
            <ac:spMk id="24" creationId="{CE768DF2-5F85-422D-9884-5F51AFBDB302}"/>
          </ac:spMkLst>
        </pc:spChg>
        <pc:spChg chg="add mod">
          <ac:chgData name="Kumar, Mithlesh" userId="f75b44f8-038e-4ce4-a7a5-b89273cc7715" providerId="ADAL" clId="{BF36B147-CE54-43B8-8B0B-3DD9D86E565C}" dt="2022-10-22T19:48:50.525" v="9986" actId="1076"/>
          <ac:spMkLst>
            <pc:docMk/>
            <pc:sldMk cId="3311442192" sldId="332"/>
            <ac:spMk id="25" creationId="{BBAB4640-B0F2-43BF-AC3D-FD03EA3A6CA8}"/>
          </ac:spMkLst>
        </pc:spChg>
        <pc:spChg chg="add mod">
          <ac:chgData name="Kumar, Mithlesh" userId="f75b44f8-038e-4ce4-a7a5-b89273cc7715" providerId="ADAL" clId="{BF36B147-CE54-43B8-8B0B-3DD9D86E565C}" dt="2022-10-22T19:49:12.398" v="9990" actId="1076"/>
          <ac:spMkLst>
            <pc:docMk/>
            <pc:sldMk cId="3311442192" sldId="332"/>
            <ac:spMk id="26" creationId="{9EBCC13E-52D9-4A7E-8810-855A72FBDB92}"/>
          </ac:spMkLst>
        </pc:spChg>
        <pc:spChg chg="add mod ord">
          <ac:chgData name="Kumar, Mithlesh" userId="f75b44f8-038e-4ce4-a7a5-b89273cc7715" providerId="ADAL" clId="{BF36B147-CE54-43B8-8B0B-3DD9D86E565C}" dt="2022-10-22T19:51:36.409" v="10027" actId="1035"/>
          <ac:spMkLst>
            <pc:docMk/>
            <pc:sldMk cId="3311442192" sldId="332"/>
            <ac:spMk id="27" creationId="{C5F1DDC3-748B-4D2B-98DF-F9357ABA2DC1}"/>
          </ac:spMkLst>
        </pc:spChg>
        <pc:spChg chg="add mod ord">
          <ac:chgData name="Kumar, Mithlesh" userId="f75b44f8-038e-4ce4-a7a5-b89273cc7715" providerId="ADAL" clId="{BF36B147-CE54-43B8-8B0B-3DD9D86E565C}" dt="2022-10-22T19:51:49.117" v="10037" actId="1036"/>
          <ac:spMkLst>
            <pc:docMk/>
            <pc:sldMk cId="3311442192" sldId="332"/>
            <ac:spMk id="28" creationId="{15CFDD61-1D37-4B23-A650-F773D1EECD85}"/>
          </ac:spMkLst>
        </pc:spChg>
        <pc:spChg chg="add mod">
          <ac:chgData name="Kumar, Mithlesh" userId="f75b44f8-038e-4ce4-a7a5-b89273cc7715" providerId="ADAL" clId="{BF36B147-CE54-43B8-8B0B-3DD9D86E565C}" dt="2022-10-21T21:29:53.865" v="8410" actId="1037"/>
          <ac:spMkLst>
            <pc:docMk/>
            <pc:sldMk cId="3311442192" sldId="332"/>
            <ac:spMk id="31" creationId="{AA88EEAE-56D2-4BA8-B797-F6D1632C9FAC}"/>
          </ac:spMkLst>
        </pc:spChg>
        <pc:spChg chg="add mod">
          <ac:chgData name="Kumar, Mithlesh" userId="f75b44f8-038e-4ce4-a7a5-b89273cc7715" providerId="ADAL" clId="{BF36B147-CE54-43B8-8B0B-3DD9D86E565C}" dt="2022-10-15T15:43:53.022" v="4005" actId="1038"/>
          <ac:spMkLst>
            <pc:docMk/>
            <pc:sldMk cId="3311442192" sldId="332"/>
            <ac:spMk id="32" creationId="{209EE38A-EDEB-478E-BB92-B6E2D9E158B2}"/>
          </ac:spMkLst>
        </pc:spChg>
        <pc:spChg chg="add mod">
          <ac:chgData name="Kumar, Mithlesh" userId="f75b44f8-038e-4ce4-a7a5-b89273cc7715" providerId="ADAL" clId="{BF36B147-CE54-43B8-8B0B-3DD9D86E565C}" dt="2022-10-15T15:43:53.022" v="4005" actId="1038"/>
          <ac:spMkLst>
            <pc:docMk/>
            <pc:sldMk cId="3311442192" sldId="332"/>
            <ac:spMk id="33" creationId="{4A0573E4-4774-41A4-86DC-EA7022C40C9F}"/>
          </ac:spMkLst>
        </pc:spChg>
        <pc:spChg chg="add mod">
          <ac:chgData name="Kumar, Mithlesh" userId="f75b44f8-038e-4ce4-a7a5-b89273cc7715" providerId="ADAL" clId="{BF36B147-CE54-43B8-8B0B-3DD9D86E565C}" dt="2022-10-15T15:43:53.022" v="4005" actId="1038"/>
          <ac:spMkLst>
            <pc:docMk/>
            <pc:sldMk cId="3311442192" sldId="332"/>
            <ac:spMk id="34" creationId="{450ED7DA-2D38-4A11-8698-E9E71A566C86}"/>
          </ac:spMkLst>
        </pc:spChg>
        <pc:picChg chg="del">
          <ac:chgData name="Kumar, Mithlesh" userId="f75b44f8-038e-4ce4-a7a5-b89273cc7715" providerId="ADAL" clId="{BF36B147-CE54-43B8-8B0B-3DD9D86E565C}" dt="2022-10-06T20:51:15.556" v="4" actId="478"/>
          <ac:picMkLst>
            <pc:docMk/>
            <pc:sldMk cId="3311442192" sldId="332"/>
            <ac:picMk id="6" creationId="{D79F5DE8-F292-48F6-A906-1D11173FC7DC}"/>
          </ac:picMkLst>
        </pc:picChg>
        <pc:picChg chg="add del">
          <ac:chgData name="Kumar, Mithlesh" userId="f75b44f8-038e-4ce4-a7a5-b89273cc7715" providerId="ADAL" clId="{BF36B147-CE54-43B8-8B0B-3DD9D86E565C}" dt="2022-10-06T20:51:20.443" v="6" actId="21"/>
          <ac:picMkLst>
            <pc:docMk/>
            <pc:sldMk cId="3311442192" sldId="332"/>
            <ac:picMk id="7" creationId="{408ED317-521F-4A23-AA04-D04590729636}"/>
          </ac:picMkLst>
        </pc:picChg>
        <pc:picChg chg="add del mod">
          <ac:chgData name="Kumar, Mithlesh" userId="f75b44f8-038e-4ce4-a7a5-b89273cc7715" providerId="ADAL" clId="{BF36B147-CE54-43B8-8B0B-3DD9D86E565C}" dt="2022-10-06T20:52:41.140" v="11" actId="478"/>
          <ac:picMkLst>
            <pc:docMk/>
            <pc:sldMk cId="3311442192" sldId="332"/>
            <ac:picMk id="8" creationId="{5F0ECB0D-36E2-4FB9-8473-299B6A6187A8}"/>
          </ac:picMkLst>
        </pc:picChg>
        <pc:picChg chg="add del mod">
          <ac:chgData name="Kumar, Mithlesh" userId="f75b44f8-038e-4ce4-a7a5-b89273cc7715" providerId="ADAL" clId="{BF36B147-CE54-43B8-8B0B-3DD9D86E565C}" dt="2022-10-22T19:48:11.646" v="9978" actId="478"/>
          <ac:picMkLst>
            <pc:docMk/>
            <pc:sldMk cId="3311442192" sldId="332"/>
            <ac:picMk id="8" creationId="{9118E6AA-55E1-460D-9D79-05FBC926A117}"/>
          </ac:picMkLst>
        </pc:picChg>
        <pc:picChg chg="add del mod">
          <ac:chgData name="Kumar, Mithlesh" userId="f75b44f8-038e-4ce4-a7a5-b89273cc7715" providerId="ADAL" clId="{BF36B147-CE54-43B8-8B0B-3DD9D86E565C}" dt="2022-10-15T13:43:15.946" v="3480" actId="478"/>
          <ac:picMkLst>
            <pc:docMk/>
            <pc:sldMk cId="3311442192" sldId="332"/>
            <ac:picMk id="10" creationId="{3DFE88B4-9FCD-4C18-81C4-0CCA6D629EE5}"/>
          </ac:picMkLst>
        </pc:picChg>
        <pc:picChg chg="add mod">
          <ac:chgData name="Kumar, Mithlesh" userId="f75b44f8-038e-4ce4-a7a5-b89273cc7715" providerId="ADAL" clId="{BF36B147-CE54-43B8-8B0B-3DD9D86E565C}" dt="2022-10-22T19:48:40.669" v="9984" actId="1076"/>
          <ac:picMkLst>
            <pc:docMk/>
            <pc:sldMk cId="3311442192" sldId="332"/>
            <ac:picMk id="10" creationId="{3E70F4E8-A23F-4711-90D7-131A953B7444}"/>
          </ac:picMkLst>
        </pc:picChg>
        <pc:picChg chg="add del">
          <ac:chgData name="Kumar, Mithlesh" userId="f75b44f8-038e-4ce4-a7a5-b89273cc7715" providerId="ADAL" clId="{BF36B147-CE54-43B8-8B0B-3DD9D86E565C}" dt="2022-10-06T20:52:44.140" v="13" actId="22"/>
          <ac:picMkLst>
            <pc:docMk/>
            <pc:sldMk cId="3311442192" sldId="332"/>
            <ac:picMk id="12" creationId="{5446137B-6918-4681-9744-88A0D7C08314}"/>
          </ac:picMkLst>
        </pc:picChg>
        <pc:picChg chg="add del mod">
          <ac:chgData name="Kumar, Mithlesh" userId="f75b44f8-038e-4ce4-a7a5-b89273cc7715" providerId="ADAL" clId="{BF36B147-CE54-43B8-8B0B-3DD9D86E565C}" dt="2022-10-22T19:48:57.025" v="9987" actId="478"/>
          <ac:picMkLst>
            <pc:docMk/>
            <pc:sldMk cId="3311442192" sldId="332"/>
            <ac:picMk id="12" creationId="{B68AD782-CA8B-4DB5-87FE-4A0A8208EF95}"/>
          </ac:picMkLst>
        </pc:picChg>
        <pc:picChg chg="add mod">
          <ac:chgData name="Kumar, Mithlesh" userId="f75b44f8-038e-4ce4-a7a5-b89273cc7715" providerId="ADAL" clId="{BF36B147-CE54-43B8-8B0B-3DD9D86E565C}" dt="2022-10-22T19:49:38.333" v="9996" actId="1076"/>
          <ac:picMkLst>
            <pc:docMk/>
            <pc:sldMk cId="3311442192" sldId="332"/>
            <ac:picMk id="13" creationId="{52F51578-7D9F-4132-982D-10E598F81037}"/>
          </ac:picMkLst>
        </pc:picChg>
        <pc:picChg chg="add del mod ord">
          <ac:chgData name="Kumar, Mithlesh" userId="f75b44f8-038e-4ce4-a7a5-b89273cc7715" providerId="ADAL" clId="{BF36B147-CE54-43B8-8B0B-3DD9D86E565C}" dt="2022-10-15T13:41:57.345" v="3471" actId="478"/>
          <ac:picMkLst>
            <pc:docMk/>
            <pc:sldMk cId="3311442192" sldId="332"/>
            <ac:picMk id="14" creationId="{5650610C-472D-4D20-B9AC-155087853EFF}"/>
          </ac:picMkLst>
        </pc:picChg>
        <pc:picChg chg="add del mod">
          <ac:chgData name="Kumar, Mithlesh" userId="f75b44f8-038e-4ce4-a7a5-b89273cc7715" providerId="ADAL" clId="{BF36B147-CE54-43B8-8B0B-3DD9D86E565C}" dt="2022-10-22T19:49:41.209" v="9997" actId="478"/>
          <ac:picMkLst>
            <pc:docMk/>
            <pc:sldMk cId="3311442192" sldId="332"/>
            <ac:picMk id="15" creationId="{4E69C929-F2E0-4514-A805-0EDB45BCBA39}"/>
          </ac:picMkLst>
        </pc:picChg>
        <pc:picChg chg="add mod">
          <ac:chgData name="Kumar, Mithlesh" userId="f75b44f8-038e-4ce4-a7a5-b89273cc7715" providerId="ADAL" clId="{BF36B147-CE54-43B8-8B0B-3DD9D86E565C}" dt="2022-10-22T19:50:29.821" v="10008" actId="1076"/>
          <ac:picMkLst>
            <pc:docMk/>
            <pc:sldMk cId="3311442192" sldId="332"/>
            <ac:picMk id="16" creationId="{4970F4C5-CDD2-4382-BEE7-D30D7F6C0E97}"/>
          </ac:picMkLst>
        </pc:picChg>
        <pc:picChg chg="add del mod">
          <ac:chgData name="Kumar, Mithlesh" userId="f75b44f8-038e-4ce4-a7a5-b89273cc7715" providerId="ADAL" clId="{BF36B147-CE54-43B8-8B0B-3DD9D86E565C}" dt="2022-10-15T13:42:00.807" v="3473" actId="478"/>
          <ac:picMkLst>
            <pc:docMk/>
            <pc:sldMk cId="3311442192" sldId="332"/>
            <ac:picMk id="16" creationId="{540DA601-9714-43CA-8972-882D3E644CE5}"/>
          </ac:picMkLst>
        </pc:picChg>
        <pc:picChg chg="add mod">
          <ac:chgData name="Kumar, Mithlesh" userId="f75b44f8-038e-4ce4-a7a5-b89273cc7715" providerId="ADAL" clId="{BF36B147-CE54-43B8-8B0B-3DD9D86E565C}" dt="2022-10-22T19:51:20.738" v="10020" actId="1076"/>
          <ac:picMkLst>
            <pc:docMk/>
            <pc:sldMk cId="3311442192" sldId="332"/>
            <ac:picMk id="18" creationId="{1E77ED5A-788B-41F8-86C6-7BA32D553F63}"/>
          </ac:picMkLst>
        </pc:picChg>
        <pc:picChg chg="add del mod">
          <ac:chgData name="Kumar, Mithlesh" userId="f75b44f8-038e-4ce4-a7a5-b89273cc7715" providerId="ADAL" clId="{BF36B147-CE54-43B8-8B0B-3DD9D86E565C}" dt="2022-10-15T13:42:01.502" v="3474" actId="478"/>
          <ac:picMkLst>
            <pc:docMk/>
            <pc:sldMk cId="3311442192" sldId="332"/>
            <ac:picMk id="18" creationId="{FD9A6AD0-D1CD-4532-AFD0-825B27997472}"/>
          </ac:picMkLst>
        </pc:picChg>
        <pc:picChg chg="add del mod modCrop">
          <ac:chgData name="Kumar, Mithlesh" userId="f75b44f8-038e-4ce4-a7a5-b89273cc7715" providerId="ADAL" clId="{BF36B147-CE54-43B8-8B0B-3DD9D86E565C}" dt="2022-10-22T19:50:35.078" v="10009" actId="478"/>
          <ac:picMkLst>
            <pc:docMk/>
            <pc:sldMk cId="3311442192" sldId="332"/>
            <ac:picMk id="19" creationId="{D85A7129-B2DA-4A78-B4D3-777FEE85B7AA}"/>
          </ac:picMkLst>
        </pc:picChg>
        <pc:picChg chg="add del mod">
          <ac:chgData name="Kumar, Mithlesh" userId="f75b44f8-038e-4ce4-a7a5-b89273cc7715" providerId="ADAL" clId="{BF36B147-CE54-43B8-8B0B-3DD9D86E565C}" dt="2022-10-15T13:42:03.088" v="3475" actId="478"/>
          <ac:picMkLst>
            <pc:docMk/>
            <pc:sldMk cId="3311442192" sldId="332"/>
            <ac:picMk id="20" creationId="{E2938C10-20CB-42F3-A670-F3068B82194E}"/>
          </ac:picMkLst>
        </pc:picChg>
        <pc:picChg chg="add mod modCrop">
          <ac:chgData name="Kumar, Mithlesh" userId="f75b44f8-038e-4ce4-a7a5-b89273cc7715" providerId="ADAL" clId="{BF36B147-CE54-43B8-8B0B-3DD9D86E565C}" dt="2022-10-15T15:56:27.529" v="4029" actId="1076"/>
          <ac:picMkLst>
            <pc:docMk/>
            <pc:sldMk cId="3311442192" sldId="332"/>
            <ac:picMk id="36" creationId="{C61FE613-D702-4FF1-B79E-96C7186605A1}"/>
          </ac:picMkLst>
        </pc:picChg>
        <pc:cxnChg chg="add del mod">
          <ac:chgData name="Kumar, Mithlesh" userId="f75b44f8-038e-4ce4-a7a5-b89273cc7715" providerId="ADAL" clId="{BF36B147-CE54-43B8-8B0B-3DD9D86E565C}" dt="2022-10-22T19:37:06.234" v="9963" actId="478"/>
          <ac:cxnSpMkLst>
            <pc:docMk/>
            <pc:sldMk cId="3311442192" sldId="332"/>
            <ac:cxnSpMk id="6" creationId="{EE27D9A0-3D9C-4F12-9548-F8C85F6BF5CB}"/>
          </ac:cxnSpMkLst>
        </pc:cxnChg>
        <pc:cxnChg chg="add del mod">
          <ac:chgData name="Kumar, Mithlesh" userId="f75b44f8-038e-4ce4-a7a5-b89273cc7715" providerId="ADAL" clId="{BF36B147-CE54-43B8-8B0B-3DD9D86E565C}" dt="2022-10-15T15:42:24.819" v="3974" actId="478"/>
          <ac:cxnSpMkLst>
            <pc:docMk/>
            <pc:sldMk cId="3311442192" sldId="332"/>
            <ac:cxnSpMk id="30" creationId="{98D1AAB2-865C-4317-B824-26548E544AB8}"/>
          </ac:cxnSpMkLst>
        </pc:cxnChg>
      </pc:sldChg>
      <pc:sldChg chg="addSp delSp modSp add mod">
        <pc:chgData name="Kumar, Mithlesh" userId="f75b44f8-038e-4ce4-a7a5-b89273cc7715" providerId="ADAL" clId="{BF36B147-CE54-43B8-8B0B-3DD9D86E565C}" dt="2022-10-15T15:52:11.891" v="4022" actId="1076"/>
        <pc:sldMkLst>
          <pc:docMk/>
          <pc:sldMk cId="1528090661" sldId="333"/>
        </pc:sldMkLst>
        <pc:spChg chg="add mod">
          <ac:chgData name="Kumar, Mithlesh" userId="f75b44f8-038e-4ce4-a7a5-b89273cc7715" providerId="ADAL" clId="{BF36B147-CE54-43B8-8B0B-3DD9D86E565C}" dt="2022-10-06T21:26:12.488" v="735" actId="12788"/>
          <ac:spMkLst>
            <pc:docMk/>
            <pc:sldMk cId="1528090661" sldId="333"/>
            <ac:spMk id="3" creationId="{01447D06-9A94-4827-A22E-8E481C7F60BE}"/>
          </ac:spMkLst>
        </pc:spChg>
        <pc:spChg chg="add del mod">
          <ac:chgData name="Kumar, Mithlesh" userId="f75b44f8-038e-4ce4-a7a5-b89273cc7715" providerId="ADAL" clId="{BF36B147-CE54-43B8-8B0B-3DD9D86E565C}" dt="2022-10-06T21:21:23.576" v="566" actId="478"/>
          <ac:spMkLst>
            <pc:docMk/>
            <pc:sldMk cId="1528090661" sldId="333"/>
            <ac:spMk id="5" creationId="{55D9E93A-1641-4E1E-89F0-E15AB5C28F6F}"/>
          </ac:spMkLst>
        </pc:spChg>
        <pc:picChg chg="add mod">
          <ac:chgData name="Kumar, Mithlesh" userId="f75b44f8-038e-4ce4-a7a5-b89273cc7715" providerId="ADAL" clId="{BF36B147-CE54-43B8-8B0B-3DD9D86E565C}" dt="2022-10-15T15:50:44.478" v="4011" actId="1076"/>
          <ac:picMkLst>
            <pc:docMk/>
            <pc:sldMk cId="1528090661" sldId="333"/>
            <ac:picMk id="6" creationId="{CE00918B-92EB-49F5-8D6E-CF15DED9A84D}"/>
          </ac:picMkLst>
        </pc:picChg>
        <pc:picChg chg="add del mod">
          <ac:chgData name="Kumar, Mithlesh" userId="f75b44f8-038e-4ce4-a7a5-b89273cc7715" providerId="ADAL" clId="{BF36B147-CE54-43B8-8B0B-3DD9D86E565C}" dt="2022-10-15T15:45:34.580" v="4006" actId="478"/>
          <ac:picMkLst>
            <pc:docMk/>
            <pc:sldMk cId="1528090661" sldId="333"/>
            <ac:picMk id="7" creationId="{D3C2E136-F839-4D11-ABA2-06B2F6B28B00}"/>
          </ac:picMkLst>
        </pc:picChg>
        <pc:picChg chg="add del mod ord">
          <ac:chgData name="Kumar, Mithlesh" userId="f75b44f8-038e-4ce4-a7a5-b89273cc7715" providerId="ADAL" clId="{BF36B147-CE54-43B8-8B0B-3DD9D86E565C}" dt="2022-10-15T15:45:35.420" v="4007" actId="478"/>
          <ac:picMkLst>
            <pc:docMk/>
            <pc:sldMk cId="1528090661" sldId="333"/>
            <ac:picMk id="9" creationId="{8871C6E0-AB8A-426B-BF3A-E23DEF88EE4D}"/>
          </ac:picMkLst>
        </pc:picChg>
        <pc:picChg chg="add mod">
          <ac:chgData name="Kumar, Mithlesh" userId="f75b44f8-038e-4ce4-a7a5-b89273cc7715" providerId="ADAL" clId="{BF36B147-CE54-43B8-8B0B-3DD9D86E565C}" dt="2022-10-15T15:51:14.493" v="4014" actId="1076"/>
          <ac:picMkLst>
            <pc:docMk/>
            <pc:sldMk cId="1528090661" sldId="333"/>
            <ac:picMk id="10" creationId="{2E00B799-5909-4C56-A8F4-A56571CD3555}"/>
          </ac:picMkLst>
        </pc:picChg>
        <pc:picChg chg="add del mod ord">
          <ac:chgData name="Kumar, Mithlesh" userId="f75b44f8-038e-4ce4-a7a5-b89273cc7715" providerId="ADAL" clId="{BF36B147-CE54-43B8-8B0B-3DD9D86E565C}" dt="2022-10-15T15:45:36.159" v="4008" actId="478"/>
          <ac:picMkLst>
            <pc:docMk/>
            <pc:sldMk cId="1528090661" sldId="333"/>
            <ac:picMk id="11" creationId="{47536C47-C5F3-4CBA-ABE5-057E8C4F1634}"/>
          </ac:picMkLst>
        </pc:picChg>
        <pc:picChg chg="add del mod ord">
          <ac:chgData name="Kumar, Mithlesh" userId="f75b44f8-038e-4ce4-a7a5-b89273cc7715" providerId="ADAL" clId="{BF36B147-CE54-43B8-8B0B-3DD9D86E565C}" dt="2022-10-15T15:45:36.931" v="4009" actId="478"/>
          <ac:picMkLst>
            <pc:docMk/>
            <pc:sldMk cId="1528090661" sldId="333"/>
            <ac:picMk id="13" creationId="{6ACB162E-1993-422F-953C-301C0067DB4D}"/>
          </ac:picMkLst>
        </pc:picChg>
        <pc:picChg chg="del">
          <ac:chgData name="Kumar, Mithlesh" userId="f75b44f8-038e-4ce4-a7a5-b89273cc7715" providerId="ADAL" clId="{BF36B147-CE54-43B8-8B0B-3DD9D86E565C}" dt="2022-10-06T21:21:20.639" v="565" actId="478"/>
          <ac:picMkLst>
            <pc:docMk/>
            <pc:sldMk cId="1528090661" sldId="333"/>
            <ac:picMk id="14" creationId="{5650610C-472D-4D20-B9AC-155087853EFF}"/>
          </ac:picMkLst>
        </pc:picChg>
        <pc:picChg chg="add mod">
          <ac:chgData name="Kumar, Mithlesh" userId="f75b44f8-038e-4ce4-a7a5-b89273cc7715" providerId="ADAL" clId="{BF36B147-CE54-43B8-8B0B-3DD9D86E565C}" dt="2022-10-15T15:52:03.828" v="4021" actId="1076"/>
          <ac:picMkLst>
            <pc:docMk/>
            <pc:sldMk cId="1528090661" sldId="333"/>
            <ac:picMk id="14" creationId="{83333A52-6323-4A22-B7DE-11B728CAA94A}"/>
          </ac:picMkLst>
        </pc:picChg>
        <pc:picChg chg="add mod modCrop">
          <ac:chgData name="Kumar, Mithlesh" userId="f75b44f8-038e-4ce4-a7a5-b89273cc7715" providerId="ADAL" clId="{BF36B147-CE54-43B8-8B0B-3DD9D86E565C}" dt="2022-10-15T15:52:11.891" v="4022" actId="1076"/>
          <ac:picMkLst>
            <pc:docMk/>
            <pc:sldMk cId="1528090661" sldId="333"/>
            <ac:picMk id="16" creationId="{40959506-E0F5-4D95-855C-6E4AC15CA5A2}"/>
          </ac:picMkLst>
        </pc:picChg>
        <pc:picChg chg="del">
          <ac:chgData name="Kumar, Mithlesh" userId="f75b44f8-038e-4ce4-a7a5-b89273cc7715" providerId="ADAL" clId="{BF36B147-CE54-43B8-8B0B-3DD9D86E565C}" dt="2022-10-06T21:21:24.300" v="567" actId="478"/>
          <ac:picMkLst>
            <pc:docMk/>
            <pc:sldMk cId="1528090661" sldId="333"/>
            <ac:picMk id="16" creationId="{540DA601-9714-43CA-8972-882D3E644CE5}"/>
          </ac:picMkLst>
        </pc:picChg>
        <pc:picChg chg="del">
          <ac:chgData name="Kumar, Mithlesh" userId="f75b44f8-038e-4ce4-a7a5-b89273cc7715" providerId="ADAL" clId="{BF36B147-CE54-43B8-8B0B-3DD9D86E565C}" dt="2022-10-06T21:21:25.030" v="568" actId="478"/>
          <ac:picMkLst>
            <pc:docMk/>
            <pc:sldMk cId="1528090661" sldId="333"/>
            <ac:picMk id="18" creationId="{FD9A6AD0-D1CD-4532-AFD0-825B27997472}"/>
          </ac:picMkLst>
        </pc:picChg>
        <pc:picChg chg="del">
          <ac:chgData name="Kumar, Mithlesh" userId="f75b44f8-038e-4ce4-a7a5-b89273cc7715" providerId="ADAL" clId="{BF36B147-CE54-43B8-8B0B-3DD9D86E565C}" dt="2022-10-06T21:21:26.614" v="569" actId="478"/>
          <ac:picMkLst>
            <pc:docMk/>
            <pc:sldMk cId="1528090661" sldId="333"/>
            <ac:picMk id="20" creationId="{E2938C10-20CB-42F3-A670-F3068B82194E}"/>
          </ac:picMkLst>
        </pc:picChg>
      </pc:sldChg>
      <pc:sldChg chg="addSp delSp modSp add mod ord">
        <pc:chgData name="Kumar, Mithlesh" userId="f75b44f8-038e-4ce4-a7a5-b89273cc7715" providerId="ADAL" clId="{BF36B147-CE54-43B8-8B0B-3DD9D86E565C}" dt="2022-10-19T22:55:33.675" v="6734"/>
        <pc:sldMkLst>
          <pc:docMk/>
          <pc:sldMk cId="579972187" sldId="334"/>
        </pc:sldMkLst>
        <pc:spChg chg="add del mod">
          <ac:chgData name="Kumar, Mithlesh" userId="f75b44f8-038e-4ce4-a7a5-b89273cc7715" providerId="ADAL" clId="{BF36B147-CE54-43B8-8B0B-3DD9D86E565C}" dt="2022-10-06T21:28:31.695" v="738" actId="3680"/>
          <ac:spMkLst>
            <pc:docMk/>
            <pc:sldMk cId="579972187" sldId="334"/>
            <ac:spMk id="4" creationId="{C3E557C8-1655-4A5C-A076-D6E5F72399EF}"/>
          </ac:spMkLst>
        </pc:spChg>
        <pc:spChg chg="add mod">
          <ac:chgData name="Kumar, Mithlesh" userId="f75b44f8-038e-4ce4-a7a5-b89273cc7715" providerId="ADAL" clId="{BF36B147-CE54-43B8-8B0B-3DD9D86E565C}" dt="2022-10-16T22:29:48.114" v="5623" actId="6549"/>
          <ac:spMkLst>
            <pc:docMk/>
            <pc:sldMk cId="579972187" sldId="334"/>
            <ac:spMk id="5" creationId="{6FE3B680-E00E-47E2-9900-59B7CBF9D0D4}"/>
          </ac:spMkLst>
        </pc:spChg>
        <pc:spChg chg="add del mod">
          <ac:chgData name="Kumar, Mithlesh" userId="f75b44f8-038e-4ce4-a7a5-b89273cc7715" providerId="ADAL" clId="{BF36B147-CE54-43B8-8B0B-3DD9D86E565C}" dt="2022-10-17T21:48:55.683" v="5699" actId="478"/>
          <ac:spMkLst>
            <pc:docMk/>
            <pc:sldMk cId="579972187" sldId="334"/>
            <ac:spMk id="6" creationId="{C1896452-2D6A-43A5-9EFF-301B0DE25187}"/>
          </ac:spMkLst>
        </pc:spChg>
        <pc:spChg chg="add mod">
          <ac:chgData name="Kumar, Mithlesh" userId="f75b44f8-038e-4ce4-a7a5-b89273cc7715" providerId="ADAL" clId="{BF36B147-CE54-43B8-8B0B-3DD9D86E565C}" dt="2022-10-17T21:52:40.492" v="5732" actId="20577"/>
          <ac:spMkLst>
            <pc:docMk/>
            <pc:sldMk cId="579972187" sldId="334"/>
            <ac:spMk id="8" creationId="{2B379F1A-44FA-4594-9874-D48360FC8668}"/>
          </ac:spMkLst>
        </pc:spChg>
        <pc:spChg chg="add del mod">
          <ac:chgData name="Kumar, Mithlesh" userId="f75b44f8-038e-4ce4-a7a5-b89273cc7715" providerId="ADAL" clId="{BF36B147-CE54-43B8-8B0B-3DD9D86E565C}" dt="2022-10-16T21:56:09.811" v="5057" actId="478"/>
          <ac:spMkLst>
            <pc:docMk/>
            <pc:sldMk cId="579972187" sldId="334"/>
            <ac:spMk id="9" creationId="{EE046ED0-5BDF-4CC9-8646-A46E3F501DB1}"/>
          </ac:spMkLst>
        </pc:spChg>
        <pc:spChg chg="add mod">
          <ac:chgData name="Kumar, Mithlesh" userId="f75b44f8-038e-4ce4-a7a5-b89273cc7715" providerId="ADAL" clId="{BF36B147-CE54-43B8-8B0B-3DD9D86E565C}" dt="2022-10-17T21:49:10.671" v="5722" actId="1035"/>
          <ac:spMkLst>
            <pc:docMk/>
            <pc:sldMk cId="579972187" sldId="334"/>
            <ac:spMk id="12" creationId="{2EEAAA45-4EDB-49FE-A6A9-49968A391DDC}"/>
          </ac:spMkLst>
        </pc:spChg>
        <pc:spChg chg="add mod">
          <ac:chgData name="Kumar, Mithlesh" userId="f75b44f8-038e-4ce4-a7a5-b89273cc7715" providerId="ADAL" clId="{BF36B147-CE54-43B8-8B0B-3DD9D86E565C}" dt="2022-10-16T22:28:00.477" v="5576" actId="1076"/>
          <ac:spMkLst>
            <pc:docMk/>
            <pc:sldMk cId="579972187" sldId="334"/>
            <ac:spMk id="16" creationId="{DB22BED1-029E-4805-A6F0-A48311EAD4D6}"/>
          </ac:spMkLst>
        </pc:spChg>
        <pc:spChg chg="add del mod">
          <ac:chgData name="Kumar, Mithlesh" userId="f75b44f8-038e-4ce4-a7a5-b89273cc7715" providerId="ADAL" clId="{BF36B147-CE54-43B8-8B0B-3DD9D86E565C}" dt="2022-10-16T14:04:27.082" v="4778" actId="478"/>
          <ac:spMkLst>
            <pc:docMk/>
            <pc:sldMk cId="579972187" sldId="334"/>
            <ac:spMk id="17" creationId="{768242E8-7CC1-463A-B076-3159C4206625}"/>
          </ac:spMkLst>
        </pc:spChg>
        <pc:spChg chg="add mod">
          <ac:chgData name="Kumar, Mithlesh" userId="f75b44f8-038e-4ce4-a7a5-b89273cc7715" providerId="ADAL" clId="{BF36B147-CE54-43B8-8B0B-3DD9D86E565C}" dt="2022-10-17T21:49:10.671" v="5722" actId="1035"/>
          <ac:spMkLst>
            <pc:docMk/>
            <pc:sldMk cId="579972187" sldId="334"/>
            <ac:spMk id="18" creationId="{3C56C667-A4DC-4EB7-8C81-07C49BF1A9E8}"/>
          </ac:spMkLst>
        </pc:spChg>
        <pc:graphicFrameChg chg="del">
          <ac:chgData name="Kumar, Mithlesh" userId="f75b44f8-038e-4ce4-a7a5-b89273cc7715" providerId="ADAL" clId="{BF36B147-CE54-43B8-8B0B-3DD9D86E565C}" dt="2022-10-06T21:28:09.389" v="737" actId="478"/>
          <ac:graphicFrameMkLst>
            <pc:docMk/>
            <pc:sldMk cId="579972187" sldId="334"/>
            <ac:graphicFrameMk id="5" creationId="{B018C89E-64F0-39B6-098F-7C1F82BF3CFB}"/>
          </ac:graphicFrameMkLst>
        </pc:graphicFrameChg>
        <pc:graphicFrameChg chg="del">
          <ac:chgData name="Kumar, Mithlesh" userId="f75b44f8-038e-4ce4-a7a5-b89273cc7715" providerId="ADAL" clId="{BF36B147-CE54-43B8-8B0B-3DD9D86E565C}" dt="2022-10-06T21:28:09.389" v="737" actId="478"/>
          <ac:graphicFrameMkLst>
            <pc:docMk/>
            <pc:sldMk cId="579972187" sldId="334"/>
            <ac:graphicFrameMk id="6" creationId="{038FB4C5-8BBB-E338-4268-4B31EDC937FD}"/>
          </ac:graphicFrameMkLst>
        </pc:graphicFrameChg>
        <pc:graphicFrameChg chg="add mod ord modGraphic">
          <ac:chgData name="Kumar, Mithlesh" userId="f75b44f8-038e-4ce4-a7a5-b89273cc7715" providerId="ADAL" clId="{BF36B147-CE54-43B8-8B0B-3DD9D86E565C}" dt="2022-10-17T21:48:49.049" v="5698" actId="6549"/>
          <ac:graphicFrameMkLst>
            <pc:docMk/>
            <pc:sldMk cId="579972187" sldId="334"/>
            <ac:graphicFrameMk id="7" creationId="{A5B77B04-B15D-43C2-AEE8-C7F505A49979}"/>
          </ac:graphicFrameMkLst>
        </pc:graphicFrameChg>
        <pc:picChg chg="mod">
          <ac:chgData name="Kumar, Mithlesh" userId="f75b44f8-038e-4ce4-a7a5-b89273cc7715" providerId="ADAL" clId="{BF36B147-CE54-43B8-8B0B-3DD9D86E565C}" dt="2022-10-16T22:28:00.477" v="5576" actId="1076"/>
          <ac:picMkLst>
            <pc:docMk/>
            <pc:sldMk cId="579972187" sldId="334"/>
            <ac:picMk id="3" creationId="{E9AFA996-7353-2861-C921-39ED6E7D4C76}"/>
          </ac:picMkLst>
        </pc:picChg>
        <pc:cxnChg chg="add del mod">
          <ac:chgData name="Kumar, Mithlesh" userId="f75b44f8-038e-4ce4-a7a5-b89273cc7715" providerId="ADAL" clId="{BF36B147-CE54-43B8-8B0B-3DD9D86E565C}" dt="2022-10-13T21:33:48.651" v="3050" actId="478"/>
          <ac:cxnSpMkLst>
            <pc:docMk/>
            <pc:sldMk cId="579972187" sldId="334"/>
            <ac:cxnSpMk id="6" creationId="{C1ABE12A-857A-4452-944A-97C57E74614A}"/>
          </ac:cxnSpMkLst>
        </pc:cxnChg>
        <pc:cxnChg chg="add del mod">
          <ac:chgData name="Kumar, Mithlesh" userId="f75b44f8-038e-4ce4-a7a5-b89273cc7715" providerId="ADAL" clId="{BF36B147-CE54-43B8-8B0B-3DD9D86E565C}" dt="2022-10-13T21:33:58.959" v="3051" actId="478"/>
          <ac:cxnSpMkLst>
            <pc:docMk/>
            <pc:sldMk cId="579972187" sldId="334"/>
            <ac:cxnSpMk id="9" creationId="{16E87F1D-BDDD-487F-AAF4-FEAA163C655D}"/>
          </ac:cxnSpMkLst>
        </pc:cxnChg>
        <pc:cxnChg chg="add del mod">
          <ac:chgData name="Kumar, Mithlesh" userId="f75b44f8-038e-4ce4-a7a5-b89273cc7715" providerId="ADAL" clId="{BF36B147-CE54-43B8-8B0B-3DD9D86E565C}" dt="2022-10-13T21:33:58.959" v="3051" actId="478"/>
          <ac:cxnSpMkLst>
            <pc:docMk/>
            <pc:sldMk cId="579972187" sldId="334"/>
            <ac:cxnSpMk id="10" creationId="{5D56F2A5-C867-4B92-AC87-CFD808DB39C5}"/>
          </ac:cxnSpMkLst>
        </pc:cxnChg>
        <pc:cxnChg chg="add del mod">
          <ac:chgData name="Kumar, Mithlesh" userId="f75b44f8-038e-4ce4-a7a5-b89273cc7715" providerId="ADAL" clId="{BF36B147-CE54-43B8-8B0B-3DD9D86E565C}" dt="2022-10-13T21:33:58.959" v="3051" actId="478"/>
          <ac:cxnSpMkLst>
            <pc:docMk/>
            <pc:sldMk cId="579972187" sldId="334"/>
            <ac:cxnSpMk id="11" creationId="{FB9D547C-8E30-472A-951D-F2E23EB4CC3A}"/>
          </ac:cxnSpMkLst>
        </pc:cxnChg>
        <pc:cxnChg chg="add del mod">
          <ac:chgData name="Kumar, Mithlesh" userId="f75b44f8-038e-4ce4-a7a5-b89273cc7715" providerId="ADAL" clId="{BF36B147-CE54-43B8-8B0B-3DD9D86E565C}" dt="2022-10-13T21:33:58.959" v="3051" actId="478"/>
          <ac:cxnSpMkLst>
            <pc:docMk/>
            <pc:sldMk cId="579972187" sldId="334"/>
            <ac:cxnSpMk id="12" creationId="{DBDB5DA8-2AF9-4823-A45E-0C25BFD47DBD}"/>
          </ac:cxnSpMkLst>
        </pc:cxnChg>
        <pc:cxnChg chg="add del mod">
          <ac:chgData name="Kumar, Mithlesh" userId="f75b44f8-038e-4ce4-a7a5-b89273cc7715" providerId="ADAL" clId="{BF36B147-CE54-43B8-8B0B-3DD9D86E565C}" dt="2022-10-13T21:33:58.959" v="3051" actId="478"/>
          <ac:cxnSpMkLst>
            <pc:docMk/>
            <pc:sldMk cId="579972187" sldId="334"/>
            <ac:cxnSpMk id="13" creationId="{7E99FD80-14B1-4581-AE8C-8413523607DB}"/>
          </ac:cxnSpMkLst>
        </pc:cxnChg>
        <pc:cxnChg chg="add del mod">
          <ac:chgData name="Kumar, Mithlesh" userId="f75b44f8-038e-4ce4-a7a5-b89273cc7715" providerId="ADAL" clId="{BF36B147-CE54-43B8-8B0B-3DD9D86E565C}" dt="2022-10-13T21:33:48.651" v="3050" actId="478"/>
          <ac:cxnSpMkLst>
            <pc:docMk/>
            <pc:sldMk cId="579972187" sldId="334"/>
            <ac:cxnSpMk id="14" creationId="{A82CD8AA-66EA-46DE-BA6E-FED72CF35C7B}"/>
          </ac:cxnSpMkLst>
        </pc:cxnChg>
        <pc:cxnChg chg="add del mod">
          <ac:chgData name="Kumar, Mithlesh" userId="f75b44f8-038e-4ce4-a7a5-b89273cc7715" providerId="ADAL" clId="{BF36B147-CE54-43B8-8B0B-3DD9D86E565C}" dt="2022-10-13T21:33:41.218" v="3049" actId="478"/>
          <ac:cxnSpMkLst>
            <pc:docMk/>
            <pc:sldMk cId="579972187" sldId="334"/>
            <ac:cxnSpMk id="15" creationId="{2926BC5E-6BEE-414F-ACB0-FBBA8DF81286}"/>
          </ac:cxnSpMkLst>
        </pc:cxnChg>
      </pc:sldChg>
      <pc:sldChg chg="modSp add del mod">
        <pc:chgData name="Kumar, Mithlesh" userId="f75b44f8-038e-4ce4-a7a5-b89273cc7715" providerId="ADAL" clId="{BF36B147-CE54-43B8-8B0B-3DD9D86E565C}" dt="2022-10-20T13:10:28.076" v="6835" actId="47"/>
        <pc:sldMkLst>
          <pc:docMk/>
          <pc:sldMk cId="1200350628" sldId="335"/>
        </pc:sldMkLst>
        <pc:spChg chg="mod">
          <ac:chgData name="Kumar, Mithlesh" userId="f75b44f8-038e-4ce4-a7a5-b89273cc7715" providerId="ADAL" clId="{BF36B147-CE54-43B8-8B0B-3DD9D86E565C}" dt="2022-10-08T23:03:23.067" v="1522" actId="403"/>
          <ac:spMkLst>
            <pc:docMk/>
            <pc:sldMk cId="1200350628" sldId="335"/>
            <ac:spMk id="2" creationId="{BA946483-B3B4-378B-B587-345CFCBF2AFE}"/>
          </ac:spMkLst>
        </pc:spChg>
      </pc:sldChg>
      <pc:sldChg chg="addSp delSp modSp mod">
        <pc:chgData name="Kumar, Mithlesh" userId="f75b44f8-038e-4ce4-a7a5-b89273cc7715" providerId="ADAL" clId="{BF36B147-CE54-43B8-8B0B-3DD9D86E565C}" dt="2022-10-22T18:27:56.947" v="9247" actId="1038"/>
        <pc:sldMkLst>
          <pc:docMk/>
          <pc:sldMk cId="3375113481" sldId="336"/>
        </pc:sldMkLst>
        <pc:spChg chg="mod">
          <ac:chgData name="Kumar, Mithlesh" userId="f75b44f8-038e-4ce4-a7a5-b89273cc7715" providerId="ADAL" clId="{BF36B147-CE54-43B8-8B0B-3DD9D86E565C}" dt="2022-10-22T17:55:39.504" v="9016" actId="113"/>
          <ac:spMkLst>
            <pc:docMk/>
            <pc:sldMk cId="3375113481" sldId="336"/>
            <ac:spMk id="2" creationId="{3B039CA8-0314-DFEF-D270-C19DA978F25A}"/>
          </ac:spMkLst>
        </pc:spChg>
        <pc:graphicFrameChg chg="mod modGraphic">
          <ac:chgData name="Kumar, Mithlesh" userId="f75b44f8-038e-4ce4-a7a5-b89273cc7715" providerId="ADAL" clId="{BF36B147-CE54-43B8-8B0B-3DD9D86E565C}" dt="2022-10-22T18:27:56.947" v="9247" actId="1038"/>
          <ac:graphicFrameMkLst>
            <pc:docMk/>
            <pc:sldMk cId="3375113481" sldId="336"/>
            <ac:graphicFrameMk id="4" creationId="{6F83E036-AE42-0C1B-6571-693D16FB7AB9}"/>
          </ac:graphicFrameMkLst>
        </pc:graphicFrameChg>
        <pc:picChg chg="add del mod">
          <ac:chgData name="Kumar, Mithlesh" userId="f75b44f8-038e-4ce4-a7a5-b89273cc7715" providerId="ADAL" clId="{BF36B147-CE54-43B8-8B0B-3DD9D86E565C}" dt="2022-10-09T01:02:44.139" v="2048" actId="478"/>
          <ac:picMkLst>
            <pc:docMk/>
            <pc:sldMk cId="3375113481" sldId="336"/>
            <ac:picMk id="5" creationId="{439E642C-E6BE-4E19-BD6C-1B75E53265A9}"/>
          </ac:picMkLst>
        </pc:picChg>
        <pc:picChg chg="add del mod">
          <ac:chgData name="Kumar, Mithlesh" userId="f75b44f8-038e-4ce4-a7a5-b89273cc7715" providerId="ADAL" clId="{BF36B147-CE54-43B8-8B0B-3DD9D86E565C}" dt="2022-10-09T01:05:45.435" v="2058" actId="478"/>
          <ac:picMkLst>
            <pc:docMk/>
            <pc:sldMk cId="3375113481" sldId="336"/>
            <ac:picMk id="6" creationId="{C5FE5965-7F0E-4542-88B8-660D8D230D39}"/>
          </ac:picMkLst>
        </pc:picChg>
      </pc:sldChg>
      <pc:sldChg chg="delSp modSp mod">
        <pc:chgData name="Kumar, Mithlesh" userId="f75b44f8-038e-4ce4-a7a5-b89273cc7715" providerId="ADAL" clId="{BF36B147-CE54-43B8-8B0B-3DD9D86E565C}" dt="2022-10-21T16:51:47.800" v="8048" actId="12788"/>
        <pc:sldMkLst>
          <pc:docMk/>
          <pc:sldMk cId="3823533653" sldId="337"/>
        </pc:sldMkLst>
        <pc:spChg chg="mod">
          <ac:chgData name="Kumar, Mithlesh" userId="f75b44f8-038e-4ce4-a7a5-b89273cc7715" providerId="ADAL" clId="{BF36B147-CE54-43B8-8B0B-3DD9D86E565C}" dt="2022-10-21T16:51:47.800" v="8048" actId="12788"/>
          <ac:spMkLst>
            <pc:docMk/>
            <pc:sldMk cId="3823533653" sldId="337"/>
            <ac:spMk id="2" creationId="{F1BA1672-CB22-DC4E-A5FA-E80346BD3907}"/>
          </ac:spMkLst>
        </pc:spChg>
        <pc:spChg chg="del mod">
          <ac:chgData name="Kumar, Mithlesh" userId="f75b44f8-038e-4ce4-a7a5-b89273cc7715" providerId="ADAL" clId="{BF36B147-CE54-43B8-8B0B-3DD9D86E565C}" dt="2022-10-21T16:51:05.250" v="8021" actId="478"/>
          <ac:spMkLst>
            <pc:docMk/>
            <pc:sldMk cId="3823533653" sldId="337"/>
            <ac:spMk id="28" creationId="{DD7FC2C8-AC2B-4701-07B4-4CD198ECBBB7}"/>
          </ac:spMkLst>
        </pc:spChg>
        <pc:spChg chg="del mod">
          <ac:chgData name="Kumar, Mithlesh" userId="f75b44f8-038e-4ce4-a7a5-b89273cc7715" providerId="ADAL" clId="{BF36B147-CE54-43B8-8B0B-3DD9D86E565C}" dt="2022-10-21T16:51:05.250" v="8021" actId="478"/>
          <ac:spMkLst>
            <pc:docMk/>
            <pc:sldMk cId="3823533653" sldId="337"/>
            <ac:spMk id="29" creationId="{5848243F-91CF-1140-6EE8-1F9F75A32114}"/>
          </ac:spMkLst>
        </pc:spChg>
        <pc:spChg chg="del">
          <ac:chgData name="Kumar, Mithlesh" userId="f75b44f8-038e-4ce4-a7a5-b89273cc7715" providerId="ADAL" clId="{BF36B147-CE54-43B8-8B0B-3DD9D86E565C}" dt="2022-10-21T16:51:05.250" v="8021" actId="478"/>
          <ac:spMkLst>
            <pc:docMk/>
            <pc:sldMk cId="3823533653" sldId="337"/>
            <ac:spMk id="30" creationId="{57757236-EF84-6B18-026A-150448768D5C}"/>
          </ac:spMkLst>
        </pc:spChg>
        <pc:spChg chg="mod">
          <ac:chgData name="Kumar, Mithlesh" userId="f75b44f8-038e-4ce4-a7a5-b89273cc7715" providerId="ADAL" clId="{BF36B147-CE54-43B8-8B0B-3DD9D86E565C}" dt="2022-10-21T16:51:15.025" v="8022" actId="1076"/>
          <ac:spMkLst>
            <pc:docMk/>
            <pc:sldMk cId="3823533653" sldId="337"/>
            <ac:spMk id="145" creationId="{5C9D8A01-0980-4362-3D3C-C1F76F75FC1E}"/>
          </ac:spMkLst>
        </pc:spChg>
        <pc:spChg chg="del">
          <ac:chgData name="Kumar, Mithlesh" userId="f75b44f8-038e-4ce4-a7a5-b89273cc7715" providerId="ADAL" clId="{BF36B147-CE54-43B8-8B0B-3DD9D86E565C}" dt="2022-10-21T16:51:05.250" v="8021" actId="478"/>
          <ac:spMkLst>
            <pc:docMk/>
            <pc:sldMk cId="3823533653" sldId="337"/>
            <ac:spMk id="147" creationId="{C28148D5-5752-44ED-D0A9-50759E78B36F}"/>
          </ac:spMkLst>
        </pc:spChg>
        <pc:spChg chg="del">
          <ac:chgData name="Kumar, Mithlesh" userId="f75b44f8-038e-4ce4-a7a5-b89273cc7715" providerId="ADAL" clId="{BF36B147-CE54-43B8-8B0B-3DD9D86E565C}" dt="2022-10-21T16:51:05.250" v="8021" actId="478"/>
          <ac:spMkLst>
            <pc:docMk/>
            <pc:sldMk cId="3823533653" sldId="337"/>
            <ac:spMk id="149" creationId="{AE935779-358A-FA6E-DB7F-18D583CCE7C1}"/>
          </ac:spMkLst>
        </pc:spChg>
        <pc:grpChg chg="del">
          <ac:chgData name="Kumar, Mithlesh" userId="f75b44f8-038e-4ce4-a7a5-b89273cc7715" providerId="ADAL" clId="{BF36B147-CE54-43B8-8B0B-3DD9D86E565C}" dt="2022-10-21T16:51:05.250" v="8021" actId="478"/>
          <ac:grpSpMkLst>
            <pc:docMk/>
            <pc:sldMk cId="3823533653" sldId="337"/>
            <ac:grpSpMk id="36" creationId="{E3CDA7CA-35F4-7375-CB75-039FF7C47894}"/>
          </ac:grpSpMkLst>
        </pc:grpChg>
        <pc:graphicFrameChg chg="mod modGraphic">
          <ac:chgData name="Kumar, Mithlesh" userId="f75b44f8-038e-4ce4-a7a5-b89273cc7715" providerId="ADAL" clId="{BF36B147-CE54-43B8-8B0B-3DD9D86E565C}" dt="2022-10-21T16:51:15.025" v="8022" actId="1076"/>
          <ac:graphicFrameMkLst>
            <pc:docMk/>
            <pc:sldMk cId="3823533653" sldId="337"/>
            <ac:graphicFrameMk id="130" creationId="{78FE74FC-3901-01A1-2DC3-C375A6CB067C}"/>
          </ac:graphicFrameMkLst>
        </pc:graphicFrameChg>
      </pc:sldChg>
      <pc:sldChg chg="addSp delSp modSp mod ord">
        <pc:chgData name="Kumar, Mithlesh" userId="f75b44f8-038e-4ce4-a7a5-b89273cc7715" providerId="ADAL" clId="{BF36B147-CE54-43B8-8B0B-3DD9D86E565C}" dt="2022-10-19T22:55:33.675" v="6734"/>
        <pc:sldMkLst>
          <pc:docMk/>
          <pc:sldMk cId="3158306256" sldId="338"/>
        </pc:sldMkLst>
        <pc:spChg chg="del">
          <ac:chgData name="Kumar, Mithlesh" userId="f75b44f8-038e-4ce4-a7a5-b89273cc7715" providerId="ADAL" clId="{BF36B147-CE54-43B8-8B0B-3DD9D86E565C}" dt="2022-10-09T00:35:57.206" v="1633"/>
          <ac:spMkLst>
            <pc:docMk/>
            <pc:sldMk cId="3158306256" sldId="338"/>
            <ac:spMk id="3" creationId="{32CE7014-E5F2-BC8A-1531-802D3EEB7F15}"/>
          </ac:spMkLst>
        </pc:spChg>
        <pc:spChg chg="add mod">
          <ac:chgData name="Kumar, Mithlesh" userId="f75b44f8-038e-4ce4-a7a5-b89273cc7715" providerId="ADAL" clId="{BF36B147-CE54-43B8-8B0B-3DD9D86E565C}" dt="2022-10-17T22:10:29.455" v="5800" actId="20577"/>
          <ac:spMkLst>
            <pc:docMk/>
            <pc:sldMk cId="3158306256" sldId="338"/>
            <ac:spMk id="9" creationId="{F5E1EBCF-8B86-46EE-9FBA-5D28F30CCF4D}"/>
          </ac:spMkLst>
        </pc:spChg>
        <pc:spChg chg="add del mod">
          <ac:chgData name="Kumar, Mithlesh" userId="f75b44f8-038e-4ce4-a7a5-b89273cc7715" providerId="ADAL" clId="{BF36B147-CE54-43B8-8B0B-3DD9D86E565C}" dt="2022-10-09T00:36:50.279" v="1657" actId="478"/>
          <ac:spMkLst>
            <pc:docMk/>
            <pc:sldMk cId="3158306256" sldId="338"/>
            <ac:spMk id="17" creationId="{E0F893A1-EABF-421D-A0A9-50322597B8A2}"/>
          </ac:spMkLst>
        </pc:spChg>
        <pc:picChg chg="add del mod">
          <ac:chgData name="Kumar, Mithlesh" userId="f75b44f8-038e-4ce4-a7a5-b89273cc7715" providerId="ADAL" clId="{BF36B147-CE54-43B8-8B0B-3DD9D86E565C}" dt="2022-10-09T00:36:46.096" v="1656" actId="478"/>
          <ac:picMkLst>
            <pc:docMk/>
            <pc:sldMk cId="3158306256" sldId="338"/>
            <ac:picMk id="5" creationId="{9EA32F38-2542-4A73-86CE-67EBD2D32EFE}"/>
          </ac:picMkLst>
        </pc:picChg>
        <pc:picChg chg="add del mod">
          <ac:chgData name="Kumar, Mithlesh" userId="f75b44f8-038e-4ce4-a7a5-b89273cc7715" providerId="ADAL" clId="{BF36B147-CE54-43B8-8B0B-3DD9D86E565C}" dt="2022-10-17T21:54:47.692" v="5733" actId="478"/>
          <ac:picMkLst>
            <pc:docMk/>
            <pc:sldMk cId="3158306256" sldId="338"/>
            <ac:picMk id="5" creationId="{FDCFECB9-1149-46E2-978A-541B6D6993E4}"/>
          </ac:picMkLst>
        </pc:picChg>
        <pc:picChg chg="add del mod">
          <ac:chgData name="Kumar, Mithlesh" userId="f75b44f8-038e-4ce4-a7a5-b89273cc7715" providerId="ADAL" clId="{BF36B147-CE54-43B8-8B0B-3DD9D86E565C}" dt="2022-10-17T14:54:55.699" v="5638" actId="478"/>
          <ac:picMkLst>
            <pc:docMk/>
            <pc:sldMk cId="3158306256" sldId="338"/>
            <ac:picMk id="6" creationId="{7BEF7244-37A8-4FFF-A8A4-17DCC3E93D88}"/>
          </ac:picMkLst>
        </pc:picChg>
        <pc:picChg chg="add del mod">
          <ac:chgData name="Kumar, Mithlesh" userId="f75b44f8-038e-4ce4-a7a5-b89273cc7715" providerId="ADAL" clId="{BF36B147-CE54-43B8-8B0B-3DD9D86E565C}" dt="2022-10-09T00:42:22.042" v="1796" actId="478"/>
          <ac:picMkLst>
            <pc:docMk/>
            <pc:sldMk cId="3158306256" sldId="338"/>
            <ac:picMk id="7" creationId="{1F4F9E92-662F-4F71-86A9-31A30E54C55B}"/>
          </ac:picMkLst>
        </pc:picChg>
        <pc:picChg chg="add del mod">
          <ac:chgData name="Kumar, Mithlesh" userId="f75b44f8-038e-4ce4-a7a5-b89273cc7715" providerId="ADAL" clId="{BF36B147-CE54-43B8-8B0B-3DD9D86E565C}" dt="2022-10-16T22:21:02.226" v="5475" actId="478"/>
          <ac:picMkLst>
            <pc:docMk/>
            <pc:sldMk cId="3158306256" sldId="338"/>
            <ac:picMk id="8" creationId="{1CCC741A-FF99-417D-968D-AE318205E788}"/>
          </ac:picMkLst>
        </pc:picChg>
        <pc:picChg chg="add del mod">
          <ac:chgData name="Kumar, Mithlesh" userId="f75b44f8-038e-4ce4-a7a5-b89273cc7715" providerId="ADAL" clId="{BF36B147-CE54-43B8-8B0B-3DD9D86E565C}" dt="2022-10-17T21:54:48.484" v="5734" actId="478"/>
          <ac:picMkLst>
            <pc:docMk/>
            <pc:sldMk cId="3158306256" sldId="338"/>
            <ac:picMk id="8" creationId="{9AA660E7-A09C-4FDB-99EA-C27884D99402}"/>
          </ac:picMkLst>
        </pc:picChg>
        <pc:picChg chg="add del mod">
          <ac:chgData name="Kumar, Mithlesh" userId="f75b44f8-038e-4ce4-a7a5-b89273cc7715" providerId="ADAL" clId="{BF36B147-CE54-43B8-8B0B-3DD9D86E565C}" dt="2022-10-09T00:42:22.042" v="1796" actId="478"/>
          <ac:picMkLst>
            <pc:docMk/>
            <pc:sldMk cId="3158306256" sldId="338"/>
            <ac:picMk id="9" creationId="{B77CFED0-7730-4F8B-98C7-40286EABE408}"/>
          </ac:picMkLst>
        </pc:picChg>
        <pc:picChg chg="add del mod">
          <ac:chgData name="Kumar, Mithlesh" userId="f75b44f8-038e-4ce4-a7a5-b89273cc7715" providerId="ADAL" clId="{BF36B147-CE54-43B8-8B0B-3DD9D86E565C}" dt="2022-10-17T21:54:49.244" v="5735" actId="478"/>
          <ac:picMkLst>
            <pc:docMk/>
            <pc:sldMk cId="3158306256" sldId="338"/>
            <ac:picMk id="11" creationId="{3FBDCA45-42A1-4C9B-BB7E-59ABEE5BA684}"/>
          </ac:picMkLst>
        </pc:picChg>
        <pc:picChg chg="add del mod">
          <ac:chgData name="Kumar, Mithlesh" userId="f75b44f8-038e-4ce4-a7a5-b89273cc7715" providerId="ADAL" clId="{BF36B147-CE54-43B8-8B0B-3DD9D86E565C}" dt="2022-10-16T22:21:50.834" v="5478" actId="478"/>
          <ac:picMkLst>
            <pc:docMk/>
            <pc:sldMk cId="3158306256" sldId="338"/>
            <ac:picMk id="11" creationId="{9834A305-9C76-44E6-B15B-D6B46AABE98E}"/>
          </ac:picMkLst>
        </pc:picChg>
        <pc:picChg chg="add del mod">
          <ac:chgData name="Kumar, Mithlesh" userId="f75b44f8-038e-4ce4-a7a5-b89273cc7715" providerId="ADAL" clId="{BF36B147-CE54-43B8-8B0B-3DD9D86E565C}" dt="2022-10-09T00:42:22.042" v="1796" actId="478"/>
          <ac:picMkLst>
            <pc:docMk/>
            <pc:sldMk cId="3158306256" sldId="338"/>
            <ac:picMk id="11" creationId="{EBDD7C8A-55B2-41CE-98BC-C978C48A31EA}"/>
          </ac:picMkLst>
        </pc:picChg>
        <pc:picChg chg="add del mod">
          <ac:chgData name="Kumar, Mithlesh" userId="f75b44f8-038e-4ce4-a7a5-b89273cc7715" providerId="ADAL" clId="{BF36B147-CE54-43B8-8B0B-3DD9D86E565C}" dt="2022-10-09T00:42:22.042" v="1796" actId="478"/>
          <ac:picMkLst>
            <pc:docMk/>
            <pc:sldMk cId="3158306256" sldId="338"/>
            <ac:picMk id="13" creationId="{7402EF97-DF35-42D8-9E0A-D144356A5FAF}"/>
          </ac:picMkLst>
        </pc:picChg>
        <pc:picChg chg="add del mod">
          <ac:chgData name="Kumar, Mithlesh" userId="f75b44f8-038e-4ce4-a7a5-b89273cc7715" providerId="ADAL" clId="{BF36B147-CE54-43B8-8B0B-3DD9D86E565C}" dt="2022-10-17T14:54:41.133" v="5632" actId="478"/>
          <ac:picMkLst>
            <pc:docMk/>
            <pc:sldMk cId="3158306256" sldId="338"/>
            <ac:picMk id="13" creationId="{A791BACC-4E8B-4C28-98F0-BC70D29253AC}"/>
          </ac:picMkLst>
        </pc:picChg>
        <pc:picChg chg="add del mod">
          <ac:chgData name="Kumar, Mithlesh" userId="f75b44f8-038e-4ce4-a7a5-b89273cc7715" providerId="ADAL" clId="{BF36B147-CE54-43B8-8B0B-3DD9D86E565C}" dt="2022-10-17T21:54:49.773" v="5736" actId="478"/>
          <ac:picMkLst>
            <pc:docMk/>
            <pc:sldMk cId="3158306256" sldId="338"/>
            <ac:picMk id="14" creationId="{632E6C06-CA64-43DF-BA66-B3880C6B9A59}"/>
          </ac:picMkLst>
        </pc:picChg>
        <pc:picChg chg="add del mod">
          <ac:chgData name="Kumar, Mithlesh" userId="f75b44f8-038e-4ce4-a7a5-b89273cc7715" providerId="ADAL" clId="{BF36B147-CE54-43B8-8B0B-3DD9D86E565C}" dt="2022-10-09T00:42:22.042" v="1796" actId="478"/>
          <ac:picMkLst>
            <pc:docMk/>
            <pc:sldMk cId="3158306256" sldId="338"/>
            <ac:picMk id="15" creationId="{8634D27F-D480-4211-BF28-F9A0301C2F2D}"/>
          </ac:picMkLst>
        </pc:picChg>
        <pc:picChg chg="add del mod">
          <ac:chgData name="Kumar, Mithlesh" userId="f75b44f8-038e-4ce4-a7a5-b89273cc7715" providerId="ADAL" clId="{BF36B147-CE54-43B8-8B0B-3DD9D86E565C}" dt="2022-10-16T22:20:48.230" v="5469" actId="478"/>
          <ac:picMkLst>
            <pc:docMk/>
            <pc:sldMk cId="3158306256" sldId="338"/>
            <ac:picMk id="15" creationId="{F3D87F70-DDD5-4831-B5F3-72F71A472A23}"/>
          </ac:picMkLst>
        </pc:picChg>
        <pc:picChg chg="add mod">
          <ac:chgData name="Kumar, Mithlesh" userId="f75b44f8-038e-4ce4-a7a5-b89273cc7715" providerId="ADAL" clId="{BF36B147-CE54-43B8-8B0B-3DD9D86E565C}" dt="2022-10-17T21:55:44.947" v="5753" actId="1076"/>
          <ac:picMkLst>
            <pc:docMk/>
            <pc:sldMk cId="3158306256" sldId="338"/>
            <ac:picMk id="16" creationId="{A4E9C997-2F3F-4D4F-9335-1265ABBA80D5}"/>
          </ac:picMkLst>
        </pc:picChg>
        <pc:picChg chg="add del mod">
          <ac:chgData name="Kumar, Mithlesh" userId="f75b44f8-038e-4ce4-a7a5-b89273cc7715" providerId="ADAL" clId="{BF36B147-CE54-43B8-8B0B-3DD9D86E565C}" dt="2022-10-17T14:55:09.756" v="5644" actId="478"/>
          <ac:picMkLst>
            <pc:docMk/>
            <pc:sldMk cId="3158306256" sldId="338"/>
            <ac:picMk id="17" creationId="{CA31A8EF-E847-492B-A86F-DD30B4328160}"/>
          </ac:picMkLst>
        </pc:picChg>
        <pc:picChg chg="add del mod">
          <ac:chgData name="Kumar, Mithlesh" userId="f75b44f8-038e-4ce4-a7a5-b89273cc7715" providerId="ADAL" clId="{BF36B147-CE54-43B8-8B0B-3DD9D86E565C}" dt="2022-10-17T14:55:24.335" v="5649" actId="478"/>
          <ac:picMkLst>
            <pc:docMk/>
            <pc:sldMk cId="3158306256" sldId="338"/>
            <ac:picMk id="19" creationId="{2EC984CC-2CB5-4EFD-93BE-4C1E69F970C1}"/>
          </ac:picMkLst>
        </pc:picChg>
        <pc:picChg chg="add del mod">
          <ac:chgData name="Kumar, Mithlesh" userId="f75b44f8-038e-4ce4-a7a5-b89273cc7715" providerId="ADAL" clId="{BF36B147-CE54-43B8-8B0B-3DD9D86E565C}" dt="2022-10-09T00:43:31.100" v="1819" actId="478"/>
          <ac:picMkLst>
            <pc:docMk/>
            <pc:sldMk cId="3158306256" sldId="338"/>
            <ac:picMk id="19" creationId="{A9FAC45D-9B8D-4919-A360-0597FF6500A0}"/>
          </ac:picMkLst>
        </pc:picChg>
        <pc:picChg chg="add mod">
          <ac:chgData name="Kumar, Mithlesh" userId="f75b44f8-038e-4ce4-a7a5-b89273cc7715" providerId="ADAL" clId="{BF36B147-CE54-43B8-8B0B-3DD9D86E565C}" dt="2022-10-17T21:55:48.005" v="5754" actId="1076"/>
          <ac:picMkLst>
            <pc:docMk/>
            <pc:sldMk cId="3158306256" sldId="338"/>
            <ac:picMk id="20" creationId="{3C70A926-0B40-4F25-9DEE-EC0948089562}"/>
          </ac:picMkLst>
        </pc:picChg>
        <pc:picChg chg="add del mod ord">
          <ac:chgData name="Kumar, Mithlesh" userId="f75b44f8-038e-4ce4-a7a5-b89273cc7715" providerId="ADAL" clId="{BF36B147-CE54-43B8-8B0B-3DD9D86E565C}" dt="2022-10-09T00:49:13.722" v="1947" actId="478"/>
          <ac:picMkLst>
            <pc:docMk/>
            <pc:sldMk cId="3158306256" sldId="338"/>
            <ac:picMk id="21" creationId="{6D377D25-AFB5-4A93-8AFC-AD4728476E9C}"/>
          </ac:picMkLst>
        </pc:picChg>
        <pc:picChg chg="add mod">
          <ac:chgData name="Kumar, Mithlesh" userId="f75b44f8-038e-4ce4-a7a5-b89273cc7715" providerId="ADAL" clId="{BF36B147-CE54-43B8-8B0B-3DD9D86E565C}" dt="2022-10-17T21:55:22.931" v="5748" actId="1076"/>
          <ac:picMkLst>
            <pc:docMk/>
            <pc:sldMk cId="3158306256" sldId="338"/>
            <ac:picMk id="22" creationId="{74355B53-271C-40C6-B3E7-A726BB2145D7}"/>
          </ac:picMkLst>
        </pc:picChg>
        <pc:picChg chg="add del mod ord">
          <ac:chgData name="Kumar, Mithlesh" userId="f75b44f8-038e-4ce4-a7a5-b89273cc7715" providerId="ADAL" clId="{BF36B147-CE54-43B8-8B0B-3DD9D86E565C}" dt="2022-10-09T00:49:13.722" v="1947" actId="478"/>
          <ac:picMkLst>
            <pc:docMk/>
            <pc:sldMk cId="3158306256" sldId="338"/>
            <ac:picMk id="23" creationId="{ED35DA87-BBB8-4BAE-BB2F-F3C79E124F47}"/>
          </ac:picMkLst>
        </pc:picChg>
        <pc:picChg chg="add mod">
          <ac:chgData name="Kumar, Mithlesh" userId="f75b44f8-038e-4ce4-a7a5-b89273cc7715" providerId="ADAL" clId="{BF36B147-CE54-43B8-8B0B-3DD9D86E565C}" dt="2022-10-17T21:55:34.488" v="5751" actId="1076"/>
          <ac:picMkLst>
            <pc:docMk/>
            <pc:sldMk cId="3158306256" sldId="338"/>
            <ac:picMk id="24" creationId="{4E7893B2-5F92-4E49-A2D2-7B9E5E5F4401}"/>
          </ac:picMkLst>
        </pc:picChg>
        <pc:picChg chg="add del mod ord">
          <ac:chgData name="Kumar, Mithlesh" userId="f75b44f8-038e-4ce4-a7a5-b89273cc7715" providerId="ADAL" clId="{BF36B147-CE54-43B8-8B0B-3DD9D86E565C}" dt="2022-10-09T00:49:13.722" v="1947" actId="478"/>
          <ac:picMkLst>
            <pc:docMk/>
            <pc:sldMk cId="3158306256" sldId="338"/>
            <ac:picMk id="25" creationId="{9F6C46CD-E2A8-4ADF-9D56-CED1953167AB}"/>
          </ac:picMkLst>
        </pc:picChg>
        <pc:picChg chg="add del mod ord">
          <ac:chgData name="Kumar, Mithlesh" userId="f75b44f8-038e-4ce4-a7a5-b89273cc7715" providerId="ADAL" clId="{BF36B147-CE54-43B8-8B0B-3DD9D86E565C}" dt="2022-10-09T00:49:13.722" v="1947" actId="478"/>
          <ac:picMkLst>
            <pc:docMk/>
            <pc:sldMk cId="3158306256" sldId="338"/>
            <ac:picMk id="27" creationId="{9FEB0CC0-9F3D-475B-818F-2243795BE24C}"/>
          </ac:picMkLst>
        </pc:picChg>
        <pc:picChg chg="add del mod ord">
          <ac:chgData name="Kumar, Mithlesh" userId="f75b44f8-038e-4ce4-a7a5-b89273cc7715" providerId="ADAL" clId="{BF36B147-CE54-43B8-8B0B-3DD9D86E565C}" dt="2022-10-09T00:49:13.722" v="1947" actId="478"/>
          <ac:picMkLst>
            <pc:docMk/>
            <pc:sldMk cId="3158306256" sldId="338"/>
            <ac:picMk id="29" creationId="{2884BEA6-B6F7-41BF-AD45-80A82D0B41C1}"/>
          </ac:picMkLst>
        </pc:picChg>
        <pc:picChg chg="add del mod">
          <ac:chgData name="Kumar, Mithlesh" userId="f75b44f8-038e-4ce4-a7a5-b89273cc7715" providerId="ADAL" clId="{BF36B147-CE54-43B8-8B0B-3DD9D86E565C}" dt="2022-10-09T00:50:40.675" v="1970" actId="478"/>
          <ac:picMkLst>
            <pc:docMk/>
            <pc:sldMk cId="3158306256" sldId="338"/>
            <ac:picMk id="31" creationId="{139F08C7-4F7D-4473-9848-534C08F0978F}"/>
          </ac:picMkLst>
        </pc:picChg>
        <pc:picChg chg="add del mod">
          <ac:chgData name="Kumar, Mithlesh" userId="f75b44f8-038e-4ce4-a7a5-b89273cc7715" providerId="ADAL" clId="{BF36B147-CE54-43B8-8B0B-3DD9D86E565C}" dt="2022-10-09T00:50:42.581" v="1971" actId="478"/>
          <ac:picMkLst>
            <pc:docMk/>
            <pc:sldMk cId="3158306256" sldId="338"/>
            <ac:picMk id="33" creationId="{EE8C55BC-159E-4BA5-9466-A208521091F3}"/>
          </ac:picMkLst>
        </pc:picChg>
        <pc:picChg chg="add del mod">
          <ac:chgData name="Kumar, Mithlesh" userId="f75b44f8-038e-4ce4-a7a5-b89273cc7715" providerId="ADAL" clId="{BF36B147-CE54-43B8-8B0B-3DD9D86E565C}" dt="2022-10-09T00:50:39.306" v="1969" actId="478"/>
          <ac:picMkLst>
            <pc:docMk/>
            <pc:sldMk cId="3158306256" sldId="338"/>
            <ac:picMk id="35" creationId="{0B343867-5FB7-435C-900E-59001823E1A3}"/>
          </ac:picMkLst>
        </pc:picChg>
        <pc:picChg chg="add del mod">
          <ac:chgData name="Kumar, Mithlesh" userId="f75b44f8-038e-4ce4-a7a5-b89273cc7715" providerId="ADAL" clId="{BF36B147-CE54-43B8-8B0B-3DD9D86E565C}" dt="2022-10-09T00:50:36.712" v="1968" actId="478"/>
          <ac:picMkLst>
            <pc:docMk/>
            <pc:sldMk cId="3158306256" sldId="338"/>
            <ac:picMk id="37" creationId="{BE10A6FD-58C7-419C-AE7E-1D4A865BEABF}"/>
          </ac:picMkLst>
        </pc:picChg>
        <pc:picChg chg="add del mod">
          <ac:chgData name="Kumar, Mithlesh" userId="f75b44f8-038e-4ce4-a7a5-b89273cc7715" providerId="ADAL" clId="{BF36B147-CE54-43B8-8B0B-3DD9D86E565C}" dt="2022-10-09T00:50:36.712" v="1968" actId="478"/>
          <ac:picMkLst>
            <pc:docMk/>
            <pc:sldMk cId="3158306256" sldId="338"/>
            <ac:picMk id="39" creationId="{005FD2E4-D121-41B9-A254-9041DF3EFDD8}"/>
          </ac:picMkLst>
        </pc:picChg>
        <pc:picChg chg="add mod">
          <ac:chgData name="Kumar, Mithlesh" userId="f75b44f8-038e-4ce4-a7a5-b89273cc7715" providerId="ADAL" clId="{BF36B147-CE54-43B8-8B0B-3DD9D86E565C}" dt="2022-10-09T00:51:53.877" v="1996" actId="1076"/>
          <ac:picMkLst>
            <pc:docMk/>
            <pc:sldMk cId="3158306256" sldId="338"/>
            <ac:picMk id="41" creationId="{D4B4223A-5A33-4BC6-BEE6-53D03CA49B62}"/>
          </ac:picMkLst>
        </pc:picChg>
        <pc:picChg chg="add del mod">
          <ac:chgData name="Kumar, Mithlesh" userId="f75b44f8-038e-4ce4-a7a5-b89273cc7715" providerId="ADAL" clId="{BF36B147-CE54-43B8-8B0B-3DD9D86E565C}" dt="2022-10-16T22:20:31.609" v="5450" actId="478"/>
          <ac:picMkLst>
            <pc:docMk/>
            <pc:sldMk cId="3158306256" sldId="338"/>
            <ac:picMk id="43" creationId="{A205DA10-8F50-4429-B7AC-18A713FF5C0D}"/>
          </ac:picMkLst>
        </pc:picChg>
        <pc:picChg chg="add del mod">
          <ac:chgData name="Kumar, Mithlesh" userId="f75b44f8-038e-4ce4-a7a5-b89273cc7715" providerId="ADAL" clId="{BF36B147-CE54-43B8-8B0B-3DD9D86E565C}" dt="2022-10-16T22:20:33.675" v="5453" actId="478"/>
          <ac:picMkLst>
            <pc:docMk/>
            <pc:sldMk cId="3158306256" sldId="338"/>
            <ac:picMk id="45" creationId="{46A850AC-8EB2-4CF5-A63F-B802A6BEB2EB}"/>
          </ac:picMkLst>
        </pc:picChg>
        <pc:picChg chg="add del mod">
          <ac:chgData name="Kumar, Mithlesh" userId="f75b44f8-038e-4ce4-a7a5-b89273cc7715" providerId="ADAL" clId="{BF36B147-CE54-43B8-8B0B-3DD9D86E565C}" dt="2022-10-16T22:20:33.115" v="5452" actId="478"/>
          <ac:picMkLst>
            <pc:docMk/>
            <pc:sldMk cId="3158306256" sldId="338"/>
            <ac:picMk id="47" creationId="{90CD5641-BB5C-4DFD-AC59-633945B9126B}"/>
          </ac:picMkLst>
        </pc:picChg>
        <pc:picChg chg="add del mod">
          <ac:chgData name="Kumar, Mithlesh" userId="f75b44f8-038e-4ce4-a7a5-b89273cc7715" providerId="ADAL" clId="{BF36B147-CE54-43B8-8B0B-3DD9D86E565C}" dt="2022-10-16T22:20:32.362" v="5451" actId="478"/>
          <ac:picMkLst>
            <pc:docMk/>
            <pc:sldMk cId="3158306256" sldId="338"/>
            <ac:picMk id="49" creationId="{087A7F56-7D82-4C39-8329-7314D67B9149}"/>
          </ac:picMkLst>
        </pc:picChg>
      </pc:sldChg>
      <pc:sldChg chg="addSp delSp modSp mod">
        <pc:chgData name="Kumar, Mithlesh" userId="f75b44f8-038e-4ce4-a7a5-b89273cc7715" providerId="ADAL" clId="{BF36B147-CE54-43B8-8B0B-3DD9D86E565C}" dt="2022-10-13T21:25:34.450" v="2930" actId="1076"/>
        <pc:sldMkLst>
          <pc:docMk/>
          <pc:sldMk cId="4095616887" sldId="339"/>
        </pc:sldMkLst>
        <pc:spChg chg="add mod">
          <ac:chgData name="Kumar, Mithlesh" userId="f75b44f8-038e-4ce4-a7a5-b89273cc7715" providerId="ADAL" clId="{BF36B147-CE54-43B8-8B0B-3DD9D86E565C}" dt="2022-10-09T03:19:59.163" v="2083" actId="1076"/>
          <ac:spMkLst>
            <pc:docMk/>
            <pc:sldMk cId="4095616887" sldId="339"/>
            <ac:spMk id="2" creationId="{66C5DBEB-D3CC-4376-8F95-E67B773B8B7B}"/>
          </ac:spMkLst>
        </pc:spChg>
        <pc:spChg chg="mod topLvl">
          <ac:chgData name="Kumar, Mithlesh" userId="f75b44f8-038e-4ce4-a7a5-b89273cc7715" providerId="ADAL" clId="{BF36B147-CE54-43B8-8B0B-3DD9D86E565C}" dt="2022-10-09T17:43:28.381" v="2106" actId="165"/>
          <ac:spMkLst>
            <pc:docMk/>
            <pc:sldMk cId="4095616887" sldId="339"/>
            <ac:spMk id="6" creationId="{C9B8189D-F470-4883-32A7-F4D8717BFFFE}"/>
          </ac:spMkLst>
        </pc:spChg>
        <pc:spChg chg="mod topLvl">
          <ac:chgData name="Kumar, Mithlesh" userId="f75b44f8-038e-4ce4-a7a5-b89273cc7715" providerId="ADAL" clId="{BF36B147-CE54-43B8-8B0B-3DD9D86E565C}" dt="2022-10-09T17:43:28.381" v="2106" actId="165"/>
          <ac:spMkLst>
            <pc:docMk/>
            <pc:sldMk cId="4095616887" sldId="339"/>
            <ac:spMk id="13" creationId="{5C5D4C89-B8D1-A933-A50A-BBBE9D766169}"/>
          </ac:spMkLst>
        </pc:spChg>
        <pc:spChg chg="add mod">
          <ac:chgData name="Kumar, Mithlesh" userId="f75b44f8-038e-4ce4-a7a5-b89273cc7715" providerId="ADAL" clId="{BF36B147-CE54-43B8-8B0B-3DD9D86E565C}" dt="2022-10-09T17:57:28.571" v="2615" actId="1076"/>
          <ac:spMkLst>
            <pc:docMk/>
            <pc:sldMk cId="4095616887" sldId="339"/>
            <ac:spMk id="24" creationId="{F2BB24AB-3C9C-4A24-8652-C0D34735CC83}"/>
          </ac:spMkLst>
        </pc:spChg>
        <pc:spChg chg="mod topLvl">
          <ac:chgData name="Kumar, Mithlesh" userId="f75b44f8-038e-4ce4-a7a5-b89273cc7715" providerId="ADAL" clId="{BF36B147-CE54-43B8-8B0B-3DD9D86E565C}" dt="2022-10-09T17:43:28.381" v="2106" actId="165"/>
          <ac:spMkLst>
            <pc:docMk/>
            <pc:sldMk cId="4095616887" sldId="339"/>
            <ac:spMk id="28" creationId="{BD384AA8-1925-6486-3A56-ED0B416AB070}"/>
          </ac:spMkLst>
        </pc:spChg>
        <pc:spChg chg="mod topLvl">
          <ac:chgData name="Kumar, Mithlesh" userId="f75b44f8-038e-4ce4-a7a5-b89273cc7715" providerId="ADAL" clId="{BF36B147-CE54-43B8-8B0B-3DD9D86E565C}" dt="2022-10-09T17:43:28.381" v="2106" actId="165"/>
          <ac:spMkLst>
            <pc:docMk/>
            <pc:sldMk cId="4095616887" sldId="339"/>
            <ac:spMk id="33" creationId="{522DE193-D819-B213-EBCA-816B309404C2}"/>
          </ac:spMkLst>
        </pc:spChg>
        <pc:spChg chg="mod topLvl">
          <ac:chgData name="Kumar, Mithlesh" userId="f75b44f8-038e-4ce4-a7a5-b89273cc7715" providerId="ADAL" clId="{BF36B147-CE54-43B8-8B0B-3DD9D86E565C}" dt="2022-10-09T17:43:28.381" v="2106" actId="165"/>
          <ac:spMkLst>
            <pc:docMk/>
            <pc:sldMk cId="4095616887" sldId="339"/>
            <ac:spMk id="35" creationId="{FBF825F8-BD2C-06E0-F479-1ED0B8358294}"/>
          </ac:spMkLst>
        </pc:spChg>
        <pc:spChg chg="mod topLvl">
          <ac:chgData name="Kumar, Mithlesh" userId="f75b44f8-038e-4ce4-a7a5-b89273cc7715" providerId="ADAL" clId="{BF36B147-CE54-43B8-8B0B-3DD9D86E565C}" dt="2022-10-09T17:43:28.381" v="2106" actId="165"/>
          <ac:spMkLst>
            <pc:docMk/>
            <pc:sldMk cId="4095616887" sldId="339"/>
            <ac:spMk id="36" creationId="{4B71DDEE-D5F9-C293-FA0B-2E87337270E4}"/>
          </ac:spMkLst>
        </pc:spChg>
        <pc:spChg chg="mod topLvl">
          <ac:chgData name="Kumar, Mithlesh" userId="f75b44f8-038e-4ce4-a7a5-b89273cc7715" providerId="ADAL" clId="{BF36B147-CE54-43B8-8B0B-3DD9D86E565C}" dt="2022-10-09T17:43:28.381" v="2106" actId="165"/>
          <ac:spMkLst>
            <pc:docMk/>
            <pc:sldMk cId="4095616887" sldId="339"/>
            <ac:spMk id="43" creationId="{F9FC0E1B-3422-18B3-8E39-5D75C730C7A2}"/>
          </ac:spMkLst>
        </pc:spChg>
        <pc:spChg chg="add mod">
          <ac:chgData name="Kumar, Mithlesh" userId="f75b44f8-038e-4ce4-a7a5-b89273cc7715" providerId="ADAL" clId="{BF36B147-CE54-43B8-8B0B-3DD9D86E565C}" dt="2022-10-09T18:06:07.441" v="2744" actId="13822"/>
          <ac:spMkLst>
            <pc:docMk/>
            <pc:sldMk cId="4095616887" sldId="339"/>
            <ac:spMk id="45" creationId="{EB9A84A3-646A-4859-A462-0A405400AF88}"/>
          </ac:spMkLst>
        </pc:spChg>
        <pc:spChg chg="del mod topLvl">
          <ac:chgData name="Kumar, Mithlesh" userId="f75b44f8-038e-4ce4-a7a5-b89273cc7715" providerId="ADAL" clId="{BF36B147-CE54-43B8-8B0B-3DD9D86E565C}" dt="2022-10-09T17:43:57.460" v="2110" actId="478"/>
          <ac:spMkLst>
            <pc:docMk/>
            <pc:sldMk cId="4095616887" sldId="339"/>
            <ac:spMk id="48" creationId="{8968CA7E-2D9F-CDF5-6779-55AE043CD0CB}"/>
          </ac:spMkLst>
        </pc:spChg>
        <pc:spChg chg="mod topLvl">
          <ac:chgData name="Kumar, Mithlesh" userId="f75b44f8-038e-4ce4-a7a5-b89273cc7715" providerId="ADAL" clId="{BF36B147-CE54-43B8-8B0B-3DD9D86E565C}" dt="2022-10-09T17:56:11.045" v="2569" actId="1038"/>
          <ac:spMkLst>
            <pc:docMk/>
            <pc:sldMk cId="4095616887" sldId="339"/>
            <ac:spMk id="49" creationId="{E638EA53-F2E6-BF33-CCFF-0511ECD71EE0}"/>
          </ac:spMkLst>
        </pc:spChg>
        <pc:spChg chg="del mod topLvl">
          <ac:chgData name="Kumar, Mithlesh" userId="f75b44f8-038e-4ce4-a7a5-b89273cc7715" providerId="ADAL" clId="{BF36B147-CE54-43B8-8B0B-3DD9D86E565C}" dt="2022-10-09T17:44:01.499" v="2113" actId="478"/>
          <ac:spMkLst>
            <pc:docMk/>
            <pc:sldMk cId="4095616887" sldId="339"/>
            <ac:spMk id="50" creationId="{06251FF6-943A-B8C9-AB0F-D26D95557BB2}"/>
          </ac:spMkLst>
        </pc:spChg>
        <pc:spChg chg="mod ord topLvl">
          <ac:chgData name="Kumar, Mithlesh" userId="f75b44f8-038e-4ce4-a7a5-b89273cc7715" providerId="ADAL" clId="{BF36B147-CE54-43B8-8B0B-3DD9D86E565C}" dt="2022-10-09T17:56:27.107" v="2584" actId="1037"/>
          <ac:spMkLst>
            <pc:docMk/>
            <pc:sldMk cId="4095616887" sldId="339"/>
            <ac:spMk id="51" creationId="{7D0C1F80-5D3B-BC1D-02F5-740F299A6AF1}"/>
          </ac:spMkLst>
        </pc:spChg>
        <pc:spChg chg="mod">
          <ac:chgData name="Kumar, Mithlesh" userId="f75b44f8-038e-4ce4-a7a5-b89273cc7715" providerId="ADAL" clId="{BF36B147-CE54-43B8-8B0B-3DD9D86E565C}" dt="2022-10-09T17:43:28.381" v="2106" actId="165"/>
          <ac:spMkLst>
            <pc:docMk/>
            <pc:sldMk cId="4095616887" sldId="339"/>
            <ac:spMk id="54" creationId="{706070A7-69D9-DCA2-A33C-9FCEBB46091A}"/>
          </ac:spMkLst>
        </pc:spChg>
        <pc:spChg chg="mod">
          <ac:chgData name="Kumar, Mithlesh" userId="f75b44f8-038e-4ce4-a7a5-b89273cc7715" providerId="ADAL" clId="{BF36B147-CE54-43B8-8B0B-3DD9D86E565C}" dt="2022-10-09T17:43:28.381" v="2106" actId="165"/>
          <ac:spMkLst>
            <pc:docMk/>
            <pc:sldMk cId="4095616887" sldId="339"/>
            <ac:spMk id="55" creationId="{5C0C072F-7A9D-3AFD-77C7-8265CA201B4E}"/>
          </ac:spMkLst>
        </pc:spChg>
        <pc:spChg chg="mod">
          <ac:chgData name="Kumar, Mithlesh" userId="f75b44f8-038e-4ce4-a7a5-b89273cc7715" providerId="ADAL" clId="{BF36B147-CE54-43B8-8B0B-3DD9D86E565C}" dt="2022-10-09T17:43:28.381" v="2106" actId="165"/>
          <ac:spMkLst>
            <pc:docMk/>
            <pc:sldMk cId="4095616887" sldId="339"/>
            <ac:spMk id="56" creationId="{83164285-C21D-769F-D65A-CFC2903537F5}"/>
          </ac:spMkLst>
        </pc:spChg>
        <pc:spChg chg="mod">
          <ac:chgData name="Kumar, Mithlesh" userId="f75b44f8-038e-4ce4-a7a5-b89273cc7715" providerId="ADAL" clId="{BF36B147-CE54-43B8-8B0B-3DD9D86E565C}" dt="2022-10-09T17:43:28.381" v="2106" actId="165"/>
          <ac:spMkLst>
            <pc:docMk/>
            <pc:sldMk cId="4095616887" sldId="339"/>
            <ac:spMk id="57" creationId="{C80AFA50-CA09-5D1E-9E2E-97EE44F91D8D}"/>
          </ac:spMkLst>
        </pc:spChg>
        <pc:spChg chg="mod">
          <ac:chgData name="Kumar, Mithlesh" userId="f75b44f8-038e-4ce4-a7a5-b89273cc7715" providerId="ADAL" clId="{BF36B147-CE54-43B8-8B0B-3DD9D86E565C}" dt="2022-10-09T17:43:28.381" v="2106" actId="165"/>
          <ac:spMkLst>
            <pc:docMk/>
            <pc:sldMk cId="4095616887" sldId="339"/>
            <ac:spMk id="58" creationId="{C66D6D2D-41BD-DD27-1C35-E578FB65855B}"/>
          </ac:spMkLst>
        </pc:spChg>
        <pc:spChg chg="mod topLvl">
          <ac:chgData name="Kumar, Mithlesh" userId="f75b44f8-038e-4ce4-a7a5-b89273cc7715" providerId="ADAL" clId="{BF36B147-CE54-43B8-8B0B-3DD9D86E565C}" dt="2022-10-09T17:59:46.997" v="2642" actId="164"/>
          <ac:spMkLst>
            <pc:docMk/>
            <pc:sldMk cId="4095616887" sldId="339"/>
            <ac:spMk id="68" creationId="{5F20AB9A-F565-AC68-EA91-69CE5392F10D}"/>
          </ac:spMkLst>
        </pc:spChg>
        <pc:spChg chg="del mod">
          <ac:chgData name="Kumar, Mithlesh" userId="f75b44f8-038e-4ce4-a7a5-b89273cc7715" providerId="ADAL" clId="{BF36B147-CE54-43B8-8B0B-3DD9D86E565C}" dt="2022-10-09T17:48:09.241" v="2177" actId="478"/>
          <ac:spMkLst>
            <pc:docMk/>
            <pc:sldMk cId="4095616887" sldId="339"/>
            <ac:spMk id="69" creationId="{6DC3D742-7D00-5C11-AB42-C5FA75E8B5EB}"/>
          </ac:spMkLst>
        </pc:spChg>
        <pc:spChg chg="del mod">
          <ac:chgData name="Kumar, Mithlesh" userId="f75b44f8-038e-4ce4-a7a5-b89273cc7715" providerId="ADAL" clId="{BF36B147-CE54-43B8-8B0B-3DD9D86E565C}" dt="2022-10-09T17:48:12.432" v="2178" actId="478"/>
          <ac:spMkLst>
            <pc:docMk/>
            <pc:sldMk cId="4095616887" sldId="339"/>
            <ac:spMk id="70" creationId="{FD9F39E4-03B5-C305-5544-0F86686A2D36}"/>
          </ac:spMkLst>
        </pc:spChg>
        <pc:spChg chg="del mod">
          <ac:chgData name="Kumar, Mithlesh" userId="f75b44f8-038e-4ce4-a7a5-b89273cc7715" providerId="ADAL" clId="{BF36B147-CE54-43B8-8B0B-3DD9D86E565C}" dt="2022-10-09T17:48:05.898" v="2176" actId="478"/>
          <ac:spMkLst>
            <pc:docMk/>
            <pc:sldMk cId="4095616887" sldId="339"/>
            <ac:spMk id="71" creationId="{365782DF-2B24-E278-BA5A-5320E9074849}"/>
          </ac:spMkLst>
        </pc:spChg>
        <pc:spChg chg="mod topLvl">
          <ac:chgData name="Kumar, Mithlesh" userId="f75b44f8-038e-4ce4-a7a5-b89273cc7715" providerId="ADAL" clId="{BF36B147-CE54-43B8-8B0B-3DD9D86E565C}" dt="2022-10-09T17:59:46.997" v="2642" actId="164"/>
          <ac:spMkLst>
            <pc:docMk/>
            <pc:sldMk cId="4095616887" sldId="339"/>
            <ac:spMk id="72" creationId="{3451ADEB-6111-EAC2-A3B6-1BB750B45FA3}"/>
          </ac:spMkLst>
        </pc:spChg>
        <pc:spChg chg="add mod">
          <ac:chgData name="Kumar, Mithlesh" userId="f75b44f8-038e-4ce4-a7a5-b89273cc7715" providerId="ADAL" clId="{BF36B147-CE54-43B8-8B0B-3DD9D86E565C}" dt="2022-10-09T03:20:14.125" v="2087" actId="1076"/>
          <ac:spMkLst>
            <pc:docMk/>
            <pc:sldMk cId="4095616887" sldId="339"/>
            <ac:spMk id="77" creationId="{86A24354-3F53-4874-AB86-8425741E9019}"/>
          </ac:spMkLst>
        </pc:spChg>
        <pc:spChg chg="add mod">
          <ac:chgData name="Kumar, Mithlesh" userId="f75b44f8-038e-4ce4-a7a5-b89273cc7715" providerId="ADAL" clId="{BF36B147-CE54-43B8-8B0B-3DD9D86E565C}" dt="2022-10-09T18:05:55.124" v="2742" actId="1076"/>
          <ac:spMkLst>
            <pc:docMk/>
            <pc:sldMk cId="4095616887" sldId="339"/>
            <ac:spMk id="81" creationId="{5DF6268F-38A0-4945-B2C1-7A37FD452A00}"/>
          </ac:spMkLst>
        </pc:spChg>
        <pc:spChg chg="mod topLvl">
          <ac:chgData name="Kumar, Mithlesh" userId="f75b44f8-038e-4ce4-a7a5-b89273cc7715" providerId="ADAL" clId="{BF36B147-CE54-43B8-8B0B-3DD9D86E565C}" dt="2022-10-09T17:43:50.291" v="2109" actId="14100"/>
          <ac:spMkLst>
            <pc:docMk/>
            <pc:sldMk cId="4095616887" sldId="339"/>
            <ac:spMk id="88" creationId="{C0CEE443-59DF-45B8-9061-712F2EEA2F9C}"/>
          </ac:spMkLst>
        </pc:spChg>
        <pc:spChg chg="mod topLvl">
          <ac:chgData name="Kumar, Mithlesh" userId="f75b44f8-038e-4ce4-a7a5-b89273cc7715" providerId="ADAL" clId="{BF36B147-CE54-43B8-8B0B-3DD9D86E565C}" dt="2022-10-09T18:00:45.301" v="2655" actId="165"/>
          <ac:spMkLst>
            <pc:docMk/>
            <pc:sldMk cId="4095616887" sldId="339"/>
            <ac:spMk id="92" creationId="{1AE255A5-6BD0-4B0B-BF75-AA925F73DBC4}"/>
          </ac:spMkLst>
        </pc:spChg>
        <pc:spChg chg="del mod">
          <ac:chgData name="Kumar, Mithlesh" userId="f75b44f8-038e-4ce4-a7a5-b89273cc7715" providerId="ADAL" clId="{BF36B147-CE54-43B8-8B0B-3DD9D86E565C}" dt="2022-10-09T17:46:27.770" v="2164" actId="478"/>
          <ac:spMkLst>
            <pc:docMk/>
            <pc:sldMk cId="4095616887" sldId="339"/>
            <ac:spMk id="94" creationId="{FA7365D2-B799-45E1-8B68-14BD5A43CB42}"/>
          </ac:spMkLst>
        </pc:spChg>
        <pc:spChg chg="mod">
          <ac:chgData name="Kumar, Mithlesh" userId="f75b44f8-038e-4ce4-a7a5-b89273cc7715" providerId="ADAL" clId="{BF36B147-CE54-43B8-8B0B-3DD9D86E565C}" dt="2022-10-09T17:43:28.381" v="2106" actId="165"/>
          <ac:spMkLst>
            <pc:docMk/>
            <pc:sldMk cId="4095616887" sldId="339"/>
            <ac:spMk id="95" creationId="{A1604C4C-04DA-4EE4-FB06-50AD5913F39B}"/>
          </ac:spMkLst>
        </pc:spChg>
        <pc:spChg chg="mod">
          <ac:chgData name="Kumar, Mithlesh" userId="f75b44f8-038e-4ce4-a7a5-b89273cc7715" providerId="ADAL" clId="{BF36B147-CE54-43B8-8B0B-3DD9D86E565C}" dt="2022-10-09T17:43:28.381" v="2106" actId="165"/>
          <ac:spMkLst>
            <pc:docMk/>
            <pc:sldMk cId="4095616887" sldId="339"/>
            <ac:spMk id="96" creationId="{DA267E1F-DA6F-6800-45D0-7CAC14BB7551}"/>
          </ac:spMkLst>
        </pc:spChg>
        <pc:spChg chg="mod">
          <ac:chgData name="Kumar, Mithlesh" userId="f75b44f8-038e-4ce4-a7a5-b89273cc7715" providerId="ADAL" clId="{BF36B147-CE54-43B8-8B0B-3DD9D86E565C}" dt="2022-10-09T17:43:28.381" v="2106" actId="165"/>
          <ac:spMkLst>
            <pc:docMk/>
            <pc:sldMk cId="4095616887" sldId="339"/>
            <ac:spMk id="97" creationId="{BD1E32D1-A1CB-817A-5C73-63C745B114E9}"/>
          </ac:spMkLst>
        </pc:spChg>
        <pc:spChg chg="mod">
          <ac:chgData name="Kumar, Mithlesh" userId="f75b44f8-038e-4ce4-a7a5-b89273cc7715" providerId="ADAL" clId="{BF36B147-CE54-43B8-8B0B-3DD9D86E565C}" dt="2022-10-09T17:43:28.381" v="2106" actId="165"/>
          <ac:spMkLst>
            <pc:docMk/>
            <pc:sldMk cId="4095616887" sldId="339"/>
            <ac:spMk id="98" creationId="{200F5588-6843-9803-7DFE-21EBB79C7096}"/>
          </ac:spMkLst>
        </pc:spChg>
        <pc:spChg chg="del mod">
          <ac:chgData name="Kumar, Mithlesh" userId="f75b44f8-038e-4ce4-a7a5-b89273cc7715" providerId="ADAL" clId="{BF36B147-CE54-43B8-8B0B-3DD9D86E565C}" dt="2022-10-09T17:46:32.988" v="2165" actId="478"/>
          <ac:spMkLst>
            <pc:docMk/>
            <pc:sldMk cId="4095616887" sldId="339"/>
            <ac:spMk id="99" creationId="{C91B520E-0564-48AD-9ED6-B5B02008989C}"/>
          </ac:spMkLst>
        </pc:spChg>
        <pc:spChg chg="mod topLvl">
          <ac:chgData name="Kumar, Mithlesh" userId="f75b44f8-038e-4ce4-a7a5-b89273cc7715" providerId="ADAL" clId="{BF36B147-CE54-43B8-8B0B-3DD9D86E565C}" dt="2022-10-09T18:00:45.301" v="2655" actId="165"/>
          <ac:spMkLst>
            <pc:docMk/>
            <pc:sldMk cId="4095616887" sldId="339"/>
            <ac:spMk id="100" creationId="{F7649317-968D-4B4B-9930-76B1D2B39339}"/>
          </ac:spMkLst>
        </pc:spChg>
        <pc:spChg chg="mod topLvl">
          <ac:chgData name="Kumar, Mithlesh" userId="f75b44f8-038e-4ce4-a7a5-b89273cc7715" providerId="ADAL" clId="{BF36B147-CE54-43B8-8B0B-3DD9D86E565C}" dt="2022-10-09T18:00:45.301" v="2655" actId="165"/>
          <ac:spMkLst>
            <pc:docMk/>
            <pc:sldMk cId="4095616887" sldId="339"/>
            <ac:spMk id="101" creationId="{8A6F5111-12DD-44E1-910E-BA59859342AE}"/>
          </ac:spMkLst>
        </pc:spChg>
        <pc:spChg chg="mod">
          <ac:chgData name="Kumar, Mithlesh" userId="f75b44f8-038e-4ce4-a7a5-b89273cc7715" providerId="ADAL" clId="{BF36B147-CE54-43B8-8B0B-3DD9D86E565C}" dt="2022-10-09T17:43:28.381" v="2106" actId="165"/>
          <ac:spMkLst>
            <pc:docMk/>
            <pc:sldMk cId="4095616887" sldId="339"/>
            <ac:spMk id="103" creationId="{4B246868-E939-6A30-910C-492206A9272D}"/>
          </ac:spMkLst>
        </pc:spChg>
        <pc:spChg chg="mod">
          <ac:chgData name="Kumar, Mithlesh" userId="f75b44f8-038e-4ce4-a7a5-b89273cc7715" providerId="ADAL" clId="{BF36B147-CE54-43B8-8B0B-3DD9D86E565C}" dt="2022-10-09T17:58:54.188" v="2625" actId="165"/>
          <ac:spMkLst>
            <pc:docMk/>
            <pc:sldMk cId="4095616887" sldId="339"/>
            <ac:spMk id="106" creationId="{0CE86ECF-E2F5-4377-87F2-3B3E3DEE1A0C}"/>
          </ac:spMkLst>
        </pc:spChg>
        <pc:spChg chg="mod">
          <ac:chgData name="Kumar, Mithlesh" userId="f75b44f8-038e-4ce4-a7a5-b89273cc7715" providerId="ADAL" clId="{BF36B147-CE54-43B8-8B0B-3DD9D86E565C}" dt="2022-10-09T17:58:54.188" v="2625" actId="165"/>
          <ac:spMkLst>
            <pc:docMk/>
            <pc:sldMk cId="4095616887" sldId="339"/>
            <ac:spMk id="107" creationId="{E402B807-43AD-4FBF-BF50-059EF9C54C85}"/>
          </ac:spMkLst>
        </pc:spChg>
        <pc:spChg chg="mod">
          <ac:chgData name="Kumar, Mithlesh" userId="f75b44f8-038e-4ce4-a7a5-b89273cc7715" providerId="ADAL" clId="{BF36B147-CE54-43B8-8B0B-3DD9D86E565C}" dt="2022-10-09T17:58:54.188" v="2625" actId="165"/>
          <ac:spMkLst>
            <pc:docMk/>
            <pc:sldMk cId="4095616887" sldId="339"/>
            <ac:spMk id="108" creationId="{1ADFC4CC-170A-461B-AB1C-A33987D3255C}"/>
          </ac:spMkLst>
        </pc:spChg>
        <pc:spChg chg="mod">
          <ac:chgData name="Kumar, Mithlesh" userId="f75b44f8-038e-4ce4-a7a5-b89273cc7715" providerId="ADAL" clId="{BF36B147-CE54-43B8-8B0B-3DD9D86E565C}" dt="2022-10-09T17:58:54.188" v="2625" actId="165"/>
          <ac:spMkLst>
            <pc:docMk/>
            <pc:sldMk cId="4095616887" sldId="339"/>
            <ac:spMk id="110" creationId="{4809666A-8609-4C58-9B38-42F4ABE9695A}"/>
          </ac:spMkLst>
        </pc:spChg>
        <pc:spChg chg="mod">
          <ac:chgData name="Kumar, Mithlesh" userId="f75b44f8-038e-4ce4-a7a5-b89273cc7715" providerId="ADAL" clId="{BF36B147-CE54-43B8-8B0B-3DD9D86E565C}" dt="2022-10-09T17:58:54.188" v="2625" actId="165"/>
          <ac:spMkLst>
            <pc:docMk/>
            <pc:sldMk cId="4095616887" sldId="339"/>
            <ac:spMk id="111" creationId="{FDA2A922-73E4-4678-AE07-22A16162DF1D}"/>
          </ac:spMkLst>
        </pc:spChg>
        <pc:spChg chg="mod topLvl">
          <ac:chgData name="Kumar, Mithlesh" userId="f75b44f8-038e-4ce4-a7a5-b89273cc7715" providerId="ADAL" clId="{BF36B147-CE54-43B8-8B0B-3DD9D86E565C}" dt="2022-10-09T17:43:28.381" v="2106" actId="165"/>
          <ac:spMkLst>
            <pc:docMk/>
            <pc:sldMk cId="4095616887" sldId="339"/>
            <ac:spMk id="117" creationId="{A5D5FCE7-EA72-BD3E-499A-841D8FBDA823}"/>
          </ac:spMkLst>
        </pc:spChg>
        <pc:spChg chg="mod topLvl">
          <ac:chgData name="Kumar, Mithlesh" userId="f75b44f8-038e-4ce4-a7a5-b89273cc7715" providerId="ADAL" clId="{BF36B147-CE54-43B8-8B0B-3DD9D86E565C}" dt="2022-10-09T17:43:28.381" v="2106" actId="165"/>
          <ac:spMkLst>
            <pc:docMk/>
            <pc:sldMk cId="4095616887" sldId="339"/>
            <ac:spMk id="118" creationId="{F01438C2-8506-6E3D-9986-16F3564ED6EC}"/>
          </ac:spMkLst>
        </pc:spChg>
        <pc:spChg chg="mod topLvl">
          <ac:chgData name="Kumar, Mithlesh" userId="f75b44f8-038e-4ce4-a7a5-b89273cc7715" providerId="ADAL" clId="{BF36B147-CE54-43B8-8B0B-3DD9D86E565C}" dt="2022-10-09T17:43:28.381" v="2106" actId="165"/>
          <ac:spMkLst>
            <pc:docMk/>
            <pc:sldMk cId="4095616887" sldId="339"/>
            <ac:spMk id="119" creationId="{66BF48A7-C748-9E15-0E5A-6F1ABA3DA0C1}"/>
          </ac:spMkLst>
        </pc:spChg>
        <pc:spChg chg="mod topLvl">
          <ac:chgData name="Kumar, Mithlesh" userId="f75b44f8-038e-4ce4-a7a5-b89273cc7715" providerId="ADAL" clId="{BF36B147-CE54-43B8-8B0B-3DD9D86E565C}" dt="2022-10-09T17:43:28.381" v="2106" actId="165"/>
          <ac:spMkLst>
            <pc:docMk/>
            <pc:sldMk cId="4095616887" sldId="339"/>
            <ac:spMk id="120" creationId="{1AF68D9E-8792-FABE-66CD-7C47FB35D97A}"/>
          </ac:spMkLst>
        </pc:spChg>
        <pc:spChg chg="mod topLvl">
          <ac:chgData name="Kumar, Mithlesh" userId="f75b44f8-038e-4ce4-a7a5-b89273cc7715" providerId="ADAL" clId="{BF36B147-CE54-43B8-8B0B-3DD9D86E565C}" dt="2022-10-09T17:43:28.381" v="2106" actId="165"/>
          <ac:spMkLst>
            <pc:docMk/>
            <pc:sldMk cId="4095616887" sldId="339"/>
            <ac:spMk id="121" creationId="{214B3808-8B03-F752-363C-B855CD51ED11}"/>
          </ac:spMkLst>
        </pc:spChg>
        <pc:spChg chg="add mod">
          <ac:chgData name="Kumar, Mithlesh" userId="f75b44f8-038e-4ce4-a7a5-b89273cc7715" providerId="ADAL" clId="{BF36B147-CE54-43B8-8B0B-3DD9D86E565C}" dt="2022-10-09T18:01:54.516" v="2682" actId="1076"/>
          <ac:spMkLst>
            <pc:docMk/>
            <pc:sldMk cId="4095616887" sldId="339"/>
            <ac:spMk id="123" creationId="{86068ABD-1CE8-4BA6-9C65-3BEA6B6AD352}"/>
          </ac:spMkLst>
        </pc:spChg>
        <pc:spChg chg="add mod">
          <ac:chgData name="Kumar, Mithlesh" userId="f75b44f8-038e-4ce4-a7a5-b89273cc7715" providerId="ADAL" clId="{BF36B147-CE54-43B8-8B0B-3DD9D86E565C}" dt="2022-10-09T18:01:03.735" v="2666" actId="1076"/>
          <ac:spMkLst>
            <pc:docMk/>
            <pc:sldMk cId="4095616887" sldId="339"/>
            <ac:spMk id="124" creationId="{FF33E6F9-955D-4F4D-B869-DB1F7D3F05DD}"/>
          </ac:spMkLst>
        </pc:spChg>
        <pc:spChg chg="add mod">
          <ac:chgData name="Kumar, Mithlesh" userId="f75b44f8-038e-4ce4-a7a5-b89273cc7715" providerId="ADAL" clId="{BF36B147-CE54-43B8-8B0B-3DD9D86E565C}" dt="2022-10-09T18:01:14.332" v="2668" actId="1076"/>
          <ac:spMkLst>
            <pc:docMk/>
            <pc:sldMk cId="4095616887" sldId="339"/>
            <ac:spMk id="125" creationId="{5FDDE216-472B-42AF-894F-53470AEC37FD}"/>
          </ac:spMkLst>
        </pc:spChg>
        <pc:spChg chg="add mod">
          <ac:chgData name="Kumar, Mithlesh" userId="f75b44f8-038e-4ce4-a7a5-b89273cc7715" providerId="ADAL" clId="{BF36B147-CE54-43B8-8B0B-3DD9D86E565C}" dt="2022-10-13T21:25:34.450" v="2930" actId="1076"/>
          <ac:spMkLst>
            <pc:docMk/>
            <pc:sldMk cId="4095616887" sldId="339"/>
            <ac:spMk id="126" creationId="{F79597C3-62EF-45EC-8315-C62139039B00}"/>
          </ac:spMkLst>
        </pc:spChg>
        <pc:spChg chg="mod topLvl">
          <ac:chgData name="Kumar, Mithlesh" userId="f75b44f8-038e-4ce4-a7a5-b89273cc7715" providerId="ADAL" clId="{BF36B147-CE54-43B8-8B0B-3DD9D86E565C}" dt="2022-10-09T17:55:29.817" v="2542" actId="164"/>
          <ac:spMkLst>
            <pc:docMk/>
            <pc:sldMk cId="4095616887" sldId="339"/>
            <ac:spMk id="130" creationId="{19A15ED5-4E24-4EE2-9B8E-6008A396E7F5}"/>
          </ac:spMkLst>
        </pc:spChg>
        <pc:spChg chg="mod topLvl">
          <ac:chgData name="Kumar, Mithlesh" userId="f75b44f8-038e-4ce4-a7a5-b89273cc7715" providerId="ADAL" clId="{BF36B147-CE54-43B8-8B0B-3DD9D86E565C}" dt="2022-10-09T17:55:29.817" v="2542" actId="164"/>
          <ac:spMkLst>
            <pc:docMk/>
            <pc:sldMk cId="4095616887" sldId="339"/>
            <ac:spMk id="131" creationId="{37B86F3B-DA94-4F1E-B9FA-359FD476DF5F}"/>
          </ac:spMkLst>
        </pc:spChg>
        <pc:spChg chg="mod topLvl">
          <ac:chgData name="Kumar, Mithlesh" userId="f75b44f8-038e-4ce4-a7a5-b89273cc7715" providerId="ADAL" clId="{BF36B147-CE54-43B8-8B0B-3DD9D86E565C}" dt="2022-10-09T17:55:29.817" v="2542" actId="164"/>
          <ac:spMkLst>
            <pc:docMk/>
            <pc:sldMk cId="4095616887" sldId="339"/>
            <ac:spMk id="132" creationId="{F4EF5ABA-E5CC-4867-B13C-2F11B45D9524}"/>
          </ac:spMkLst>
        </pc:spChg>
        <pc:spChg chg="mod topLvl">
          <ac:chgData name="Kumar, Mithlesh" userId="f75b44f8-038e-4ce4-a7a5-b89273cc7715" providerId="ADAL" clId="{BF36B147-CE54-43B8-8B0B-3DD9D86E565C}" dt="2022-10-09T17:55:29.817" v="2542" actId="164"/>
          <ac:spMkLst>
            <pc:docMk/>
            <pc:sldMk cId="4095616887" sldId="339"/>
            <ac:spMk id="133" creationId="{61B4D1BF-3682-4A33-90FC-BB46F58E7ED2}"/>
          </ac:spMkLst>
        </pc:spChg>
        <pc:spChg chg="mod topLvl">
          <ac:chgData name="Kumar, Mithlesh" userId="f75b44f8-038e-4ce4-a7a5-b89273cc7715" providerId="ADAL" clId="{BF36B147-CE54-43B8-8B0B-3DD9D86E565C}" dt="2022-10-09T17:55:29.817" v="2542" actId="164"/>
          <ac:spMkLst>
            <pc:docMk/>
            <pc:sldMk cId="4095616887" sldId="339"/>
            <ac:spMk id="134" creationId="{EC3B8893-29BC-4AEB-996E-1264BB194832}"/>
          </ac:spMkLst>
        </pc:spChg>
        <pc:spChg chg="add mod">
          <ac:chgData name="Kumar, Mithlesh" userId="f75b44f8-038e-4ce4-a7a5-b89273cc7715" providerId="ADAL" clId="{BF36B147-CE54-43B8-8B0B-3DD9D86E565C}" dt="2022-10-09T17:55:29.817" v="2542" actId="164"/>
          <ac:spMkLst>
            <pc:docMk/>
            <pc:sldMk cId="4095616887" sldId="339"/>
            <ac:spMk id="137" creationId="{86CA7189-5030-4E24-AA65-8C8A1E44513C}"/>
          </ac:spMkLst>
        </pc:spChg>
        <pc:spChg chg="add mod">
          <ac:chgData name="Kumar, Mithlesh" userId="f75b44f8-038e-4ce4-a7a5-b89273cc7715" providerId="ADAL" clId="{BF36B147-CE54-43B8-8B0B-3DD9D86E565C}" dt="2022-10-09T17:55:29.817" v="2542" actId="164"/>
          <ac:spMkLst>
            <pc:docMk/>
            <pc:sldMk cId="4095616887" sldId="339"/>
            <ac:spMk id="138" creationId="{54C2A992-D1FD-41AC-B7B0-89382CD4D113}"/>
          </ac:spMkLst>
        </pc:spChg>
        <pc:spChg chg="add mod">
          <ac:chgData name="Kumar, Mithlesh" userId="f75b44f8-038e-4ce4-a7a5-b89273cc7715" providerId="ADAL" clId="{BF36B147-CE54-43B8-8B0B-3DD9D86E565C}" dt="2022-10-09T17:55:29.817" v="2542" actId="164"/>
          <ac:spMkLst>
            <pc:docMk/>
            <pc:sldMk cId="4095616887" sldId="339"/>
            <ac:spMk id="139" creationId="{53FB749E-5CF1-42D3-A9C7-7EECFD1830F8}"/>
          </ac:spMkLst>
        </pc:spChg>
        <pc:spChg chg="add mod">
          <ac:chgData name="Kumar, Mithlesh" userId="f75b44f8-038e-4ce4-a7a5-b89273cc7715" providerId="ADAL" clId="{BF36B147-CE54-43B8-8B0B-3DD9D86E565C}" dt="2022-10-09T17:55:29.817" v="2542" actId="164"/>
          <ac:spMkLst>
            <pc:docMk/>
            <pc:sldMk cId="4095616887" sldId="339"/>
            <ac:spMk id="140" creationId="{59AE25D0-CC99-4FB2-822E-B66223A2F7C0}"/>
          </ac:spMkLst>
        </pc:spChg>
        <pc:spChg chg="add mod">
          <ac:chgData name="Kumar, Mithlesh" userId="f75b44f8-038e-4ce4-a7a5-b89273cc7715" providerId="ADAL" clId="{BF36B147-CE54-43B8-8B0B-3DD9D86E565C}" dt="2022-10-09T17:55:29.817" v="2542" actId="164"/>
          <ac:spMkLst>
            <pc:docMk/>
            <pc:sldMk cId="4095616887" sldId="339"/>
            <ac:spMk id="141" creationId="{93A89419-5A72-4CB8-93BA-C81CA24ED6E7}"/>
          </ac:spMkLst>
        </pc:spChg>
        <pc:spChg chg="add mod">
          <ac:chgData name="Kumar, Mithlesh" userId="f75b44f8-038e-4ce4-a7a5-b89273cc7715" providerId="ADAL" clId="{BF36B147-CE54-43B8-8B0B-3DD9D86E565C}" dt="2022-10-09T17:55:29.817" v="2542" actId="164"/>
          <ac:spMkLst>
            <pc:docMk/>
            <pc:sldMk cId="4095616887" sldId="339"/>
            <ac:spMk id="142" creationId="{BEAD47D2-8EC9-4EF5-B3FB-EB7A138A2625}"/>
          </ac:spMkLst>
        </pc:spChg>
        <pc:spChg chg="add mod">
          <ac:chgData name="Kumar, Mithlesh" userId="f75b44f8-038e-4ce4-a7a5-b89273cc7715" providerId="ADAL" clId="{BF36B147-CE54-43B8-8B0B-3DD9D86E565C}" dt="2022-10-09T17:55:29.817" v="2542" actId="164"/>
          <ac:spMkLst>
            <pc:docMk/>
            <pc:sldMk cId="4095616887" sldId="339"/>
            <ac:spMk id="143" creationId="{A4259D85-47E8-4972-BC6F-5029782FE3F4}"/>
          </ac:spMkLst>
        </pc:spChg>
        <pc:spChg chg="add mod">
          <ac:chgData name="Kumar, Mithlesh" userId="f75b44f8-038e-4ce4-a7a5-b89273cc7715" providerId="ADAL" clId="{BF36B147-CE54-43B8-8B0B-3DD9D86E565C}" dt="2022-10-09T17:55:29.817" v="2542" actId="164"/>
          <ac:spMkLst>
            <pc:docMk/>
            <pc:sldMk cId="4095616887" sldId="339"/>
            <ac:spMk id="144" creationId="{D6B61A03-5F89-47F6-BADE-B8C37C0B8214}"/>
          </ac:spMkLst>
        </pc:spChg>
        <pc:spChg chg="mod">
          <ac:chgData name="Kumar, Mithlesh" userId="f75b44f8-038e-4ce4-a7a5-b89273cc7715" providerId="ADAL" clId="{BF36B147-CE54-43B8-8B0B-3DD9D86E565C}" dt="2022-10-09T17:58:57.445" v="2626"/>
          <ac:spMkLst>
            <pc:docMk/>
            <pc:sldMk cId="4095616887" sldId="339"/>
            <ac:spMk id="147" creationId="{C6258580-85B8-4057-8894-EF374B0FCF97}"/>
          </ac:spMkLst>
        </pc:spChg>
        <pc:spChg chg="mod">
          <ac:chgData name="Kumar, Mithlesh" userId="f75b44f8-038e-4ce4-a7a5-b89273cc7715" providerId="ADAL" clId="{BF36B147-CE54-43B8-8B0B-3DD9D86E565C}" dt="2022-10-09T17:58:57.445" v="2626"/>
          <ac:spMkLst>
            <pc:docMk/>
            <pc:sldMk cId="4095616887" sldId="339"/>
            <ac:spMk id="148" creationId="{507958D3-6B53-4869-89C5-DE279CA94E5C}"/>
          </ac:spMkLst>
        </pc:spChg>
        <pc:spChg chg="mod">
          <ac:chgData name="Kumar, Mithlesh" userId="f75b44f8-038e-4ce4-a7a5-b89273cc7715" providerId="ADAL" clId="{BF36B147-CE54-43B8-8B0B-3DD9D86E565C}" dt="2022-10-09T17:58:57.445" v="2626"/>
          <ac:spMkLst>
            <pc:docMk/>
            <pc:sldMk cId="4095616887" sldId="339"/>
            <ac:spMk id="149" creationId="{8B32CF0C-AFE9-44F0-89B6-51493D6ADE99}"/>
          </ac:spMkLst>
        </pc:spChg>
        <pc:spChg chg="mod">
          <ac:chgData name="Kumar, Mithlesh" userId="f75b44f8-038e-4ce4-a7a5-b89273cc7715" providerId="ADAL" clId="{BF36B147-CE54-43B8-8B0B-3DD9D86E565C}" dt="2022-10-09T17:58:57.445" v="2626"/>
          <ac:spMkLst>
            <pc:docMk/>
            <pc:sldMk cId="4095616887" sldId="339"/>
            <ac:spMk id="150" creationId="{9571FD2D-6AF3-4DE1-A052-9B6B2BE9209B}"/>
          </ac:spMkLst>
        </pc:spChg>
        <pc:spChg chg="mod">
          <ac:chgData name="Kumar, Mithlesh" userId="f75b44f8-038e-4ce4-a7a5-b89273cc7715" providerId="ADAL" clId="{BF36B147-CE54-43B8-8B0B-3DD9D86E565C}" dt="2022-10-09T17:58:57.445" v="2626"/>
          <ac:spMkLst>
            <pc:docMk/>
            <pc:sldMk cId="4095616887" sldId="339"/>
            <ac:spMk id="151" creationId="{B99C0E05-3C3B-44F5-98C3-8F0CE3A48EAE}"/>
          </ac:spMkLst>
        </pc:spChg>
        <pc:spChg chg="mod">
          <ac:chgData name="Kumar, Mithlesh" userId="f75b44f8-038e-4ce4-a7a5-b89273cc7715" providerId="ADAL" clId="{BF36B147-CE54-43B8-8B0B-3DD9D86E565C}" dt="2022-10-09T18:00:22.624" v="2649" actId="1582"/>
          <ac:spMkLst>
            <pc:docMk/>
            <pc:sldMk cId="4095616887" sldId="339"/>
            <ac:spMk id="153" creationId="{A6135A3A-B839-4751-B710-95A28226E7EB}"/>
          </ac:spMkLst>
        </pc:spChg>
        <pc:spChg chg="mod">
          <ac:chgData name="Kumar, Mithlesh" userId="f75b44f8-038e-4ce4-a7a5-b89273cc7715" providerId="ADAL" clId="{BF36B147-CE54-43B8-8B0B-3DD9D86E565C}" dt="2022-10-09T18:00:22.624" v="2649" actId="1582"/>
          <ac:spMkLst>
            <pc:docMk/>
            <pc:sldMk cId="4095616887" sldId="339"/>
            <ac:spMk id="154" creationId="{BA6C0077-B4C7-4353-A47C-2F9C432E13C4}"/>
          </ac:spMkLst>
        </pc:spChg>
        <pc:spChg chg="mod">
          <ac:chgData name="Kumar, Mithlesh" userId="f75b44f8-038e-4ce4-a7a5-b89273cc7715" providerId="ADAL" clId="{BF36B147-CE54-43B8-8B0B-3DD9D86E565C}" dt="2022-10-09T18:00:22.624" v="2649" actId="1582"/>
          <ac:spMkLst>
            <pc:docMk/>
            <pc:sldMk cId="4095616887" sldId="339"/>
            <ac:spMk id="155" creationId="{206BA6B8-FF44-4FBF-9839-57E967FDE1A5}"/>
          </ac:spMkLst>
        </pc:spChg>
        <pc:spChg chg="mod">
          <ac:chgData name="Kumar, Mithlesh" userId="f75b44f8-038e-4ce4-a7a5-b89273cc7715" providerId="ADAL" clId="{BF36B147-CE54-43B8-8B0B-3DD9D86E565C}" dt="2022-10-09T18:00:22.624" v="2649" actId="1582"/>
          <ac:spMkLst>
            <pc:docMk/>
            <pc:sldMk cId="4095616887" sldId="339"/>
            <ac:spMk id="156" creationId="{286BEB9B-4E65-4A59-BE6E-D26931CF87F1}"/>
          </ac:spMkLst>
        </pc:spChg>
        <pc:spChg chg="mod">
          <ac:chgData name="Kumar, Mithlesh" userId="f75b44f8-038e-4ce4-a7a5-b89273cc7715" providerId="ADAL" clId="{BF36B147-CE54-43B8-8B0B-3DD9D86E565C}" dt="2022-10-09T18:00:22.624" v="2649" actId="1582"/>
          <ac:spMkLst>
            <pc:docMk/>
            <pc:sldMk cId="4095616887" sldId="339"/>
            <ac:spMk id="157" creationId="{43CD5E46-717C-4039-A91C-FBB72975835F}"/>
          </ac:spMkLst>
        </pc:spChg>
        <pc:spChg chg="add mod">
          <ac:chgData name="Kumar, Mithlesh" userId="f75b44f8-038e-4ce4-a7a5-b89273cc7715" providerId="ADAL" clId="{BF36B147-CE54-43B8-8B0B-3DD9D86E565C}" dt="2022-10-09T18:01:58.051" v="2683" actId="1076"/>
          <ac:spMkLst>
            <pc:docMk/>
            <pc:sldMk cId="4095616887" sldId="339"/>
            <ac:spMk id="158" creationId="{3C18CCAF-3C72-4EFA-A49B-DD30CD958660}"/>
          </ac:spMkLst>
        </pc:spChg>
        <pc:grpChg chg="add del mod">
          <ac:chgData name="Kumar, Mithlesh" userId="f75b44f8-038e-4ce4-a7a5-b89273cc7715" providerId="ADAL" clId="{BF36B147-CE54-43B8-8B0B-3DD9D86E565C}" dt="2022-10-09T17:55:58.003" v="2548" actId="478"/>
          <ac:grpSpMkLst>
            <pc:docMk/>
            <pc:sldMk cId="4095616887" sldId="339"/>
            <ac:grpSpMk id="12" creationId="{DE6364F9-2638-4136-96F8-86F0D79CF951}"/>
          </ac:grpSpMkLst>
        </pc:grpChg>
        <pc:grpChg chg="add del mod topLvl">
          <ac:chgData name="Kumar, Mithlesh" userId="f75b44f8-038e-4ce4-a7a5-b89273cc7715" providerId="ADAL" clId="{BF36B147-CE54-43B8-8B0B-3DD9D86E565C}" dt="2022-10-09T18:00:45.301" v="2655" actId="165"/>
          <ac:grpSpMkLst>
            <pc:docMk/>
            <pc:sldMk cId="4095616887" sldId="339"/>
            <ac:grpSpMk id="15" creationId="{1C28B078-2B31-41EE-8901-B9FC5AFF1E7B}"/>
          </ac:grpSpMkLst>
        </pc:grpChg>
        <pc:grpChg chg="add mod">
          <ac:chgData name="Kumar, Mithlesh" userId="f75b44f8-038e-4ce4-a7a5-b89273cc7715" providerId="ADAL" clId="{BF36B147-CE54-43B8-8B0B-3DD9D86E565C}" dt="2022-10-09T17:57:19.836" v="2613" actId="1037"/>
          <ac:grpSpMkLst>
            <pc:docMk/>
            <pc:sldMk cId="4095616887" sldId="339"/>
            <ac:grpSpMk id="22" creationId="{12279DD3-C26E-4984-9C9C-55D9CBB7EF9F}"/>
          </ac:grpSpMkLst>
        </pc:grpChg>
        <pc:grpChg chg="add del mod">
          <ac:chgData name="Kumar, Mithlesh" userId="f75b44f8-038e-4ce4-a7a5-b89273cc7715" providerId="ADAL" clId="{BF36B147-CE54-43B8-8B0B-3DD9D86E565C}" dt="2022-10-09T17:58:54.188" v="2625" actId="165"/>
          <ac:grpSpMkLst>
            <pc:docMk/>
            <pc:sldMk cId="4095616887" sldId="339"/>
            <ac:grpSpMk id="23" creationId="{B9F96C75-5870-42B0-AFAD-F7D1177AF85F}"/>
          </ac:grpSpMkLst>
        </pc:grpChg>
        <pc:grpChg chg="add mod">
          <ac:chgData name="Kumar, Mithlesh" userId="f75b44f8-038e-4ce4-a7a5-b89273cc7715" providerId="ADAL" clId="{BF36B147-CE54-43B8-8B0B-3DD9D86E565C}" dt="2022-10-09T17:56:17.972" v="2570" actId="1076"/>
          <ac:grpSpMkLst>
            <pc:docMk/>
            <pc:sldMk cId="4095616887" sldId="339"/>
            <ac:grpSpMk id="30" creationId="{F0CCCDE3-5690-4EC1-85F5-92435B6F9ADA}"/>
          </ac:grpSpMkLst>
        </pc:grpChg>
        <pc:grpChg chg="add mod">
          <ac:chgData name="Kumar, Mithlesh" userId="f75b44f8-038e-4ce4-a7a5-b89273cc7715" providerId="ADAL" clId="{BF36B147-CE54-43B8-8B0B-3DD9D86E565C}" dt="2022-10-09T17:59:58.005" v="2644" actId="1037"/>
          <ac:grpSpMkLst>
            <pc:docMk/>
            <pc:sldMk cId="4095616887" sldId="339"/>
            <ac:grpSpMk id="42" creationId="{F407E088-F7C2-4BFA-966B-C906B899C833}"/>
          </ac:grpSpMkLst>
        </pc:grpChg>
        <pc:grpChg chg="mod topLvl">
          <ac:chgData name="Kumar, Mithlesh" userId="f75b44f8-038e-4ce4-a7a5-b89273cc7715" providerId="ADAL" clId="{BF36B147-CE54-43B8-8B0B-3DD9D86E565C}" dt="2022-10-09T17:46:04.528" v="2160" actId="164"/>
          <ac:grpSpMkLst>
            <pc:docMk/>
            <pc:sldMk cId="4095616887" sldId="339"/>
            <ac:grpSpMk id="66" creationId="{ECCAE712-BEB3-2BE8-F9C1-2C9F18927303}"/>
          </ac:grpSpMkLst>
        </pc:grpChg>
        <pc:grpChg chg="del mod topLvl">
          <ac:chgData name="Kumar, Mithlesh" userId="f75b44f8-038e-4ce4-a7a5-b89273cc7715" providerId="ADAL" clId="{BF36B147-CE54-43B8-8B0B-3DD9D86E565C}" dt="2022-10-09T17:48:16.971" v="2179" actId="165"/>
          <ac:grpSpMkLst>
            <pc:docMk/>
            <pc:sldMk cId="4095616887" sldId="339"/>
            <ac:grpSpMk id="67" creationId="{959B61C0-5BC3-62D7-800A-9BBFAC07B9AC}"/>
          </ac:grpSpMkLst>
        </pc:grpChg>
        <pc:grpChg chg="add del mod">
          <ac:chgData name="Kumar, Mithlesh" userId="f75b44f8-038e-4ce4-a7a5-b89273cc7715" providerId="ADAL" clId="{BF36B147-CE54-43B8-8B0B-3DD9D86E565C}" dt="2022-10-09T17:46:48.710" v="2166" actId="165"/>
          <ac:grpSpMkLst>
            <pc:docMk/>
            <pc:sldMk cId="4095616887" sldId="339"/>
            <ac:grpSpMk id="86" creationId="{C55BA103-B2AC-4DD8-833E-C56AAC9CA626}"/>
          </ac:grpSpMkLst>
        </pc:grpChg>
        <pc:grpChg chg="del mod topLvl">
          <ac:chgData name="Kumar, Mithlesh" userId="f75b44f8-038e-4ce4-a7a5-b89273cc7715" providerId="ADAL" clId="{BF36B147-CE54-43B8-8B0B-3DD9D86E565C}" dt="2022-10-09T17:47:03.693" v="2167" actId="165"/>
          <ac:grpSpMkLst>
            <pc:docMk/>
            <pc:sldMk cId="4095616887" sldId="339"/>
            <ac:grpSpMk id="87" creationId="{69FA8E7E-F696-4420-A1F0-13A28BA147AC}"/>
          </ac:grpSpMkLst>
        </pc:grpChg>
        <pc:grpChg chg="add del mod topLvl">
          <ac:chgData name="Kumar, Mithlesh" userId="f75b44f8-038e-4ce4-a7a5-b89273cc7715" providerId="ADAL" clId="{BF36B147-CE54-43B8-8B0B-3DD9D86E565C}" dt="2022-10-09T17:59:10.773" v="2631" actId="478"/>
          <ac:grpSpMkLst>
            <pc:docMk/>
            <pc:sldMk cId="4095616887" sldId="339"/>
            <ac:grpSpMk id="105" creationId="{E89D21F9-8942-468A-BAD7-CE3903A4E6A9}"/>
          </ac:grpSpMkLst>
        </pc:grpChg>
        <pc:grpChg chg="mod topLvl">
          <ac:chgData name="Kumar, Mithlesh" userId="f75b44f8-038e-4ce4-a7a5-b89273cc7715" providerId="ADAL" clId="{BF36B147-CE54-43B8-8B0B-3DD9D86E565C}" dt="2022-10-09T17:43:28.381" v="2106" actId="165"/>
          <ac:grpSpMkLst>
            <pc:docMk/>
            <pc:sldMk cId="4095616887" sldId="339"/>
            <ac:grpSpMk id="109" creationId="{4A3802E8-F3F2-7AB8-6ABB-75459C0D0068}"/>
          </ac:grpSpMkLst>
        </pc:grpChg>
        <pc:grpChg chg="add del mod">
          <ac:chgData name="Kumar, Mithlesh" userId="f75b44f8-038e-4ce4-a7a5-b89273cc7715" providerId="ADAL" clId="{BF36B147-CE54-43B8-8B0B-3DD9D86E565C}" dt="2022-10-09T17:52:13.677" v="2277" actId="165"/>
          <ac:grpSpMkLst>
            <pc:docMk/>
            <pc:sldMk cId="4095616887" sldId="339"/>
            <ac:grpSpMk id="126" creationId="{676B6A14-2E04-4EBC-837C-23419694537C}"/>
          </ac:grpSpMkLst>
        </pc:grpChg>
        <pc:grpChg chg="del mod topLvl">
          <ac:chgData name="Kumar, Mithlesh" userId="f75b44f8-038e-4ce4-a7a5-b89273cc7715" providerId="ADAL" clId="{BF36B147-CE54-43B8-8B0B-3DD9D86E565C}" dt="2022-10-09T17:52:24.501" v="2281" actId="165"/>
          <ac:grpSpMkLst>
            <pc:docMk/>
            <pc:sldMk cId="4095616887" sldId="339"/>
            <ac:grpSpMk id="127" creationId="{80463DE5-484E-4703-90C8-5377A665E0A1}"/>
          </ac:grpSpMkLst>
        </pc:grpChg>
        <pc:grpChg chg="add mod">
          <ac:chgData name="Kumar, Mithlesh" userId="f75b44f8-038e-4ce4-a7a5-b89273cc7715" providerId="ADAL" clId="{BF36B147-CE54-43B8-8B0B-3DD9D86E565C}" dt="2022-10-09T17:59:20.507" v="2633" actId="1076"/>
          <ac:grpSpMkLst>
            <pc:docMk/>
            <pc:sldMk cId="4095616887" sldId="339"/>
            <ac:grpSpMk id="146" creationId="{AEB6E4F6-D2F3-4146-82E2-9030955FCF04}"/>
          </ac:grpSpMkLst>
        </pc:grpChg>
        <pc:grpChg chg="add mod">
          <ac:chgData name="Kumar, Mithlesh" userId="f75b44f8-038e-4ce4-a7a5-b89273cc7715" providerId="ADAL" clId="{BF36B147-CE54-43B8-8B0B-3DD9D86E565C}" dt="2022-10-09T18:00:35.537" v="2653" actId="1076"/>
          <ac:grpSpMkLst>
            <pc:docMk/>
            <pc:sldMk cId="4095616887" sldId="339"/>
            <ac:grpSpMk id="152" creationId="{6E17ADAC-02A8-4CEB-8C42-EB288492A0CE}"/>
          </ac:grpSpMkLst>
        </pc:grpChg>
        <pc:grpChg chg="del">
          <ac:chgData name="Kumar, Mithlesh" userId="f75b44f8-038e-4ce4-a7a5-b89273cc7715" providerId="ADAL" clId="{BF36B147-CE54-43B8-8B0B-3DD9D86E565C}" dt="2022-10-09T17:43:28.381" v="2106" actId="165"/>
          <ac:grpSpMkLst>
            <pc:docMk/>
            <pc:sldMk cId="4095616887" sldId="339"/>
            <ac:grpSpMk id="186" creationId="{EB83E514-F024-477B-2629-A0CF265D8A17}"/>
          </ac:grpSpMkLst>
        </pc:grpChg>
        <pc:cxnChg chg="mod topLvl">
          <ac:chgData name="Kumar, Mithlesh" userId="f75b44f8-038e-4ce4-a7a5-b89273cc7715" providerId="ADAL" clId="{BF36B147-CE54-43B8-8B0B-3DD9D86E565C}" dt="2022-10-09T17:58:33.357" v="2623" actId="14100"/>
          <ac:cxnSpMkLst>
            <pc:docMk/>
            <pc:sldMk cId="4095616887" sldId="339"/>
            <ac:cxnSpMk id="8" creationId="{D3389421-B28F-13B4-A388-57E5CD245A15}"/>
          </ac:cxnSpMkLst>
        </pc:cxnChg>
        <pc:cxnChg chg="mod topLvl">
          <ac:chgData name="Kumar, Mithlesh" userId="f75b44f8-038e-4ce4-a7a5-b89273cc7715" providerId="ADAL" clId="{BF36B147-CE54-43B8-8B0B-3DD9D86E565C}" dt="2022-10-09T17:43:28.381" v="2106" actId="165"/>
          <ac:cxnSpMkLst>
            <pc:docMk/>
            <pc:sldMk cId="4095616887" sldId="339"/>
            <ac:cxnSpMk id="9" creationId="{AE216DCA-F7FC-6423-D312-157A3DFA0B79}"/>
          </ac:cxnSpMkLst>
        </pc:cxnChg>
        <pc:cxnChg chg="mod topLvl">
          <ac:chgData name="Kumar, Mithlesh" userId="f75b44f8-038e-4ce4-a7a5-b89273cc7715" providerId="ADAL" clId="{BF36B147-CE54-43B8-8B0B-3DD9D86E565C}" dt="2022-10-09T17:43:28.381" v="2106" actId="165"/>
          <ac:cxnSpMkLst>
            <pc:docMk/>
            <pc:sldMk cId="4095616887" sldId="339"/>
            <ac:cxnSpMk id="10" creationId="{AE43DEE8-6098-DD7B-8CE0-38688862F85B}"/>
          </ac:cxnSpMkLst>
        </pc:cxnChg>
        <pc:cxnChg chg="mod topLvl">
          <ac:chgData name="Kumar, Mithlesh" userId="f75b44f8-038e-4ce4-a7a5-b89273cc7715" providerId="ADAL" clId="{BF36B147-CE54-43B8-8B0B-3DD9D86E565C}" dt="2022-10-09T17:43:28.381" v="2106" actId="165"/>
          <ac:cxnSpMkLst>
            <pc:docMk/>
            <pc:sldMk cId="4095616887" sldId="339"/>
            <ac:cxnSpMk id="14" creationId="{61207B7A-0397-A1B3-7164-2E694CDE315A}"/>
          </ac:cxnSpMkLst>
        </pc:cxnChg>
        <pc:cxnChg chg="mod topLvl">
          <ac:chgData name="Kumar, Mithlesh" userId="f75b44f8-038e-4ce4-a7a5-b89273cc7715" providerId="ADAL" clId="{BF36B147-CE54-43B8-8B0B-3DD9D86E565C}" dt="2022-10-09T17:43:28.381" v="2106" actId="165"/>
          <ac:cxnSpMkLst>
            <pc:docMk/>
            <pc:sldMk cId="4095616887" sldId="339"/>
            <ac:cxnSpMk id="16" creationId="{C8B40C23-AFC4-A92A-034D-91B8C2088A09}"/>
          </ac:cxnSpMkLst>
        </pc:cxnChg>
        <pc:cxnChg chg="mod topLvl">
          <ac:chgData name="Kumar, Mithlesh" userId="f75b44f8-038e-4ce4-a7a5-b89273cc7715" providerId="ADAL" clId="{BF36B147-CE54-43B8-8B0B-3DD9D86E565C}" dt="2022-10-09T17:43:28.381" v="2106" actId="165"/>
          <ac:cxnSpMkLst>
            <pc:docMk/>
            <pc:sldMk cId="4095616887" sldId="339"/>
            <ac:cxnSpMk id="20" creationId="{A4BFAE79-E9B9-ECE0-C24F-BB07325417FF}"/>
          </ac:cxnSpMkLst>
        </pc:cxnChg>
        <pc:cxnChg chg="mod topLvl">
          <ac:chgData name="Kumar, Mithlesh" userId="f75b44f8-038e-4ce4-a7a5-b89273cc7715" providerId="ADAL" clId="{BF36B147-CE54-43B8-8B0B-3DD9D86E565C}" dt="2022-10-09T17:43:28.381" v="2106" actId="165"/>
          <ac:cxnSpMkLst>
            <pc:docMk/>
            <pc:sldMk cId="4095616887" sldId="339"/>
            <ac:cxnSpMk id="26" creationId="{F5B11447-3084-72D1-F5FA-BCCFBD1448B7}"/>
          </ac:cxnSpMkLst>
        </pc:cxnChg>
        <pc:cxnChg chg="mod topLvl">
          <ac:chgData name="Kumar, Mithlesh" userId="f75b44f8-038e-4ce4-a7a5-b89273cc7715" providerId="ADAL" clId="{BF36B147-CE54-43B8-8B0B-3DD9D86E565C}" dt="2022-10-09T17:43:28.381" v="2106" actId="165"/>
          <ac:cxnSpMkLst>
            <pc:docMk/>
            <pc:sldMk cId="4095616887" sldId="339"/>
            <ac:cxnSpMk id="27" creationId="{5DA1EDFA-8655-0C22-9CC6-2DF489171880}"/>
          </ac:cxnSpMkLst>
        </pc:cxnChg>
        <pc:cxnChg chg="mod topLvl">
          <ac:chgData name="Kumar, Mithlesh" userId="f75b44f8-038e-4ce4-a7a5-b89273cc7715" providerId="ADAL" clId="{BF36B147-CE54-43B8-8B0B-3DD9D86E565C}" dt="2022-10-09T17:43:28.381" v="2106" actId="165"/>
          <ac:cxnSpMkLst>
            <pc:docMk/>
            <pc:sldMk cId="4095616887" sldId="339"/>
            <ac:cxnSpMk id="29" creationId="{169CAA7C-774A-CABF-9C2C-0B9DCC7DED22}"/>
          </ac:cxnSpMkLst>
        </pc:cxnChg>
        <pc:cxnChg chg="mod topLvl">
          <ac:chgData name="Kumar, Mithlesh" userId="f75b44f8-038e-4ce4-a7a5-b89273cc7715" providerId="ADAL" clId="{BF36B147-CE54-43B8-8B0B-3DD9D86E565C}" dt="2022-10-09T17:43:28.381" v="2106" actId="165"/>
          <ac:cxnSpMkLst>
            <pc:docMk/>
            <pc:sldMk cId="4095616887" sldId="339"/>
            <ac:cxnSpMk id="31" creationId="{7DC66A77-0A03-B621-4A33-A665CC9156AC}"/>
          </ac:cxnSpMkLst>
        </pc:cxnChg>
        <pc:cxnChg chg="mod topLvl">
          <ac:chgData name="Kumar, Mithlesh" userId="f75b44f8-038e-4ce4-a7a5-b89273cc7715" providerId="ADAL" clId="{BF36B147-CE54-43B8-8B0B-3DD9D86E565C}" dt="2022-10-09T17:43:28.381" v="2106" actId="165"/>
          <ac:cxnSpMkLst>
            <pc:docMk/>
            <pc:sldMk cId="4095616887" sldId="339"/>
            <ac:cxnSpMk id="34" creationId="{5DDC8ADC-CCB4-8339-7070-B80EE3A6FB3A}"/>
          </ac:cxnSpMkLst>
        </pc:cxnChg>
        <pc:cxnChg chg="mod topLvl">
          <ac:chgData name="Kumar, Mithlesh" userId="f75b44f8-038e-4ce4-a7a5-b89273cc7715" providerId="ADAL" clId="{BF36B147-CE54-43B8-8B0B-3DD9D86E565C}" dt="2022-10-09T17:58:37.259" v="2624" actId="14100"/>
          <ac:cxnSpMkLst>
            <pc:docMk/>
            <pc:sldMk cId="4095616887" sldId="339"/>
            <ac:cxnSpMk id="37" creationId="{7BDD1D80-7803-AC75-E894-C024C3BB5A5D}"/>
          </ac:cxnSpMkLst>
        </pc:cxnChg>
        <pc:cxnChg chg="mod topLvl">
          <ac:chgData name="Kumar, Mithlesh" userId="f75b44f8-038e-4ce4-a7a5-b89273cc7715" providerId="ADAL" clId="{BF36B147-CE54-43B8-8B0B-3DD9D86E565C}" dt="2022-10-09T17:56:27.107" v="2584" actId="1037"/>
          <ac:cxnSpMkLst>
            <pc:docMk/>
            <pc:sldMk cId="4095616887" sldId="339"/>
            <ac:cxnSpMk id="39" creationId="{A080C3B0-63D3-1E79-2F82-3D1EC6F75CDE}"/>
          </ac:cxnSpMkLst>
        </pc:cxnChg>
        <pc:cxnChg chg="del mod topLvl">
          <ac:chgData name="Kumar, Mithlesh" userId="f75b44f8-038e-4ce4-a7a5-b89273cc7715" providerId="ADAL" clId="{BF36B147-CE54-43B8-8B0B-3DD9D86E565C}" dt="2022-10-09T17:43:58.409" v="2111" actId="478"/>
          <ac:cxnSpMkLst>
            <pc:docMk/>
            <pc:sldMk cId="4095616887" sldId="339"/>
            <ac:cxnSpMk id="41" creationId="{A6978D2F-CAA9-186F-E673-95FBFB5591BC}"/>
          </ac:cxnSpMkLst>
        </pc:cxnChg>
        <pc:cxnChg chg="mod topLvl">
          <ac:chgData name="Kumar, Mithlesh" userId="f75b44f8-038e-4ce4-a7a5-b89273cc7715" providerId="ADAL" clId="{BF36B147-CE54-43B8-8B0B-3DD9D86E565C}" dt="2022-10-09T17:56:11.045" v="2569" actId="1038"/>
          <ac:cxnSpMkLst>
            <pc:docMk/>
            <pc:sldMk cId="4095616887" sldId="339"/>
            <ac:cxnSpMk id="46" creationId="{82944085-D13C-EC3E-7552-EE99F4A99E08}"/>
          </ac:cxnSpMkLst>
        </pc:cxnChg>
        <pc:cxnChg chg="del mod topLvl">
          <ac:chgData name="Kumar, Mithlesh" userId="f75b44f8-038e-4ce4-a7a5-b89273cc7715" providerId="ADAL" clId="{BF36B147-CE54-43B8-8B0B-3DD9D86E565C}" dt="2022-10-09T17:44:00.666" v="2112" actId="478"/>
          <ac:cxnSpMkLst>
            <pc:docMk/>
            <pc:sldMk cId="4095616887" sldId="339"/>
            <ac:cxnSpMk id="47" creationId="{C948956D-2329-EDFB-964B-108F85C4D850}"/>
          </ac:cxnSpMkLst>
        </pc:cxnChg>
        <pc:cxnChg chg="add del mod">
          <ac:chgData name="Kumar, Mithlesh" userId="f75b44f8-038e-4ce4-a7a5-b89273cc7715" providerId="ADAL" clId="{BF36B147-CE54-43B8-8B0B-3DD9D86E565C}" dt="2022-10-09T18:03:39.373" v="2693" actId="478"/>
          <ac:cxnSpMkLst>
            <pc:docMk/>
            <pc:sldMk cId="4095616887" sldId="339"/>
            <ac:cxnSpMk id="53" creationId="{6F63698F-C33C-4DA7-A512-507AE88A5B6C}"/>
          </ac:cxnSpMkLst>
        </pc:cxnChg>
        <pc:cxnChg chg="mod">
          <ac:chgData name="Kumar, Mithlesh" userId="f75b44f8-038e-4ce4-a7a5-b89273cc7715" providerId="ADAL" clId="{BF36B147-CE54-43B8-8B0B-3DD9D86E565C}" dt="2022-10-09T17:44:29.431" v="2121" actId="14100"/>
          <ac:cxnSpMkLst>
            <pc:docMk/>
            <pc:sldMk cId="4095616887" sldId="339"/>
            <ac:cxnSpMk id="60" creationId="{E90DB37D-D72F-133D-3604-6C5628DB83E6}"/>
          </ac:cxnSpMkLst>
        </pc:cxnChg>
        <pc:cxnChg chg="mod">
          <ac:chgData name="Kumar, Mithlesh" userId="f75b44f8-038e-4ce4-a7a5-b89273cc7715" providerId="ADAL" clId="{BF36B147-CE54-43B8-8B0B-3DD9D86E565C}" dt="2022-10-09T17:44:24.345" v="2120" actId="14100"/>
          <ac:cxnSpMkLst>
            <pc:docMk/>
            <pc:sldMk cId="4095616887" sldId="339"/>
            <ac:cxnSpMk id="61" creationId="{345353F4-A889-4589-300A-FED8DF205D59}"/>
          </ac:cxnSpMkLst>
        </pc:cxnChg>
        <pc:cxnChg chg="add mod">
          <ac:chgData name="Kumar, Mithlesh" userId="f75b44f8-038e-4ce4-a7a5-b89273cc7715" providerId="ADAL" clId="{BF36B147-CE54-43B8-8B0B-3DD9D86E565C}" dt="2022-10-09T18:04:05.998" v="2697" actId="14100"/>
          <ac:cxnSpMkLst>
            <pc:docMk/>
            <pc:sldMk cId="4095616887" sldId="339"/>
            <ac:cxnSpMk id="62" creationId="{5370C0F1-C6AD-4BC2-AF42-EBEE624E1DC4}"/>
          </ac:cxnSpMkLst>
        </pc:cxnChg>
        <pc:cxnChg chg="mod topLvl">
          <ac:chgData name="Kumar, Mithlesh" userId="f75b44f8-038e-4ce4-a7a5-b89273cc7715" providerId="ADAL" clId="{BF36B147-CE54-43B8-8B0B-3DD9D86E565C}" dt="2022-10-09T17:59:36.813" v="2638" actId="1037"/>
          <ac:cxnSpMkLst>
            <pc:docMk/>
            <pc:sldMk cId="4095616887" sldId="339"/>
            <ac:cxnSpMk id="73" creationId="{3A51E28C-A757-2FE2-6B6D-A309ADAE1D1F}"/>
          </ac:cxnSpMkLst>
        </pc:cxnChg>
        <pc:cxnChg chg="mod topLvl">
          <ac:chgData name="Kumar, Mithlesh" userId="f75b44f8-038e-4ce4-a7a5-b89273cc7715" providerId="ADAL" clId="{BF36B147-CE54-43B8-8B0B-3DD9D86E565C}" dt="2022-10-09T18:00:02.274" v="2645" actId="1076"/>
          <ac:cxnSpMkLst>
            <pc:docMk/>
            <pc:sldMk cId="4095616887" sldId="339"/>
            <ac:cxnSpMk id="74" creationId="{FBF2686F-0F6E-BD38-F2C6-10F909D9611A}"/>
          </ac:cxnSpMkLst>
        </pc:cxnChg>
        <pc:cxnChg chg="del mod topLvl">
          <ac:chgData name="Kumar, Mithlesh" userId="f75b44f8-038e-4ce4-a7a5-b89273cc7715" providerId="ADAL" clId="{BF36B147-CE54-43B8-8B0B-3DD9D86E565C}" dt="2022-10-09T17:44:03.472" v="2114" actId="478"/>
          <ac:cxnSpMkLst>
            <pc:docMk/>
            <pc:sldMk cId="4095616887" sldId="339"/>
            <ac:cxnSpMk id="76" creationId="{B6AF2381-E96B-0BBA-2603-AFBEB29EBAA8}"/>
          </ac:cxnSpMkLst>
        </pc:cxnChg>
        <pc:cxnChg chg="del mod topLvl">
          <ac:chgData name="Kumar, Mithlesh" userId="f75b44f8-038e-4ce4-a7a5-b89273cc7715" providerId="ADAL" clId="{BF36B147-CE54-43B8-8B0B-3DD9D86E565C}" dt="2022-10-09T17:44:05.577" v="2115" actId="478"/>
          <ac:cxnSpMkLst>
            <pc:docMk/>
            <pc:sldMk cId="4095616887" sldId="339"/>
            <ac:cxnSpMk id="78" creationId="{D644A2AF-2483-2ADB-A713-7480A9CBD2BE}"/>
          </ac:cxnSpMkLst>
        </pc:cxnChg>
        <pc:cxnChg chg="add mod">
          <ac:chgData name="Kumar, Mithlesh" userId="f75b44f8-038e-4ce4-a7a5-b89273cc7715" providerId="ADAL" clId="{BF36B147-CE54-43B8-8B0B-3DD9D86E565C}" dt="2022-10-09T17:46:04.528" v="2160" actId="164"/>
          <ac:cxnSpMkLst>
            <pc:docMk/>
            <pc:sldMk cId="4095616887" sldId="339"/>
            <ac:cxnSpMk id="79" creationId="{37BE42F0-761A-4D04-AE0E-D9671E791826}"/>
          </ac:cxnSpMkLst>
        </pc:cxnChg>
        <pc:cxnChg chg="del mod topLvl">
          <ac:chgData name="Kumar, Mithlesh" userId="f75b44f8-038e-4ce4-a7a5-b89273cc7715" providerId="ADAL" clId="{BF36B147-CE54-43B8-8B0B-3DD9D86E565C}" dt="2022-10-09T17:44:07.581" v="2117" actId="478"/>
          <ac:cxnSpMkLst>
            <pc:docMk/>
            <pc:sldMk cId="4095616887" sldId="339"/>
            <ac:cxnSpMk id="82" creationId="{AC452AE1-CE40-C520-CC35-964E31326664}"/>
          </ac:cxnSpMkLst>
        </pc:cxnChg>
        <pc:cxnChg chg="del mod topLvl">
          <ac:chgData name="Kumar, Mithlesh" userId="f75b44f8-038e-4ce4-a7a5-b89273cc7715" providerId="ADAL" clId="{BF36B147-CE54-43B8-8B0B-3DD9D86E565C}" dt="2022-10-09T17:44:06.864" v="2116" actId="478"/>
          <ac:cxnSpMkLst>
            <pc:docMk/>
            <pc:sldMk cId="4095616887" sldId="339"/>
            <ac:cxnSpMk id="83" creationId="{C588C602-E3C5-4C59-A370-238BCD7336E1}"/>
          </ac:cxnSpMkLst>
        </pc:cxnChg>
        <pc:cxnChg chg="mod topLvl">
          <ac:chgData name="Kumar, Mithlesh" userId="f75b44f8-038e-4ce4-a7a5-b89273cc7715" providerId="ADAL" clId="{BF36B147-CE54-43B8-8B0B-3DD9D86E565C}" dt="2022-10-09T17:58:54.188" v="2625" actId="165"/>
          <ac:cxnSpMkLst>
            <pc:docMk/>
            <pc:sldMk cId="4095616887" sldId="339"/>
            <ac:cxnSpMk id="84" creationId="{AA43EF80-42BD-0DD5-EB3D-04690F070362}"/>
          </ac:cxnSpMkLst>
        </pc:cxnChg>
        <pc:cxnChg chg="add mod">
          <ac:chgData name="Kumar, Mithlesh" userId="f75b44f8-038e-4ce4-a7a5-b89273cc7715" providerId="ADAL" clId="{BF36B147-CE54-43B8-8B0B-3DD9D86E565C}" dt="2022-10-09T17:46:04.528" v="2160" actId="164"/>
          <ac:cxnSpMkLst>
            <pc:docMk/>
            <pc:sldMk cId="4095616887" sldId="339"/>
            <ac:cxnSpMk id="85" creationId="{907C4B1E-A43A-4E6C-B3FC-F9C2181160FD}"/>
          </ac:cxnSpMkLst>
        </pc:cxnChg>
        <pc:cxnChg chg="mod topLvl">
          <ac:chgData name="Kumar, Mithlesh" userId="f75b44f8-038e-4ce4-a7a5-b89273cc7715" providerId="ADAL" clId="{BF36B147-CE54-43B8-8B0B-3DD9D86E565C}" dt="2022-10-09T18:00:45.301" v="2655" actId="165"/>
          <ac:cxnSpMkLst>
            <pc:docMk/>
            <pc:sldMk cId="4095616887" sldId="339"/>
            <ac:cxnSpMk id="89" creationId="{6F157FD5-9E1A-4D13-8555-E69CA0153454}"/>
          </ac:cxnSpMkLst>
        </pc:cxnChg>
        <pc:cxnChg chg="mod topLvl">
          <ac:chgData name="Kumar, Mithlesh" userId="f75b44f8-038e-4ce4-a7a5-b89273cc7715" providerId="ADAL" clId="{BF36B147-CE54-43B8-8B0B-3DD9D86E565C}" dt="2022-10-09T17:43:28.381" v="2106" actId="165"/>
          <ac:cxnSpMkLst>
            <pc:docMk/>
            <pc:sldMk cId="4095616887" sldId="339"/>
            <ac:cxnSpMk id="90" creationId="{8CB155AF-6EBF-4174-0CF8-D8BCD74DFD8F}"/>
          </ac:cxnSpMkLst>
        </pc:cxnChg>
        <pc:cxnChg chg="mod topLvl">
          <ac:chgData name="Kumar, Mithlesh" userId="f75b44f8-038e-4ce4-a7a5-b89273cc7715" providerId="ADAL" clId="{BF36B147-CE54-43B8-8B0B-3DD9D86E565C}" dt="2022-10-09T18:00:52.907" v="2664" actId="1038"/>
          <ac:cxnSpMkLst>
            <pc:docMk/>
            <pc:sldMk cId="4095616887" sldId="339"/>
            <ac:cxnSpMk id="91" creationId="{30B89BE2-00DD-4907-B26F-2AC42A340BFA}"/>
          </ac:cxnSpMkLst>
        </pc:cxnChg>
        <pc:cxnChg chg="mod topLvl">
          <ac:chgData name="Kumar, Mithlesh" userId="f75b44f8-038e-4ce4-a7a5-b89273cc7715" providerId="ADAL" clId="{BF36B147-CE54-43B8-8B0B-3DD9D86E565C}" dt="2022-10-09T17:43:28.381" v="2106" actId="165"/>
          <ac:cxnSpMkLst>
            <pc:docMk/>
            <pc:sldMk cId="4095616887" sldId="339"/>
            <ac:cxnSpMk id="93" creationId="{5B6EE628-7BE5-CC6B-8E42-D4A892FB64F9}"/>
          </ac:cxnSpMkLst>
        </pc:cxnChg>
        <pc:cxnChg chg="mod topLvl">
          <ac:chgData name="Kumar, Mithlesh" userId="f75b44f8-038e-4ce4-a7a5-b89273cc7715" providerId="ADAL" clId="{BF36B147-CE54-43B8-8B0B-3DD9D86E565C}" dt="2022-10-09T18:00:57.411" v="2665" actId="14100"/>
          <ac:cxnSpMkLst>
            <pc:docMk/>
            <pc:sldMk cId="4095616887" sldId="339"/>
            <ac:cxnSpMk id="102" creationId="{99235F4A-A8F1-45A8-9A45-D3C30C3992D7}"/>
          </ac:cxnSpMkLst>
        </pc:cxnChg>
        <pc:cxnChg chg="mod topLvl">
          <ac:chgData name="Kumar, Mithlesh" userId="f75b44f8-038e-4ce4-a7a5-b89273cc7715" providerId="ADAL" clId="{BF36B147-CE54-43B8-8B0B-3DD9D86E565C}" dt="2022-10-09T18:00:45.301" v="2655" actId="165"/>
          <ac:cxnSpMkLst>
            <pc:docMk/>
            <pc:sldMk cId="4095616887" sldId="339"/>
            <ac:cxnSpMk id="104" creationId="{A90CC597-0C4B-4A43-9AE3-F40732C0930D}"/>
          </ac:cxnSpMkLst>
        </pc:cxnChg>
        <pc:cxnChg chg="add mod topLvl">
          <ac:chgData name="Kumar, Mithlesh" userId="f75b44f8-038e-4ce4-a7a5-b89273cc7715" providerId="ADAL" clId="{BF36B147-CE54-43B8-8B0B-3DD9D86E565C}" dt="2022-10-09T17:58:54.188" v="2625" actId="165"/>
          <ac:cxnSpMkLst>
            <pc:docMk/>
            <pc:sldMk cId="4095616887" sldId="339"/>
            <ac:cxnSpMk id="112" creationId="{DB1B3A08-5E17-4535-A03A-789AEBBB9E6C}"/>
          </ac:cxnSpMkLst>
        </pc:cxnChg>
        <pc:cxnChg chg="mod topLvl">
          <ac:chgData name="Kumar, Mithlesh" userId="f75b44f8-038e-4ce4-a7a5-b89273cc7715" providerId="ADAL" clId="{BF36B147-CE54-43B8-8B0B-3DD9D86E565C}" dt="2022-10-09T17:43:28.381" v="2106" actId="165"/>
          <ac:cxnSpMkLst>
            <pc:docMk/>
            <pc:sldMk cId="4095616887" sldId="339"/>
            <ac:cxnSpMk id="113" creationId="{857E46E3-F078-63D8-1441-DC46645FF288}"/>
          </ac:cxnSpMkLst>
        </pc:cxnChg>
        <pc:cxnChg chg="add mod topLvl">
          <ac:chgData name="Kumar, Mithlesh" userId="f75b44f8-038e-4ce4-a7a5-b89273cc7715" providerId="ADAL" clId="{BF36B147-CE54-43B8-8B0B-3DD9D86E565C}" dt="2022-10-09T17:58:54.188" v="2625" actId="165"/>
          <ac:cxnSpMkLst>
            <pc:docMk/>
            <pc:sldMk cId="4095616887" sldId="339"/>
            <ac:cxnSpMk id="114" creationId="{7C2B36A0-0E11-451F-A331-87C5164015DA}"/>
          </ac:cxnSpMkLst>
        </pc:cxnChg>
        <pc:cxnChg chg="mod topLvl">
          <ac:chgData name="Kumar, Mithlesh" userId="f75b44f8-038e-4ce4-a7a5-b89273cc7715" providerId="ADAL" clId="{BF36B147-CE54-43B8-8B0B-3DD9D86E565C}" dt="2022-10-09T17:43:28.381" v="2106" actId="165"/>
          <ac:cxnSpMkLst>
            <pc:docMk/>
            <pc:sldMk cId="4095616887" sldId="339"/>
            <ac:cxnSpMk id="115" creationId="{DACAF1F5-FF6E-3587-453C-ED34709FF1AD}"/>
          </ac:cxnSpMkLst>
        </pc:cxnChg>
        <pc:cxnChg chg="add mod">
          <ac:chgData name="Kumar, Mithlesh" userId="f75b44f8-038e-4ce4-a7a5-b89273cc7715" providerId="ADAL" clId="{BF36B147-CE54-43B8-8B0B-3DD9D86E565C}" dt="2022-10-09T17:49:59.678" v="2201" actId="164"/>
          <ac:cxnSpMkLst>
            <pc:docMk/>
            <pc:sldMk cId="4095616887" sldId="339"/>
            <ac:cxnSpMk id="116" creationId="{D43EF64C-CB54-44AE-BB3F-23EE8FC976A2}"/>
          </ac:cxnSpMkLst>
        </pc:cxnChg>
        <pc:cxnChg chg="add mod">
          <ac:chgData name="Kumar, Mithlesh" userId="f75b44f8-038e-4ce4-a7a5-b89273cc7715" providerId="ADAL" clId="{BF36B147-CE54-43B8-8B0B-3DD9D86E565C}" dt="2022-10-09T17:49:59.678" v="2201" actId="164"/>
          <ac:cxnSpMkLst>
            <pc:docMk/>
            <pc:sldMk cId="4095616887" sldId="339"/>
            <ac:cxnSpMk id="122" creationId="{CAD89E92-8A77-40E2-B517-C2FA4DDF326E}"/>
          </ac:cxnSpMkLst>
        </pc:cxnChg>
        <pc:cxnChg chg="mod ord topLvl">
          <ac:chgData name="Kumar, Mithlesh" userId="f75b44f8-038e-4ce4-a7a5-b89273cc7715" providerId="ADAL" clId="{BF36B147-CE54-43B8-8B0B-3DD9D86E565C}" dt="2022-10-09T17:57:07.609" v="2599" actId="167"/>
          <ac:cxnSpMkLst>
            <pc:docMk/>
            <pc:sldMk cId="4095616887" sldId="339"/>
            <ac:cxnSpMk id="128" creationId="{29A9EBD7-E901-44CB-BE5C-D89316FD9448}"/>
          </ac:cxnSpMkLst>
        </pc:cxnChg>
        <pc:cxnChg chg="mod ord topLvl">
          <ac:chgData name="Kumar, Mithlesh" userId="f75b44f8-038e-4ce4-a7a5-b89273cc7715" providerId="ADAL" clId="{BF36B147-CE54-43B8-8B0B-3DD9D86E565C}" dt="2022-10-09T17:56:46.111" v="2593" actId="167"/>
          <ac:cxnSpMkLst>
            <pc:docMk/>
            <pc:sldMk cId="4095616887" sldId="339"/>
            <ac:cxnSpMk id="129" creationId="{A9D2286E-E7C8-41C7-80F3-57DEE439CEDB}"/>
          </ac:cxnSpMkLst>
        </pc:cxnChg>
        <pc:cxnChg chg="mod topLvl">
          <ac:chgData name="Kumar, Mithlesh" userId="f75b44f8-038e-4ce4-a7a5-b89273cc7715" providerId="ADAL" clId="{BF36B147-CE54-43B8-8B0B-3DD9D86E565C}" dt="2022-10-09T17:55:29.817" v="2542" actId="164"/>
          <ac:cxnSpMkLst>
            <pc:docMk/>
            <pc:sldMk cId="4095616887" sldId="339"/>
            <ac:cxnSpMk id="135" creationId="{EAFCD86E-BE25-41F8-9BF8-7D1220181169}"/>
          </ac:cxnSpMkLst>
        </pc:cxnChg>
        <pc:cxnChg chg="mod topLvl">
          <ac:chgData name="Kumar, Mithlesh" userId="f75b44f8-038e-4ce4-a7a5-b89273cc7715" providerId="ADAL" clId="{BF36B147-CE54-43B8-8B0B-3DD9D86E565C}" dt="2022-10-09T17:55:29.817" v="2542" actId="164"/>
          <ac:cxnSpMkLst>
            <pc:docMk/>
            <pc:sldMk cId="4095616887" sldId="339"/>
            <ac:cxnSpMk id="136" creationId="{E09D8AB7-3146-4B73-A35E-33D438DC7A7E}"/>
          </ac:cxnSpMkLst>
        </pc:cxnChg>
        <pc:cxnChg chg="add del mod">
          <ac:chgData name="Kumar, Mithlesh" userId="f75b44f8-038e-4ce4-a7a5-b89273cc7715" providerId="ADAL" clId="{BF36B147-CE54-43B8-8B0B-3DD9D86E565C}" dt="2022-10-09T17:57:22.973" v="2614" actId="478"/>
          <ac:cxnSpMkLst>
            <pc:docMk/>
            <pc:sldMk cId="4095616887" sldId="339"/>
            <ac:cxnSpMk id="145" creationId="{294D8BE7-D478-4E14-99CE-095A0C434D53}"/>
          </ac:cxnSpMkLst>
        </pc:cxnChg>
        <pc:cxnChg chg="add mod">
          <ac:chgData name="Kumar, Mithlesh" userId="f75b44f8-038e-4ce4-a7a5-b89273cc7715" providerId="ADAL" clId="{BF36B147-CE54-43B8-8B0B-3DD9D86E565C}" dt="2022-10-09T18:04:20.965" v="2701" actId="14100"/>
          <ac:cxnSpMkLst>
            <pc:docMk/>
            <pc:sldMk cId="4095616887" sldId="339"/>
            <ac:cxnSpMk id="162" creationId="{CB96ECE5-DE95-4A9B-9B43-4E6B28164BCD}"/>
          </ac:cxnSpMkLst>
        </pc:cxnChg>
        <pc:cxnChg chg="add mod">
          <ac:chgData name="Kumar, Mithlesh" userId="f75b44f8-038e-4ce4-a7a5-b89273cc7715" providerId="ADAL" clId="{BF36B147-CE54-43B8-8B0B-3DD9D86E565C}" dt="2022-10-09T18:05:25.420" v="2726" actId="1037"/>
          <ac:cxnSpMkLst>
            <pc:docMk/>
            <pc:sldMk cId="4095616887" sldId="339"/>
            <ac:cxnSpMk id="164" creationId="{1B940EDE-652D-4237-AD4F-EBBA39CE03AE}"/>
          </ac:cxnSpMkLst>
        </pc:cxnChg>
        <pc:cxnChg chg="add mod">
          <ac:chgData name="Kumar, Mithlesh" userId="f75b44f8-038e-4ce4-a7a5-b89273cc7715" providerId="ADAL" clId="{BF36B147-CE54-43B8-8B0B-3DD9D86E565C}" dt="2022-10-09T18:05:19.591" v="2725" actId="1038"/>
          <ac:cxnSpMkLst>
            <pc:docMk/>
            <pc:sldMk cId="4095616887" sldId="339"/>
            <ac:cxnSpMk id="165" creationId="{6713D4B2-2813-40FD-B93A-D7D024F063EF}"/>
          </ac:cxnSpMkLst>
        </pc:cxnChg>
        <pc:cxnChg chg="mod topLvl">
          <ac:chgData name="Kumar, Mithlesh" userId="f75b44f8-038e-4ce4-a7a5-b89273cc7715" providerId="ADAL" clId="{BF36B147-CE54-43B8-8B0B-3DD9D86E565C}" dt="2022-10-09T17:43:28.381" v="2106" actId="165"/>
          <ac:cxnSpMkLst>
            <pc:docMk/>
            <pc:sldMk cId="4095616887" sldId="339"/>
            <ac:cxnSpMk id="190" creationId="{BBFFBBFF-78F7-1202-73D0-3AC34633728F}"/>
          </ac:cxnSpMkLst>
        </pc:cxnChg>
        <pc:cxnChg chg="mod topLvl">
          <ac:chgData name="Kumar, Mithlesh" userId="f75b44f8-038e-4ce4-a7a5-b89273cc7715" providerId="ADAL" clId="{BF36B147-CE54-43B8-8B0B-3DD9D86E565C}" dt="2022-10-09T17:43:28.381" v="2106" actId="165"/>
          <ac:cxnSpMkLst>
            <pc:docMk/>
            <pc:sldMk cId="4095616887" sldId="339"/>
            <ac:cxnSpMk id="191" creationId="{2D78C2D6-A363-2AE3-C0AF-E00EE441D370}"/>
          </ac:cxnSpMkLst>
        </pc:cxnChg>
        <pc:cxnChg chg="mod topLvl">
          <ac:chgData name="Kumar, Mithlesh" userId="f75b44f8-038e-4ce4-a7a5-b89273cc7715" providerId="ADAL" clId="{BF36B147-CE54-43B8-8B0B-3DD9D86E565C}" dt="2022-10-09T17:43:28.381" v="2106" actId="165"/>
          <ac:cxnSpMkLst>
            <pc:docMk/>
            <pc:sldMk cId="4095616887" sldId="339"/>
            <ac:cxnSpMk id="196" creationId="{2774C072-CDD8-0A2E-34CD-D1AB34E6595C}"/>
          </ac:cxnSpMkLst>
        </pc:cxnChg>
        <pc:cxnChg chg="mod topLvl">
          <ac:chgData name="Kumar, Mithlesh" userId="f75b44f8-038e-4ce4-a7a5-b89273cc7715" providerId="ADAL" clId="{BF36B147-CE54-43B8-8B0B-3DD9D86E565C}" dt="2022-10-09T17:43:28.381" v="2106" actId="165"/>
          <ac:cxnSpMkLst>
            <pc:docMk/>
            <pc:sldMk cId="4095616887" sldId="339"/>
            <ac:cxnSpMk id="198" creationId="{67C76889-F3E3-B4DB-29F2-439B41059E18}"/>
          </ac:cxnSpMkLst>
        </pc:cxnChg>
      </pc:sldChg>
      <pc:sldChg chg="add del ord">
        <pc:chgData name="Kumar, Mithlesh" userId="f75b44f8-038e-4ce4-a7a5-b89273cc7715" providerId="ADAL" clId="{BF36B147-CE54-43B8-8B0B-3DD9D86E565C}" dt="2022-10-13T21:25:10.949" v="2927" actId="47"/>
        <pc:sldMkLst>
          <pc:docMk/>
          <pc:sldMk cId="779229327" sldId="340"/>
        </pc:sldMkLst>
      </pc:sldChg>
      <pc:sldChg chg="add del ord">
        <pc:chgData name="Kumar, Mithlesh" userId="f75b44f8-038e-4ce4-a7a5-b89273cc7715" providerId="ADAL" clId="{BF36B147-CE54-43B8-8B0B-3DD9D86E565C}" dt="2022-10-09T00:45:37.083" v="1946" actId="47"/>
        <pc:sldMkLst>
          <pc:docMk/>
          <pc:sldMk cId="2006664138" sldId="340"/>
        </pc:sldMkLst>
      </pc:sldChg>
      <pc:sldChg chg="addSp delSp modSp mod">
        <pc:chgData name="Kumar, Mithlesh" userId="f75b44f8-038e-4ce4-a7a5-b89273cc7715" providerId="ADAL" clId="{BF36B147-CE54-43B8-8B0B-3DD9D86E565C}" dt="2022-10-19T21:42:16.549" v="6716" actId="403"/>
        <pc:sldMkLst>
          <pc:docMk/>
          <pc:sldMk cId="3887488194" sldId="341"/>
        </pc:sldMkLst>
        <pc:spChg chg="add del mod">
          <ac:chgData name="Kumar, Mithlesh" userId="f75b44f8-038e-4ce4-a7a5-b89273cc7715" providerId="ADAL" clId="{BF36B147-CE54-43B8-8B0B-3DD9D86E565C}" dt="2022-10-19T21:38:21.905" v="6704" actId="478"/>
          <ac:spMkLst>
            <pc:docMk/>
            <pc:sldMk cId="3887488194" sldId="341"/>
            <ac:spMk id="3" creationId="{D42C8F3F-959A-4A59-A632-44E780ADFD31}"/>
          </ac:spMkLst>
        </pc:spChg>
        <pc:spChg chg="add del mod">
          <ac:chgData name="Kumar, Mithlesh" userId="f75b44f8-038e-4ce4-a7a5-b89273cc7715" providerId="ADAL" clId="{BF36B147-CE54-43B8-8B0B-3DD9D86E565C}" dt="2022-10-19T21:39:13.584" v="6710" actId="478"/>
          <ac:spMkLst>
            <pc:docMk/>
            <pc:sldMk cId="3887488194" sldId="341"/>
            <ac:spMk id="12" creationId="{ED92302C-0B86-45A4-8BF6-BFFFB6254CC4}"/>
          </ac:spMkLst>
        </pc:spChg>
        <pc:spChg chg="add del mod">
          <ac:chgData name="Kumar, Mithlesh" userId="f75b44f8-038e-4ce4-a7a5-b89273cc7715" providerId="ADAL" clId="{BF36B147-CE54-43B8-8B0B-3DD9D86E565C}" dt="2022-10-13T21:29:40.535" v="2984" actId="478"/>
          <ac:spMkLst>
            <pc:docMk/>
            <pc:sldMk cId="3887488194" sldId="341"/>
            <ac:spMk id="13" creationId="{8AB17BA1-5F70-4C4C-8D7E-472817700CFC}"/>
          </ac:spMkLst>
        </pc:spChg>
        <pc:graphicFrameChg chg="del">
          <ac:chgData name="Kumar, Mithlesh" userId="f75b44f8-038e-4ce4-a7a5-b89273cc7715" providerId="ADAL" clId="{BF36B147-CE54-43B8-8B0B-3DD9D86E565C}" dt="2022-10-15T19:30:50.526" v="4240" actId="478"/>
          <ac:graphicFrameMkLst>
            <pc:docMk/>
            <pc:sldMk cId="3887488194" sldId="341"/>
            <ac:graphicFrameMk id="5" creationId="{86D52C17-B6F6-2BFC-B546-944559C3323E}"/>
          </ac:graphicFrameMkLst>
        </pc:graphicFrameChg>
        <pc:graphicFrameChg chg="del">
          <ac:chgData name="Kumar, Mithlesh" userId="f75b44f8-038e-4ce4-a7a5-b89273cc7715" providerId="ADAL" clId="{BF36B147-CE54-43B8-8B0B-3DD9D86E565C}" dt="2022-10-15T19:30:44.712" v="4238" actId="478"/>
          <ac:graphicFrameMkLst>
            <pc:docMk/>
            <pc:sldMk cId="3887488194" sldId="341"/>
            <ac:graphicFrameMk id="6" creationId="{67576F13-FEC6-BEC1-E1B9-35E92C9E5F87}"/>
          </ac:graphicFrameMkLst>
        </pc:graphicFrameChg>
        <pc:graphicFrameChg chg="del">
          <ac:chgData name="Kumar, Mithlesh" userId="f75b44f8-038e-4ce4-a7a5-b89273cc7715" providerId="ADAL" clId="{BF36B147-CE54-43B8-8B0B-3DD9D86E565C}" dt="2022-10-15T19:30:51.513" v="4241" actId="478"/>
          <ac:graphicFrameMkLst>
            <pc:docMk/>
            <pc:sldMk cId="3887488194" sldId="341"/>
            <ac:graphicFrameMk id="9" creationId="{D95B7377-2E59-4EF6-B8B7-A175A4BC2AD7}"/>
          </ac:graphicFrameMkLst>
        </pc:graphicFrameChg>
        <pc:graphicFrameChg chg="del">
          <ac:chgData name="Kumar, Mithlesh" userId="f75b44f8-038e-4ce4-a7a5-b89273cc7715" providerId="ADAL" clId="{BF36B147-CE54-43B8-8B0B-3DD9D86E565C}" dt="2022-10-15T19:30:48.605" v="4239" actId="478"/>
          <ac:graphicFrameMkLst>
            <pc:docMk/>
            <pc:sldMk cId="3887488194" sldId="341"/>
            <ac:graphicFrameMk id="10" creationId="{1497C3B5-C06C-440B-A335-490FFD95AA5D}"/>
          </ac:graphicFrameMkLst>
        </pc:graphicFrameChg>
        <pc:graphicFrameChg chg="modGraphic">
          <ac:chgData name="Kumar, Mithlesh" userId="f75b44f8-038e-4ce4-a7a5-b89273cc7715" providerId="ADAL" clId="{BF36B147-CE54-43B8-8B0B-3DD9D86E565C}" dt="2022-10-15T19:54:46.672" v="4559" actId="58"/>
          <ac:graphicFrameMkLst>
            <pc:docMk/>
            <pc:sldMk cId="3887488194" sldId="341"/>
            <ac:graphicFrameMk id="11" creationId="{51BA2C49-5FBB-791B-4876-DE52132CBDC9}"/>
          </ac:graphicFrameMkLst>
        </pc:graphicFrameChg>
        <pc:graphicFrameChg chg="add mod">
          <ac:chgData name="Kumar, Mithlesh" userId="f75b44f8-038e-4ce4-a7a5-b89273cc7715" providerId="ADAL" clId="{BF36B147-CE54-43B8-8B0B-3DD9D86E565C}" dt="2022-10-19T21:38:44.793" v="6706" actId="255"/>
          <ac:graphicFrameMkLst>
            <pc:docMk/>
            <pc:sldMk cId="3887488194" sldId="341"/>
            <ac:graphicFrameMk id="13" creationId="{25D4F5A6-C3B0-4B33-9EA3-19C9E9ABAD92}"/>
          </ac:graphicFrameMkLst>
        </pc:graphicFrameChg>
        <pc:graphicFrameChg chg="add del mod">
          <ac:chgData name="Kumar, Mithlesh" userId="f75b44f8-038e-4ce4-a7a5-b89273cc7715" providerId="ADAL" clId="{BF36B147-CE54-43B8-8B0B-3DD9D86E565C}" dt="2022-10-15T19:46:38.195" v="4371" actId="478"/>
          <ac:graphicFrameMkLst>
            <pc:docMk/>
            <pc:sldMk cId="3887488194" sldId="341"/>
            <ac:graphicFrameMk id="14" creationId="{1497C3B5-C06C-440B-A335-490FFD95AA5D}"/>
          </ac:graphicFrameMkLst>
        </pc:graphicFrameChg>
        <pc:graphicFrameChg chg="add mod">
          <ac:chgData name="Kumar, Mithlesh" userId="f75b44f8-038e-4ce4-a7a5-b89273cc7715" providerId="ADAL" clId="{BF36B147-CE54-43B8-8B0B-3DD9D86E565C}" dt="2022-10-19T21:38:50.094" v="6707" actId="255"/>
          <ac:graphicFrameMkLst>
            <pc:docMk/>
            <pc:sldMk cId="3887488194" sldId="341"/>
            <ac:graphicFrameMk id="14" creationId="{26A6CC39-B063-45D4-A4C8-886850528A21}"/>
          </ac:graphicFrameMkLst>
        </pc:graphicFrameChg>
        <pc:graphicFrameChg chg="add mod">
          <ac:chgData name="Kumar, Mithlesh" userId="f75b44f8-038e-4ce4-a7a5-b89273cc7715" providerId="ADAL" clId="{BF36B147-CE54-43B8-8B0B-3DD9D86E565C}" dt="2022-10-19T21:42:13.030" v="6715" actId="403"/>
          <ac:graphicFrameMkLst>
            <pc:docMk/>
            <pc:sldMk cId="3887488194" sldId="341"/>
            <ac:graphicFrameMk id="15" creationId="{C441CAE9-4679-4898-97FA-2D5DA367975E}"/>
          </ac:graphicFrameMkLst>
        </pc:graphicFrameChg>
        <pc:graphicFrameChg chg="add del mod">
          <ac:chgData name="Kumar, Mithlesh" userId="f75b44f8-038e-4ce4-a7a5-b89273cc7715" providerId="ADAL" clId="{BF36B147-CE54-43B8-8B0B-3DD9D86E565C}" dt="2022-10-15T19:46:40.788" v="4372" actId="478"/>
          <ac:graphicFrameMkLst>
            <pc:docMk/>
            <pc:sldMk cId="3887488194" sldId="341"/>
            <ac:graphicFrameMk id="15" creationId="{D95B7377-2E59-4EF6-B8B7-A175A4BC2AD7}"/>
          </ac:graphicFrameMkLst>
        </pc:graphicFrameChg>
        <pc:graphicFrameChg chg="add del mod">
          <ac:chgData name="Kumar, Mithlesh" userId="f75b44f8-038e-4ce4-a7a5-b89273cc7715" providerId="ADAL" clId="{BF36B147-CE54-43B8-8B0B-3DD9D86E565C}" dt="2022-10-15T19:46:36.796" v="4370" actId="478"/>
          <ac:graphicFrameMkLst>
            <pc:docMk/>
            <pc:sldMk cId="3887488194" sldId="341"/>
            <ac:graphicFrameMk id="16" creationId="{67576F13-FEC6-BEC1-E1B9-35E92C9E5F87}"/>
          </ac:graphicFrameMkLst>
        </pc:graphicFrameChg>
        <pc:graphicFrameChg chg="add mod">
          <ac:chgData name="Kumar, Mithlesh" userId="f75b44f8-038e-4ce4-a7a5-b89273cc7715" providerId="ADAL" clId="{BF36B147-CE54-43B8-8B0B-3DD9D86E565C}" dt="2022-10-19T21:42:16.549" v="6716" actId="403"/>
          <ac:graphicFrameMkLst>
            <pc:docMk/>
            <pc:sldMk cId="3887488194" sldId="341"/>
            <ac:graphicFrameMk id="16" creationId="{F4BBDF6F-636F-4726-9A9C-B53D4DF900FC}"/>
          </ac:graphicFrameMkLst>
        </pc:graphicFrameChg>
        <pc:graphicFrameChg chg="add del mod">
          <ac:chgData name="Kumar, Mithlesh" userId="f75b44f8-038e-4ce4-a7a5-b89273cc7715" providerId="ADAL" clId="{BF36B147-CE54-43B8-8B0B-3DD9D86E565C}" dt="2022-10-19T21:37:58.986" v="6697" actId="478"/>
          <ac:graphicFrameMkLst>
            <pc:docMk/>
            <pc:sldMk cId="3887488194" sldId="341"/>
            <ac:graphicFrameMk id="17" creationId="{86D52C17-B6F6-2BFC-B546-944559C3323E}"/>
          </ac:graphicFrameMkLst>
        </pc:graphicFrameChg>
        <pc:graphicFrameChg chg="add del mod">
          <ac:chgData name="Kumar, Mithlesh" userId="f75b44f8-038e-4ce4-a7a5-b89273cc7715" providerId="ADAL" clId="{BF36B147-CE54-43B8-8B0B-3DD9D86E565C}" dt="2022-10-19T21:39:05.504" v="6709" actId="478"/>
          <ac:graphicFrameMkLst>
            <pc:docMk/>
            <pc:sldMk cId="3887488194" sldId="341"/>
            <ac:graphicFrameMk id="18" creationId="{D95B7377-2E59-4EF6-B8B7-A175A4BC2AD7}"/>
          </ac:graphicFrameMkLst>
        </pc:graphicFrameChg>
        <pc:graphicFrameChg chg="add del mod">
          <ac:chgData name="Kumar, Mithlesh" userId="f75b44f8-038e-4ce4-a7a5-b89273cc7715" providerId="ADAL" clId="{BF36B147-CE54-43B8-8B0B-3DD9D86E565C}" dt="2022-10-19T21:39:03.966" v="6708" actId="478"/>
          <ac:graphicFrameMkLst>
            <pc:docMk/>
            <pc:sldMk cId="3887488194" sldId="341"/>
            <ac:graphicFrameMk id="19" creationId="{1497C3B5-C06C-440B-A335-490FFD95AA5D}"/>
          </ac:graphicFrameMkLst>
        </pc:graphicFrameChg>
        <pc:graphicFrameChg chg="add del mod">
          <ac:chgData name="Kumar, Mithlesh" userId="f75b44f8-038e-4ce4-a7a5-b89273cc7715" providerId="ADAL" clId="{BF36B147-CE54-43B8-8B0B-3DD9D86E565C}" dt="2022-10-19T21:38:01.209" v="6698" actId="478"/>
          <ac:graphicFrameMkLst>
            <pc:docMk/>
            <pc:sldMk cId="3887488194" sldId="341"/>
            <ac:graphicFrameMk id="20" creationId="{67576F13-FEC6-BEC1-E1B9-35E92C9E5F87}"/>
          </ac:graphicFrameMkLst>
        </pc:graphicFrameChg>
      </pc:sldChg>
      <pc:sldChg chg="add del">
        <pc:chgData name="Kumar, Mithlesh" userId="f75b44f8-038e-4ce4-a7a5-b89273cc7715" providerId="ADAL" clId="{BF36B147-CE54-43B8-8B0B-3DD9D86E565C}" dt="2022-10-21T16:52:49.270" v="8051" actId="47"/>
        <pc:sldMkLst>
          <pc:docMk/>
          <pc:sldMk cId="1156149523" sldId="342"/>
        </pc:sldMkLst>
      </pc:sldChg>
      <pc:sldChg chg="add del">
        <pc:chgData name="Kumar, Mithlesh" userId="f75b44f8-038e-4ce4-a7a5-b89273cc7715" providerId="ADAL" clId="{BF36B147-CE54-43B8-8B0B-3DD9D86E565C}" dt="2022-10-16T20:40:12.417" v="4836" actId="47"/>
        <pc:sldMkLst>
          <pc:docMk/>
          <pc:sldMk cId="1236875143" sldId="342"/>
        </pc:sldMkLst>
      </pc:sldChg>
      <pc:sldChg chg="modSp new del mod">
        <pc:chgData name="Kumar, Mithlesh" userId="f75b44f8-038e-4ce4-a7a5-b89273cc7715" providerId="ADAL" clId="{BF36B147-CE54-43B8-8B0B-3DD9D86E565C}" dt="2022-10-13T21:25:21.279" v="2928" actId="47"/>
        <pc:sldMkLst>
          <pc:docMk/>
          <pc:sldMk cId="3046557328" sldId="342"/>
        </pc:sldMkLst>
        <pc:spChg chg="mod">
          <ac:chgData name="Kumar, Mithlesh" userId="f75b44f8-038e-4ce4-a7a5-b89273cc7715" providerId="ADAL" clId="{BF36B147-CE54-43B8-8B0B-3DD9D86E565C}" dt="2022-10-13T19:39:51.763" v="2915" actId="12788"/>
          <ac:spMkLst>
            <pc:docMk/>
            <pc:sldMk cId="3046557328" sldId="342"/>
            <ac:spMk id="2" creationId="{FF50C8F4-0715-4EA5-B3C9-826511053687}"/>
          </ac:spMkLst>
        </pc:spChg>
        <pc:spChg chg="mod">
          <ac:chgData name="Kumar, Mithlesh" userId="f75b44f8-038e-4ce4-a7a5-b89273cc7715" providerId="ADAL" clId="{BF36B147-CE54-43B8-8B0B-3DD9D86E565C}" dt="2022-10-13T19:39:36.492" v="2900"/>
          <ac:spMkLst>
            <pc:docMk/>
            <pc:sldMk cId="3046557328" sldId="342"/>
            <ac:spMk id="3" creationId="{43D5A8F3-A52C-4FEF-9377-3E40CA65B30B}"/>
          </ac:spMkLst>
        </pc:spChg>
      </pc:sldChg>
      <pc:sldChg chg="addSp delSp modSp add del mod ord">
        <pc:chgData name="Kumar, Mithlesh" userId="f75b44f8-038e-4ce4-a7a5-b89273cc7715" providerId="ADAL" clId="{BF36B147-CE54-43B8-8B0B-3DD9D86E565C}" dt="2022-10-21T16:52:33.770" v="8050" actId="47"/>
        <pc:sldMkLst>
          <pc:docMk/>
          <pc:sldMk cId="4060580592" sldId="343"/>
        </pc:sldMkLst>
        <pc:spChg chg="del">
          <ac:chgData name="Kumar, Mithlesh" userId="f75b44f8-038e-4ce4-a7a5-b89273cc7715" providerId="ADAL" clId="{BF36B147-CE54-43B8-8B0B-3DD9D86E565C}" dt="2022-10-19T15:37:17.828" v="6140" actId="478"/>
          <ac:spMkLst>
            <pc:docMk/>
            <pc:sldMk cId="4060580592" sldId="343"/>
            <ac:spMk id="3" creationId="{0505CFBA-0065-325A-0690-312FA39F8633}"/>
          </ac:spMkLst>
        </pc:spChg>
        <pc:spChg chg="del">
          <ac:chgData name="Kumar, Mithlesh" userId="f75b44f8-038e-4ce4-a7a5-b89273cc7715" providerId="ADAL" clId="{BF36B147-CE54-43B8-8B0B-3DD9D86E565C}" dt="2022-10-19T15:37:17.828" v="6140" actId="478"/>
          <ac:spMkLst>
            <pc:docMk/>
            <pc:sldMk cId="4060580592" sldId="343"/>
            <ac:spMk id="4" creationId="{7827DD97-CEC6-E368-7B4C-4C5CCE2C9A9D}"/>
          </ac:spMkLst>
        </pc:spChg>
        <pc:spChg chg="del">
          <ac:chgData name="Kumar, Mithlesh" userId="f75b44f8-038e-4ce4-a7a5-b89273cc7715" providerId="ADAL" clId="{BF36B147-CE54-43B8-8B0B-3DD9D86E565C}" dt="2022-10-19T15:39:04.087" v="6176" actId="478"/>
          <ac:spMkLst>
            <pc:docMk/>
            <pc:sldMk cId="4060580592" sldId="343"/>
            <ac:spMk id="8" creationId="{AA339786-D156-5282-2CCF-994E3BD7DA63}"/>
          </ac:spMkLst>
        </pc:spChg>
        <pc:spChg chg="add del mod">
          <ac:chgData name="Kumar, Mithlesh" userId="f75b44f8-038e-4ce4-a7a5-b89273cc7715" providerId="ADAL" clId="{BF36B147-CE54-43B8-8B0B-3DD9D86E565C}" dt="2022-10-19T15:39:02.229" v="6175" actId="478"/>
          <ac:spMkLst>
            <pc:docMk/>
            <pc:sldMk cId="4060580592" sldId="343"/>
            <ac:spMk id="11" creationId="{8C6B3E50-545A-428C-AD66-68C53E7D6663}"/>
          </ac:spMkLst>
        </pc:spChg>
        <pc:spChg chg="add mod">
          <ac:chgData name="Kumar, Mithlesh" userId="f75b44f8-038e-4ce4-a7a5-b89273cc7715" providerId="ADAL" clId="{BF36B147-CE54-43B8-8B0B-3DD9D86E565C}" dt="2022-10-19T15:54:29.432" v="6398" actId="1035"/>
          <ac:spMkLst>
            <pc:docMk/>
            <pc:sldMk cId="4060580592" sldId="343"/>
            <ac:spMk id="18" creationId="{DA3F4E1B-140F-4A6B-87BE-9448A267642A}"/>
          </ac:spMkLst>
        </pc:spChg>
        <pc:spChg chg="del">
          <ac:chgData name="Kumar, Mithlesh" userId="f75b44f8-038e-4ce4-a7a5-b89273cc7715" providerId="ADAL" clId="{BF36B147-CE54-43B8-8B0B-3DD9D86E565C}" dt="2022-10-19T15:37:17.828" v="6140" actId="478"/>
          <ac:spMkLst>
            <pc:docMk/>
            <pc:sldMk cId="4060580592" sldId="343"/>
            <ac:spMk id="38" creationId="{AF20E071-E890-43FC-BD18-2ED40185BFA9}"/>
          </ac:spMkLst>
        </pc:spChg>
        <pc:spChg chg="del">
          <ac:chgData name="Kumar, Mithlesh" userId="f75b44f8-038e-4ce4-a7a5-b89273cc7715" providerId="ADAL" clId="{BF36B147-CE54-43B8-8B0B-3DD9D86E565C}" dt="2022-10-19T15:38:59.349" v="6173" actId="478"/>
          <ac:spMkLst>
            <pc:docMk/>
            <pc:sldMk cId="4060580592" sldId="343"/>
            <ac:spMk id="46" creationId="{C31B3E24-2CCE-433B-BCC4-55224A5AF032}"/>
          </ac:spMkLst>
        </pc:spChg>
        <pc:spChg chg="del">
          <ac:chgData name="Kumar, Mithlesh" userId="f75b44f8-038e-4ce4-a7a5-b89273cc7715" providerId="ADAL" clId="{BF36B147-CE54-43B8-8B0B-3DD9D86E565C}" dt="2022-10-19T15:37:17.828" v="6140" actId="478"/>
          <ac:spMkLst>
            <pc:docMk/>
            <pc:sldMk cId="4060580592" sldId="343"/>
            <ac:spMk id="85" creationId="{6038240C-5D00-4B91-B989-B58B13EE7BA8}"/>
          </ac:spMkLst>
        </pc:spChg>
        <pc:spChg chg="del">
          <ac:chgData name="Kumar, Mithlesh" userId="f75b44f8-038e-4ce4-a7a5-b89273cc7715" providerId="ADAL" clId="{BF36B147-CE54-43B8-8B0B-3DD9D86E565C}" dt="2022-10-19T15:37:17.828" v="6140" actId="478"/>
          <ac:spMkLst>
            <pc:docMk/>
            <pc:sldMk cId="4060580592" sldId="343"/>
            <ac:spMk id="88" creationId="{A6B3C898-BB51-47CE-84F1-BEBBB3D5A06A}"/>
          </ac:spMkLst>
        </pc:spChg>
        <pc:spChg chg="del">
          <ac:chgData name="Kumar, Mithlesh" userId="f75b44f8-038e-4ce4-a7a5-b89273cc7715" providerId="ADAL" clId="{BF36B147-CE54-43B8-8B0B-3DD9D86E565C}" dt="2022-10-19T15:37:17.828" v="6140" actId="478"/>
          <ac:spMkLst>
            <pc:docMk/>
            <pc:sldMk cId="4060580592" sldId="343"/>
            <ac:spMk id="91" creationId="{3CD0E30F-3FC7-4F07-A1E5-89D8E831317C}"/>
          </ac:spMkLst>
        </pc:spChg>
        <pc:spChg chg="del mod">
          <ac:chgData name="Kumar, Mithlesh" userId="f75b44f8-038e-4ce4-a7a5-b89273cc7715" providerId="ADAL" clId="{BF36B147-CE54-43B8-8B0B-3DD9D86E565C}" dt="2022-10-19T15:38:05.488" v="6146" actId="478"/>
          <ac:spMkLst>
            <pc:docMk/>
            <pc:sldMk cId="4060580592" sldId="343"/>
            <ac:spMk id="107" creationId="{59111989-096C-A939-87A1-9182465FE54B}"/>
          </ac:spMkLst>
        </pc:spChg>
        <pc:spChg chg="del">
          <ac:chgData name="Kumar, Mithlesh" userId="f75b44f8-038e-4ce4-a7a5-b89273cc7715" providerId="ADAL" clId="{BF36B147-CE54-43B8-8B0B-3DD9D86E565C}" dt="2022-10-19T15:37:17.828" v="6140" actId="478"/>
          <ac:spMkLst>
            <pc:docMk/>
            <pc:sldMk cId="4060580592" sldId="343"/>
            <ac:spMk id="109" creationId="{90AEB330-16EB-4135-8312-91B3676BF8DA}"/>
          </ac:spMkLst>
        </pc:spChg>
        <pc:spChg chg="del">
          <ac:chgData name="Kumar, Mithlesh" userId="f75b44f8-038e-4ce4-a7a5-b89273cc7715" providerId="ADAL" clId="{BF36B147-CE54-43B8-8B0B-3DD9D86E565C}" dt="2022-10-19T15:37:17.828" v="6140" actId="478"/>
          <ac:spMkLst>
            <pc:docMk/>
            <pc:sldMk cId="4060580592" sldId="343"/>
            <ac:spMk id="113" creationId="{09933789-D89B-4A3C-AC30-E933439D61A9}"/>
          </ac:spMkLst>
        </pc:spChg>
        <pc:spChg chg="del">
          <ac:chgData name="Kumar, Mithlesh" userId="f75b44f8-038e-4ce4-a7a5-b89273cc7715" providerId="ADAL" clId="{BF36B147-CE54-43B8-8B0B-3DD9D86E565C}" dt="2022-10-19T15:37:17.828" v="6140" actId="478"/>
          <ac:spMkLst>
            <pc:docMk/>
            <pc:sldMk cId="4060580592" sldId="343"/>
            <ac:spMk id="115" creationId="{8890632F-6CC7-4130-8E38-4BD6DBA8A105}"/>
          </ac:spMkLst>
        </pc:spChg>
        <pc:spChg chg="mod ord">
          <ac:chgData name="Kumar, Mithlesh" userId="f75b44f8-038e-4ce4-a7a5-b89273cc7715" providerId="ADAL" clId="{BF36B147-CE54-43B8-8B0B-3DD9D86E565C}" dt="2022-10-19T15:54:38.192" v="6399" actId="164"/>
          <ac:spMkLst>
            <pc:docMk/>
            <pc:sldMk cId="4060580592" sldId="343"/>
            <ac:spMk id="116" creationId="{7422B76A-CD68-B803-2335-452784B8C530}"/>
          </ac:spMkLst>
        </pc:spChg>
        <pc:spChg chg="del">
          <ac:chgData name="Kumar, Mithlesh" userId="f75b44f8-038e-4ce4-a7a5-b89273cc7715" providerId="ADAL" clId="{BF36B147-CE54-43B8-8B0B-3DD9D86E565C}" dt="2022-10-19T15:37:17.828" v="6140" actId="478"/>
          <ac:spMkLst>
            <pc:docMk/>
            <pc:sldMk cId="4060580592" sldId="343"/>
            <ac:spMk id="122" creationId="{66294FDD-149A-431D-AA91-E1A01934D2B7}"/>
          </ac:spMkLst>
        </pc:spChg>
        <pc:spChg chg="del">
          <ac:chgData name="Kumar, Mithlesh" userId="f75b44f8-038e-4ce4-a7a5-b89273cc7715" providerId="ADAL" clId="{BF36B147-CE54-43B8-8B0B-3DD9D86E565C}" dt="2022-10-19T15:37:17.828" v="6140" actId="478"/>
          <ac:spMkLst>
            <pc:docMk/>
            <pc:sldMk cId="4060580592" sldId="343"/>
            <ac:spMk id="124" creationId="{F9DFAC59-C0A0-4F07-92ED-56EC5ABD0EE2}"/>
          </ac:spMkLst>
        </pc:spChg>
        <pc:spChg chg="del mod topLvl">
          <ac:chgData name="Kumar, Mithlesh" userId="f75b44f8-038e-4ce4-a7a5-b89273cc7715" providerId="ADAL" clId="{BF36B147-CE54-43B8-8B0B-3DD9D86E565C}" dt="2022-10-19T15:39:24.475" v="6181" actId="478"/>
          <ac:spMkLst>
            <pc:docMk/>
            <pc:sldMk cId="4060580592" sldId="343"/>
            <ac:spMk id="126" creationId="{A018C92A-4345-484B-8DC0-575C84E415B0}"/>
          </ac:spMkLst>
        </pc:spChg>
        <pc:spChg chg="del">
          <ac:chgData name="Kumar, Mithlesh" userId="f75b44f8-038e-4ce4-a7a5-b89273cc7715" providerId="ADAL" clId="{BF36B147-CE54-43B8-8B0B-3DD9D86E565C}" dt="2022-10-19T15:37:27.170" v="6141" actId="478"/>
          <ac:spMkLst>
            <pc:docMk/>
            <pc:sldMk cId="4060580592" sldId="343"/>
            <ac:spMk id="127" creationId="{2B09DE9F-FB67-4BCD-99F7-CCE89F2076DC}"/>
          </ac:spMkLst>
        </pc:spChg>
        <pc:spChg chg="mod">
          <ac:chgData name="Kumar, Mithlesh" userId="f75b44f8-038e-4ce4-a7a5-b89273cc7715" providerId="ADAL" clId="{BF36B147-CE54-43B8-8B0B-3DD9D86E565C}" dt="2022-10-19T15:42:12.411" v="6219"/>
          <ac:spMkLst>
            <pc:docMk/>
            <pc:sldMk cId="4060580592" sldId="343"/>
            <ac:spMk id="130" creationId="{76DF41EC-5845-4D2C-9AF7-9E18669978FB}"/>
          </ac:spMkLst>
        </pc:spChg>
        <pc:spChg chg="mod">
          <ac:chgData name="Kumar, Mithlesh" userId="f75b44f8-038e-4ce4-a7a5-b89273cc7715" providerId="ADAL" clId="{BF36B147-CE54-43B8-8B0B-3DD9D86E565C}" dt="2022-10-19T15:51:15.013" v="6238" actId="1038"/>
          <ac:spMkLst>
            <pc:docMk/>
            <pc:sldMk cId="4060580592" sldId="343"/>
            <ac:spMk id="131" creationId="{CCE63515-7092-4995-BE66-080DD5534842}"/>
          </ac:spMkLst>
        </pc:spChg>
        <pc:spChg chg="del">
          <ac:chgData name="Kumar, Mithlesh" userId="f75b44f8-038e-4ce4-a7a5-b89273cc7715" providerId="ADAL" clId="{BF36B147-CE54-43B8-8B0B-3DD9D86E565C}" dt="2022-10-19T15:37:17.828" v="6140" actId="478"/>
          <ac:spMkLst>
            <pc:docMk/>
            <pc:sldMk cId="4060580592" sldId="343"/>
            <ac:spMk id="134" creationId="{B9F29424-32AD-48ED-8D8B-CBC24963AA2B}"/>
          </ac:spMkLst>
        </pc:spChg>
        <pc:spChg chg="del">
          <ac:chgData name="Kumar, Mithlesh" userId="f75b44f8-038e-4ce4-a7a5-b89273cc7715" providerId="ADAL" clId="{BF36B147-CE54-43B8-8B0B-3DD9D86E565C}" dt="2022-10-19T15:37:17.828" v="6140" actId="478"/>
          <ac:spMkLst>
            <pc:docMk/>
            <pc:sldMk cId="4060580592" sldId="343"/>
            <ac:spMk id="137" creationId="{49A20850-F5DF-4FEA-B866-7E8C76A27EFD}"/>
          </ac:spMkLst>
        </pc:spChg>
        <pc:spChg chg="mod">
          <ac:chgData name="Kumar, Mithlesh" userId="f75b44f8-038e-4ce4-a7a5-b89273cc7715" providerId="ADAL" clId="{BF36B147-CE54-43B8-8B0B-3DD9D86E565C}" dt="2022-10-19T15:54:54.347" v="6413" actId="20577"/>
          <ac:spMkLst>
            <pc:docMk/>
            <pc:sldMk cId="4060580592" sldId="343"/>
            <ac:spMk id="139" creationId="{A0FE0D68-2ABD-4DB8-8A63-797E89860486}"/>
          </ac:spMkLst>
        </pc:spChg>
        <pc:spChg chg="del">
          <ac:chgData name="Kumar, Mithlesh" userId="f75b44f8-038e-4ce4-a7a5-b89273cc7715" providerId="ADAL" clId="{BF36B147-CE54-43B8-8B0B-3DD9D86E565C}" dt="2022-10-19T15:37:17.828" v="6140" actId="478"/>
          <ac:spMkLst>
            <pc:docMk/>
            <pc:sldMk cId="4060580592" sldId="343"/>
            <ac:spMk id="159" creationId="{9727CFEF-40F0-4ACB-BD1E-7766FDC36283}"/>
          </ac:spMkLst>
        </pc:spChg>
        <pc:spChg chg="del mod topLvl">
          <ac:chgData name="Kumar, Mithlesh" userId="f75b44f8-038e-4ce4-a7a5-b89273cc7715" providerId="ADAL" clId="{BF36B147-CE54-43B8-8B0B-3DD9D86E565C}" dt="2022-10-19T15:51:38.475" v="6250" actId="478"/>
          <ac:spMkLst>
            <pc:docMk/>
            <pc:sldMk cId="4060580592" sldId="343"/>
            <ac:spMk id="245" creationId="{43D39253-8481-4C12-AE10-DA1C20D925F6}"/>
          </ac:spMkLst>
        </pc:spChg>
        <pc:spChg chg="mod topLvl">
          <ac:chgData name="Kumar, Mithlesh" userId="f75b44f8-038e-4ce4-a7a5-b89273cc7715" providerId="ADAL" clId="{BF36B147-CE54-43B8-8B0B-3DD9D86E565C}" dt="2022-10-19T15:52:17.140" v="6260" actId="1076"/>
          <ac:spMkLst>
            <pc:docMk/>
            <pc:sldMk cId="4060580592" sldId="343"/>
            <ac:spMk id="247" creationId="{7CD4D5D5-2130-4E62-91FF-2A1A8244A955}"/>
          </ac:spMkLst>
        </pc:spChg>
        <pc:spChg chg="mod ord topLvl">
          <ac:chgData name="Kumar, Mithlesh" userId="f75b44f8-038e-4ce4-a7a5-b89273cc7715" providerId="ADAL" clId="{BF36B147-CE54-43B8-8B0B-3DD9D86E565C}" dt="2022-10-19T15:42:10.362" v="6218" actId="164"/>
          <ac:spMkLst>
            <pc:docMk/>
            <pc:sldMk cId="4060580592" sldId="343"/>
            <ac:spMk id="248" creationId="{DE1E08F2-772B-4279-AB86-834EE4BA5F2D}"/>
          </ac:spMkLst>
        </pc:spChg>
        <pc:spChg chg="del mod topLvl">
          <ac:chgData name="Kumar, Mithlesh" userId="f75b44f8-038e-4ce4-a7a5-b89273cc7715" providerId="ADAL" clId="{BF36B147-CE54-43B8-8B0B-3DD9D86E565C}" dt="2022-10-19T15:51:39.234" v="6251" actId="478"/>
          <ac:spMkLst>
            <pc:docMk/>
            <pc:sldMk cId="4060580592" sldId="343"/>
            <ac:spMk id="249" creationId="{B1BECAB1-3EBB-41A1-A031-D49FAE42F7D9}"/>
          </ac:spMkLst>
        </pc:spChg>
        <pc:spChg chg="mod topLvl">
          <ac:chgData name="Kumar, Mithlesh" userId="f75b44f8-038e-4ce4-a7a5-b89273cc7715" providerId="ADAL" clId="{BF36B147-CE54-43B8-8B0B-3DD9D86E565C}" dt="2022-10-19T15:42:10.362" v="6218" actId="164"/>
          <ac:spMkLst>
            <pc:docMk/>
            <pc:sldMk cId="4060580592" sldId="343"/>
            <ac:spMk id="250" creationId="{1E43E6E8-E008-447A-9A5C-189ED181D037}"/>
          </ac:spMkLst>
        </pc:spChg>
        <pc:spChg chg="del mod topLvl">
          <ac:chgData name="Kumar, Mithlesh" userId="f75b44f8-038e-4ce4-a7a5-b89273cc7715" providerId="ADAL" clId="{BF36B147-CE54-43B8-8B0B-3DD9D86E565C}" dt="2022-10-19T15:51:40.440" v="6252" actId="478"/>
          <ac:spMkLst>
            <pc:docMk/>
            <pc:sldMk cId="4060580592" sldId="343"/>
            <ac:spMk id="251" creationId="{FDA4086A-FDA1-4251-83CF-1674B355A5A3}"/>
          </ac:spMkLst>
        </pc:spChg>
        <pc:spChg chg="mod topLvl">
          <ac:chgData name="Kumar, Mithlesh" userId="f75b44f8-038e-4ce4-a7a5-b89273cc7715" providerId="ADAL" clId="{BF36B147-CE54-43B8-8B0B-3DD9D86E565C}" dt="2022-10-19T15:52:21.492" v="6261" actId="1076"/>
          <ac:spMkLst>
            <pc:docMk/>
            <pc:sldMk cId="4060580592" sldId="343"/>
            <ac:spMk id="254" creationId="{71AF7FFE-4EBA-4004-B908-C4686F028610}"/>
          </ac:spMkLst>
        </pc:spChg>
        <pc:spChg chg="del mod topLvl">
          <ac:chgData name="Kumar, Mithlesh" userId="f75b44f8-038e-4ce4-a7a5-b89273cc7715" providerId="ADAL" clId="{BF36B147-CE54-43B8-8B0B-3DD9D86E565C}" dt="2022-10-19T15:51:55.192" v="6254" actId="478"/>
          <ac:spMkLst>
            <pc:docMk/>
            <pc:sldMk cId="4060580592" sldId="343"/>
            <ac:spMk id="255" creationId="{4C1C8101-EAEC-4B73-9741-65C942E75DDA}"/>
          </ac:spMkLst>
        </pc:spChg>
        <pc:grpChg chg="add mod ord">
          <ac:chgData name="Kumar, Mithlesh" userId="f75b44f8-038e-4ce4-a7a5-b89273cc7715" providerId="ADAL" clId="{BF36B147-CE54-43B8-8B0B-3DD9D86E565C}" dt="2022-10-19T15:55:19.890" v="6415" actId="167"/>
          <ac:grpSpMkLst>
            <pc:docMk/>
            <pc:sldMk cId="4060580592" sldId="343"/>
            <ac:grpSpMk id="14" creationId="{48AEB72C-0DB6-4321-8DC1-2B494A722856}"/>
          </ac:grpSpMkLst>
        </pc:grpChg>
        <pc:grpChg chg="add mod">
          <ac:chgData name="Kumar, Mithlesh" userId="f75b44f8-038e-4ce4-a7a5-b89273cc7715" providerId="ADAL" clId="{BF36B147-CE54-43B8-8B0B-3DD9D86E565C}" dt="2022-10-19T15:54:38.192" v="6399" actId="164"/>
          <ac:grpSpMkLst>
            <pc:docMk/>
            <pc:sldMk cId="4060580592" sldId="343"/>
            <ac:grpSpMk id="19" creationId="{FB9BA7BE-B28B-469A-BF61-BB1D656AADEF}"/>
          </ac:grpSpMkLst>
        </pc:grpChg>
        <pc:grpChg chg="add del mod">
          <ac:chgData name="Kumar, Mithlesh" userId="f75b44f8-038e-4ce4-a7a5-b89273cc7715" providerId="ADAL" clId="{BF36B147-CE54-43B8-8B0B-3DD9D86E565C}" dt="2022-10-19T15:39:24.475" v="6181" actId="478"/>
          <ac:grpSpMkLst>
            <pc:docMk/>
            <pc:sldMk cId="4060580592" sldId="343"/>
            <ac:grpSpMk id="119" creationId="{7CA5862E-B45E-44A0-937A-00F0A59AFD48}"/>
          </ac:grpSpMkLst>
        </pc:grpChg>
        <pc:grpChg chg="add mod ord">
          <ac:chgData name="Kumar, Mithlesh" userId="f75b44f8-038e-4ce4-a7a5-b89273cc7715" providerId="ADAL" clId="{BF36B147-CE54-43B8-8B0B-3DD9D86E565C}" dt="2022-10-19T15:42:39.820" v="6227" actId="1035"/>
          <ac:grpSpMkLst>
            <pc:docMk/>
            <pc:sldMk cId="4060580592" sldId="343"/>
            <ac:grpSpMk id="129" creationId="{429D1CF8-8800-4E2E-B4F3-BFA1252CF811}"/>
          </ac:grpSpMkLst>
        </pc:grpChg>
        <pc:grpChg chg="add mod">
          <ac:chgData name="Kumar, Mithlesh" userId="f75b44f8-038e-4ce4-a7a5-b89273cc7715" providerId="ADAL" clId="{BF36B147-CE54-43B8-8B0B-3DD9D86E565C}" dt="2022-10-19T15:55:03.834" v="6414" actId="1076"/>
          <ac:grpSpMkLst>
            <pc:docMk/>
            <pc:sldMk cId="4060580592" sldId="343"/>
            <ac:grpSpMk id="133" creationId="{A58A44CE-8313-4A94-A766-0570DE6D3F3D}"/>
          </ac:grpSpMkLst>
        </pc:grpChg>
        <pc:grpChg chg="mod">
          <ac:chgData name="Kumar, Mithlesh" userId="f75b44f8-038e-4ce4-a7a5-b89273cc7715" providerId="ADAL" clId="{BF36B147-CE54-43B8-8B0B-3DD9D86E565C}" dt="2022-10-19T15:51:33.534" v="6249" actId="1038"/>
          <ac:grpSpMkLst>
            <pc:docMk/>
            <pc:sldMk cId="4060580592" sldId="343"/>
            <ac:grpSpMk id="224" creationId="{22C0FA30-CDCA-4BAE-9ADB-11C3954E2A89}"/>
          </ac:grpSpMkLst>
        </pc:grpChg>
        <pc:grpChg chg="del mod">
          <ac:chgData name="Kumar, Mithlesh" userId="f75b44f8-038e-4ce4-a7a5-b89273cc7715" providerId="ADAL" clId="{BF36B147-CE54-43B8-8B0B-3DD9D86E565C}" dt="2022-10-19T15:41:10.163" v="6207" actId="165"/>
          <ac:grpSpMkLst>
            <pc:docMk/>
            <pc:sldMk cId="4060580592" sldId="343"/>
            <ac:grpSpMk id="244" creationId="{8F2C0024-9D94-4773-AFC0-BE8063E9ECD0}"/>
          </ac:grpSpMkLst>
        </pc:grpChg>
        <pc:grpChg chg="del mod">
          <ac:chgData name="Kumar, Mithlesh" userId="f75b44f8-038e-4ce4-a7a5-b89273cc7715" providerId="ADAL" clId="{BF36B147-CE54-43B8-8B0B-3DD9D86E565C}" dt="2022-10-19T15:37:44.818" v="6143" actId="478"/>
          <ac:grpSpMkLst>
            <pc:docMk/>
            <pc:sldMk cId="4060580592" sldId="343"/>
            <ac:grpSpMk id="256" creationId="{1B7F2304-65B2-43B2-AB13-56338618D1A4}"/>
          </ac:grpSpMkLst>
        </pc:grpChg>
        <pc:cxnChg chg="del mod">
          <ac:chgData name="Kumar, Mithlesh" userId="f75b44f8-038e-4ce4-a7a5-b89273cc7715" providerId="ADAL" clId="{BF36B147-CE54-43B8-8B0B-3DD9D86E565C}" dt="2022-10-19T15:37:17.828" v="6140" actId="478"/>
          <ac:cxnSpMkLst>
            <pc:docMk/>
            <pc:sldMk cId="4060580592" sldId="343"/>
            <ac:cxnSpMk id="6" creationId="{AC51FB78-CE2F-4D4F-C294-E75F3C7B03FC}"/>
          </ac:cxnSpMkLst>
        </pc:cxnChg>
        <pc:cxnChg chg="mod">
          <ac:chgData name="Kumar, Mithlesh" userId="f75b44f8-038e-4ce4-a7a5-b89273cc7715" providerId="ADAL" clId="{BF36B147-CE54-43B8-8B0B-3DD9D86E565C}" dt="2022-10-19T15:52:44.676" v="6343" actId="1036"/>
          <ac:cxnSpMkLst>
            <pc:docMk/>
            <pc:sldMk cId="4060580592" sldId="343"/>
            <ac:cxnSpMk id="15" creationId="{BC9ECA89-4988-4BAF-A231-AB44DB8420B8}"/>
          </ac:cxnSpMkLst>
        </pc:cxnChg>
        <pc:cxnChg chg="del mod">
          <ac:chgData name="Kumar, Mithlesh" userId="f75b44f8-038e-4ce4-a7a5-b89273cc7715" providerId="ADAL" clId="{BF36B147-CE54-43B8-8B0B-3DD9D86E565C}" dt="2022-10-19T15:37:27.170" v="6141" actId="478"/>
          <ac:cxnSpMkLst>
            <pc:docMk/>
            <pc:sldMk cId="4060580592" sldId="343"/>
            <ac:cxnSpMk id="40" creationId="{B5323A11-5D1B-4652-82A2-814DFA1536E8}"/>
          </ac:cxnSpMkLst>
        </pc:cxnChg>
        <pc:cxnChg chg="del mod">
          <ac:chgData name="Kumar, Mithlesh" userId="f75b44f8-038e-4ce4-a7a5-b89273cc7715" providerId="ADAL" clId="{BF36B147-CE54-43B8-8B0B-3DD9D86E565C}" dt="2022-10-19T15:37:27.170" v="6141" actId="478"/>
          <ac:cxnSpMkLst>
            <pc:docMk/>
            <pc:sldMk cId="4060580592" sldId="343"/>
            <ac:cxnSpMk id="87" creationId="{23357FB6-6C3C-4B7C-BBC7-35F92C5A86D9}"/>
          </ac:cxnSpMkLst>
        </pc:cxnChg>
        <pc:cxnChg chg="del mod">
          <ac:chgData name="Kumar, Mithlesh" userId="f75b44f8-038e-4ce4-a7a5-b89273cc7715" providerId="ADAL" clId="{BF36B147-CE54-43B8-8B0B-3DD9D86E565C}" dt="2022-10-19T15:37:27.170" v="6141" actId="478"/>
          <ac:cxnSpMkLst>
            <pc:docMk/>
            <pc:sldMk cId="4060580592" sldId="343"/>
            <ac:cxnSpMk id="89" creationId="{4852865A-D508-4D8E-AF44-B3AF19858772}"/>
          </ac:cxnSpMkLst>
        </pc:cxnChg>
        <pc:cxnChg chg="del">
          <ac:chgData name="Kumar, Mithlesh" userId="f75b44f8-038e-4ce4-a7a5-b89273cc7715" providerId="ADAL" clId="{BF36B147-CE54-43B8-8B0B-3DD9D86E565C}" dt="2022-10-19T15:37:17.828" v="6140" actId="478"/>
          <ac:cxnSpMkLst>
            <pc:docMk/>
            <pc:sldMk cId="4060580592" sldId="343"/>
            <ac:cxnSpMk id="97" creationId="{4FBFE650-5F3E-4DEB-825B-ED2AF5738123}"/>
          </ac:cxnSpMkLst>
        </pc:cxnChg>
        <pc:cxnChg chg="del mod">
          <ac:chgData name="Kumar, Mithlesh" userId="f75b44f8-038e-4ce4-a7a5-b89273cc7715" providerId="ADAL" clId="{BF36B147-CE54-43B8-8B0B-3DD9D86E565C}" dt="2022-10-19T15:37:48.026" v="6144" actId="478"/>
          <ac:cxnSpMkLst>
            <pc:docMk/>
            <pc:sldMk cId="4060580592" sldId="343"/>
            <ac:cxnSpMk id="105" creationId="{E138763C-4AB4-69AA-8DF1-7CE4392E9730}"/>
          </ac:cxnSpMkLst>
        </pc:cxnChg>
        <pc:cxnChg chg="del mod">
          <ac:chgData name="Kumar, Mithlesh" userId="f75b44f8-038e-4ce4-a7a5-b89273cc7715" providerId="ADAL" clId="{BF36B147-CE54-43B8-8B0B-3DD9D86E565C}" dt="2022-10-19T15:38:06.402" v="6147" actId="478"/>
          <ac:cxnSpMkLst>
            <pc:docMk/>
            <pc:sldMk cId="4060580592" sldId="343"/>
            <ac:cxnSpMk id="108" creationId="{A81111E7-222B-639A-AF17-4139C1455F24}"/>
          </ac:cxnSpMkLst>
        </pc:cxnChg>
        <pc:cxnChg chg="del mod">
          <ac:chgData name="Kumar, Mithlesh" userId="f75b44f8-038e-4ce4-a7a5-b89273cc7715" providerId="ADAL" clId="{BF36B147-CE54-43B8-8B0B-3DD9D86E565C}" dt="2022-10-19T15:37:27.170" v="6141" actId="478"/>
          <ac:cxnSpMkLst>
            <pc:docMk/>
            <pc:sldMk cId="4060580592" sldId="343"/>
            <ac:cxnSpMk id="110" creationId="{EFF3C399-F16A-4FA2-97F0-1789538ACD93}"/>
          </ac:cxnSpMkLst>
        </pc:cxnChg>
        <pc:cxnChg chg="del mod">
          <ac:chgData name="Kumar, Mithlesh" userId="f75b44f8-038e-4ce4-a7a5-b89273cc7715" providerId="ADAL" clId="{BF36B147-CE54-43B8-8B0B-3DD9D86E565C}" dt="2022-10-19T15:37:27.170" v="6141" actId="478"/>
          <ac:cxnSpMkLst>
            <pc:docMk/>
            <pc:sldMk cId="4060580592" sldId="343"/>
            <ac:cxnSpMk id="114" creationId="{ABA11364-993F-456D-B101-E6EADF4146E1}"/>
          </ac:cxnSpMkLst>
        </pc:cxnChg>
        <pc:cxnChg chg="mod topLvl">
          <ac:chgData name="Kumar, Mithlesh" userId="f75b44f8-038e-4ce4-a7a5-b89273cc7715" providerId="ADAL" clId="{BF36B147-CE54-43B8-8B0B-3DD9D86E565C}" dt="2022-10-19T15:54:38.192" v="6399" actId="164"/>
          <ac:cxnSpMkLst>
            <pc:docMk/>
            <pc:sldMk cId="4060580592" sldId="343"/>
            <ac:cxnSpMk id="120" creationId="{0770FF99-CE65-4DBE-86B9-707268D52EC9}"/>
          </ac:cxnSpMkLst>
        </pc:cxnChg>
        <pc:cxnChg chg="del mod">
          <ac:chgData name="Kumar, Mithlesh" userId="f75b44f8-038e-4ce4-a7a5-b89273cc7715" providerId="ADAL" clId="{BF36B147-CE54-43B8-8B0B-3DD9D86E565C}" dt="2022-10-19T15:37:27.170" v="6141" actId="478"/>
          <ac:cxnSpMkLst>
            <pc:docMk/>
            <pc:sldMk cId="4060580592" sldId="343"/>
            <ac:cxnSpMk id="121" creationId="{BE9262AD-6CE2-4BCC-BBE9-BD6F8E0E900D}"/>
          </ac:cxnSpMkLst>
        </pc:cxnChg>
        <pc:cxnChg chg="del mod">
          <ac:chgData name="Kumar, Mithlesh" userId="f75b44f8-038e-4ce4-a7a5-b89273cc7715" providerId="ADAL" clId="{BF36B147-CE54-43B8-8B0B-3DD9D86E565C}" dt="2022-10-19T15:37:17.828" v="6140" actId="478"/>
          <ac:cxnSpMkLst>
            <pc:docMk/>
            <pc:sldMk cId="4060580592" sldId="343"/>
            <ac:cxnSpMk id="123" creationId="{7E39839A-E2B7-439A-AF4E-AA003BD751E0}"/>
          </ac:cxnSpMkLst>
        </pc:cxnChg>
        <pc:cxnChg chg="del mod">
          <ac:chgData name="Kumar, Mithlesh" userId="f75b44f8-038e-4ce4-a7a5-b89273cc7715" providerId="ADAL" clId="{BF36B147-CE54-43B8-8B0B-3DD9D86E565C}" dt="2022-10-19T15:37:27.170" v="6141" actId="478"/>
          <ac:cxnSpMkLst>
            <pc:docMk/>
            <pc:sldMk cId="4060580592" sldId="343"/>
            <ac:cxnSpMk id="125" creationId="{B9198B18-FDEE-421F-87CB-6217D1AAA0F6}"/>
          </ac:cxnSpMkLst>
        </pc:cxnChg>
        <pc:cxnChg chg="del mod">
          <ac:chgData name="Kumar, Mithlesh" userId="f75b44f8-038e-4ce4-a7a5-b89273cc7715" providerId="ADAL" clId="{BF36B147-CE54-43B8-8B0B-3DD9D86E565C}" dt="2022-10-19T15:37:27.170" v="6141" actId="478"/>
          <ac:cxnSpMkLst>
            <pc:docMk/>
            <pc:sldMk cId="4060580592" sldId="343"/>
            <ac:cxnSpMk id="128" creationId="{54CB597B-2D75-47E7-8DBD-475BFE05D878}"/>
          </ac:cxnSpMkLst>
        </pc:cxnChg>
        <pc:cxnChg chg="add mod">
          <ac:chgData name="Kumar, Mithlesh" userId="f75b44f8-038e-4ce4-a7a5-b89273cc7715" providerId="ADAL" clId="{BF36B147-CE54-43B8-8B0B-3DD9D86E565C}" dt="2022-10-19T15:53:07.377" v="6359" actId="1036"/>
          <ac:cxnSpMkLst>
            <pc:docMk/>
            <pc:sldMk cId="4060580592" sldId="343"/>
            <ac:cxnSpMk id="132" creationId="{7D06D945-C400-44DE-8BF6-7B9222BE37C7}"/>
          </ac:cxnSpMkLst>
        </pc:cxnChg>
        <pc:cxnChg chg="del mod">
          <ac:chgData name="Kumar, Mithlesh" userId="f75b44f8-038e-4ce4-a7a5-b89273cc7715" providerId="ADAL" clId="{BF36B147-CE54-43B8-8B0B-3DD9D86E565C}" dt="2022-10-19T15:37:27.170" v="6141" actId="478"/>
          <ac:cxnSpMkLst>
            <pc:docMk/>
            <pc:sldMk cId="4060580592" sldId="343"/>
            <ac:cxnSpMk id="135" creationId="{4E3101A3-E3B1-482A-8213-B6E2B645BB92}"/>
          </ac:cxnSpMkLst>
        </pc:cxnChg>
        <pc:cxnChg chg="mod">
          <ac:chgData name="Kumar, Mithlesh" userId="f75b44f8-038e-4ce4-a7a5-b89273cc7715" providerId="ADAL" clId="{BF36B147-CE54-43B8-8B0B-3DD9D86E565C}" dt="2022-10-19T15:54:40.080" v="6400"/>
          <ac:cxnSpMkLst>
            <pc:docMk/>
            <pc:sldMk cId="4060580592" sldId="343"/>
            <ac:cxnSpMk id="136" creationId="{6B3E696C-85F9-4E44-8444-40266D95A1C4}"/>
          </ac:cxnSpMkLst>
        </pc:cxnChg>
        <pc:cxnChg chg="del mod">
          <ac:chgData name="Kumar, Mithlesh" userId="f75b44f8-038e-4ce4-a7a5-b89273cc7715" providerId="ADAL" clId="{BF36B147-CE54-43B8-8B0B-3DD9D86E565C}" dt="2022-10-19T15:37:27.170" v="6141" actId="478"/>
          <ac:cxnSpMkLst>
            <pc:docMk/>
            <pc:sldMk cId="4060580592" sldId="343"/>
            <ac:cxnSpMk id="138" creationId="{3B094A9C-A4E0-42F2-97B6-06F37AEDBDAA}"/>
          </ac:cxnSpMkLst>
        </pc:cxnChg>
        <pc:cxnChg chg="del mod">
          <ac:chgData name="Kumar, Mithlesh" userId="f75b44f8-038e-4ce4-a7a5-b89273cc7715" providerId="ADAL" clId="{BF36B147-CE54-43B8-8B0B-3DD9D86E565C}" dt="2022-10-19T15:37:27.170" v="6141" actId="478"/>
          <ac:cxnSpMkLst>
            <pc:docMk/>
            <pc:sldMk cId="4060580592" sldId="343"/>
            <ac:cxnSpMk id="160" creationId="{EFBF5C39-E7B1-4E5C-A7D8-51263B10ADF7}"/>
          </ac:cxnSpMkLst>
        </pc:cxnChg>
        <pc:cxnChg chg="mod topLvl">
          <ac:chgData name="Kumar, Mithlesh" userId="f75b44f8-038e-4ce4-a7a5-b89273cc7715" providerId="ADAL" clId="{BF36B147-CE54-43B8-8B0B-3DD9D86E565C}" dt="2022-10-19T15:52:27.568" v="6266" actId="1036"/>
          <ac:cxnSpMkLst>
            <pc:docMk/>
            <pc:sldMk cId="4060580592" sldId="343"/>
            <ac:cxnSpMk id="246" creationId="{920F3605-23BB-4EEC-987F-77F8F3123136}"/>
          </ac:cxnSpMkLst>
        </pc:cxnChg>
        <pc:cxnChg chg="mod topLvl">
          <ac:chgData name="Kumar, Mithlesh" userId="f75b44f8-038e-4ce4-a7a5-b89273cc7715" providerId="ADAL" clId="{BF36B147-CE54-43B8-8B0B-3DD9D86E565C}" dt="2022-10-19T15:52:25.878" v="6264" actId="1036"/>
          <ac:cxnSpMkLst>
            <pc:docMk/>
            <pc:sldMk cId="4060580592" sldId="343"/>
            <ac:cxnSpMk id="252" creationId="{5CDBEB43-C2C8-4C50-B0D4-7AFCCFC6EB46}"/>
          </ac:cxnSpMkLst>
        </pc:cxnChg>
        <pc:cxnChg chg="del mod topLvl">
          <ac:chgData name="Kumar, Mithlesh" userId="f75b44f8-038e-4ce4-a7a5-b89273cc7715" providerId="ADAL" clId="{BF36B147-CE54-43B8-8B0B-3DD9D86E565C}" dt="2022-10-19T15:51:54.179" v="6253" actId="478"/>
          <ac:cxnSpMkLst>
            <pc:docMk/>
            <pc:sldMk cId="4060580592" sldId="343"/>
            <ac:cxnSpMk id="253" creationId="{87F34B89-96B5-4C23-82C4-73444BE57FC3}"/>
          </ac:cxnSpMkLst>
        </pc:cxnChg>
      </pc:sldChg>
      <pc:sldChg chg="addSp delSp modSp new mod">
        <pc:chgData name="Kumar, Mithlesh" userId="f75b44f8-038e-4ce4-a7a5-b89273cc7715" providerId="ADAL" clId="{BF36B147-CE54-43B8-8B0B-3DD9D86E565C}" dt="2022-10-22T21:41:12.650" v="10530" actId="1076"/>
        <pc:sldMkLst>
          <pc:docMk/>
          <pc:sldMk cId="2026334362" sldId="344"/>
        </pc:sldMkLst>
        <pc:spChg chg="mod">
          <ac:chgData name="Kumar, Mithlesh" userId="f75b44f8-038e-4ce4-a7a5-b89273cc7715" providerId="ADAL" clId="{BF36B147-CE54-43B8-8B0B-3DD9D86E565C}" dt="2022-10-22T17:58:47.974" v="9050" actId="12788"/>
          <ac:spMkLst>
            <pc:docMk/>
            <pc:sldMk cId="2026334362" sldId="344"/>
            <ac:spMk id="2" creationId="{2B59CE60-02D5-40DE-90B0-94F23C961C9C}"/>
          </ac:spMkLst>
        </pc:spChg>
        <pc:spChg chg="del">
          <ac:chgData name="Kumar, Mithlesh" userId="f75b44f8-038e-4ce4-a7a5-b89273cc7715" providerId="ADAL" clId="{BF36B147-CE54-43B8-8B0B-3DD9D86E565C}" dt="2022-10-19T22:57:25.241" v="6741"/>
          <ac:spMkLst>
            <pc:docMk/>
            <pc:sldMk cId="2026334362" sldId="344"/>
            <ac:spMk id="3" creationId="{96A920E3-A16F-4FE0-A918-B07543C845C9}"/>
          </ac:spMkLst>
        </pc:spChg>
        <pc:spChg chg="add mod">
          <ac:chgData name="Kumar, Mithlesh" userId="f75b44f8-038e-4ce4-a7a5-b89273cc7715" providerId="ADAL" clId="{BF36B147-CE54-43B8-8B0B-3DD9D86E565C}" dt="2022-10-21T17:08:36.236" v="8122" actId="1076"/>
          <ac:spMkLst>
            <pc:docMk/>
            <pc:sldMk cId="2026334362" sldId="344"/>
            <ac:spMk id="5" creationId="{68EB2DA7-4919-40F7-9CBD-3C1E2C18EEE9}"/>
          </ac:spMkLst>
        </pc:spChg>
        <pc:spChg chg="add mod">
          <ac:chgData name="Kumar, Mithlesh" userId="f75b44f8-038e-4ce4-a7a5-b89273cc7715" providerId="ADAL" clId="{BF36B147-CE54-43B8-8B0B-3DD9D86E565C}" dt="2022-10-22T19:26:11.241" v="9827" actId="1076"/>
          <ac:spMkLst>
            <pc:docMk/>
            <pc:sldMk cId="2026334362" sldId="344"/>
            <ac:spMk id="6" creationId="{6E4CEDDE-D8FF-4CDC-9055-18177E50F4E3}"/>
          </ac:spMkLst>
        </pc:spChg>
        <pc:spChg chg="add del mod">
          <ac:chgData name="Kumar, Mithlesh" userId="f75b44f8-038e-4ce4-a7a5-b89273cc7715" providerId="ADAL" clId="{BF36B147-CE54-43B8-8B0B-3DD9D86E565C}" dt="2022-10-20T22:04:31.224" v="7574" actId="478"/>
          <ac:spMkLst>
            <pc:docMk/>
            <pc:sldMk cId="2026334362" sldId="344"/>
            <ac:spMk id="7" creationId="{6647C7F5-1DB1-462C-A36D-E99E832F5C50}"/>
          </ac:spMkLst>
        </pc:spChg>
        <pc:spChg chg="add mod">
          <ac:chgData name="Kumar, Mithlesh" userId="f75b44f8-038e-4ce4-a7a5-b89273cc7715" providerId="ADAL" clId="{BF36B147-CE54-43B8-8B0B-3DD9D86E565C}" dt="2022-10-22T19:27:14.112" v="9832" actId="14100"/>
          <ac:spMkLst>
            <pc:docMk/>
            <pc:sldMk cId="2026334362" sldId="344"/>
            <ac:spMk id="8" creationId="{3A2D3DD1-5737-4217-92CA-4880F36692CE}"/>
          </ac:spMkLst>
        </pc:spChg>
        <pc:spChg chg="add del mod">
          <ac:chgData name="Kumar, Mithlesh" userId="f75b44f8-038e-4ce4-a7a5-b89273cc7715" providerId="ADAL" clId="{BF36B147-CE54-43B8-8B0B-3DD9D86E565C}" dt="2022-10-20T13:24:28.905" v="6894"/>
          <ac:spMkLst>
            <pc:docMk/>
            <pc:sldMk cId="2026334362" sldId="344"/>
            <ac:spMk id="9" creationId="{5E0454BD-0EB3-4048-93D4-E7D6EEE93528}"/>
          </ac:spMkLst>
        </pc:spChg>
        <pc:spChg chg="add del mod">
          <ac:chgData name="Kumar, Mithlesh" userId="f75b44f8-038e-4ce4-a7a5-b89273cc7715" providerId="ADAL" clId="{BF36B147-CE54-43B8-8B0B-3DD9D86E565C}" dt="2022-10-20T22:04:40.349" v="7577" actId="478"/>
          <ac:spMkLst>
            <pc:docMk/>
            <pc:sldMk cId="2026334362" sldId="344"/>
            <ac:spMk id="9" creationId="{DA396E90-68D7-493A-B201-614CA26F3838}"/>
          </ac:spMkLst>
        </pc:spChg>
        <pc:spChg chg="add mod">
          <ac:chgData name="Kumar, Mithlesh" userId="f75b44f8-038e-4ce4-a7a5-b89273cc7715" providerId="ADAL" clId="{BF36B147-CE54-43B8-8B0B-3DD9D86E565C}" dt="2022-10-22T17:14:53.188" v="8725" actId="1076"/>
          <ac:spMkLst>
            <pc:docMk/>
            <pc:sldMk cId="2026334362" sldId="344"/>
            <ac:spMk id="10" creationId="{53DCA635-3236-4F27-B52A-9081C7948711}"/>
          </ac:spMkLst>
        </pc:spChg>
        <pc:spChg chg="add mod">
          <ac:chgData name="Kumar, Mithlesh" userId="f75b44f8-038e-4ce4-a7a5-b89273cc7715" providerId="ADAL" clId="{BF36B147-CE54-43B8-8B0B-3DD9D86E565C}" dt="2022-10-20T13:28:16.384" v="7034" actId="1076"/>
          <ac:spMkLst>
            <pc:docMk/>
            <pc:sldMk cId="2026334362" sldId="344"/>
            <ac:spMk id="12" creationId="{277E42B1-759B-4C61-A16C-82EAB19826AA}"/>
          </ac:spMkLst>
        </pc:spChg>
        <pc:spChg chg="add mod">
          <ac:chgData name="Kumar, Mithlesh" userId="f75b44f8-038e-4ce4-a7a5-b89273cc7715" providerId="ADAL" clId="{BF36B147-CE54-43B8-8B0B-3DD9D86E565C}" dt="2022-10-22T19:22:38.877" v="9762" actId="1076"/>
          <ac:spMkLst>
            <pc:docMk/>
            <pc:sldMk cId="2026334362" sldId="344"/>
            <ac:spMk id="16" creationId="{69E82B61-33F5-4131-A266-54BE4C0927D3}"/>
          </ac:spMkLst>
        </pc:spChg>
        <pc:spChg chg="add mod">
          <ac:chgData name="Kumar, Mithlesh" userId="f75b44f8-038e-4ce4-a7a5-b89273cc7715" providerId="ADAL" clId="{BF36B147-CE54-43B8-8B0B-3DD9D86E565C}" dt="2022-10-21T21:55:41.208" v="8480" actId="14100"/>
          <ac:spMkLst>
            <pc:docMk/>
            <pc:sldMk cId="2026334362" sldId="344"/>
            <ac:spMk id="17" creationId="{A8FA82B8-17C7-454E-A8C8-3FC5384FB3F6}"/>
          </ac:spMkLst>
        </pc:spChg>
        <pc:spChg chg="add mod">
          <ac:chgData name="Kumar, Mithlesh" userId="f75b44f8-038e-4ce4-a7a5-b89273cc7715" providerId="ADAL" clId="{BF36B147-CE54-43B8-8B0B-3DD9D86E565C}" dt="2022-10-22T19:22:15.705" v="9758" actId="1076"/>
          <ac:spMkLst>
            <pc:docMk/>
            <pc:sldMk cId="2026334362" sldId="344"/>
            <ac:spMk id="20" creationId="{74D359C8-DE60-4F0B-AF1E-571EE80C7CEC}"/>
          </ac:spMkLst>
        </pc:spChg>
        <pc:spChg chg="add mod">
          <ac:chgData name="Kumar, Mithlesh" userId="f75b44f8-038e-4ce4-a7a5-b89273cc7715" providerId="ADAL" clId="{BF36B147-CE54-43B8-8B0B-3DD9D86E565C}" dt="2022-10-22T19:24:45.740" v="9791" actId="20577"/>
          <ac:spMkLst>
            <pc:docMk/>
            <pc:sldMk cId="2026334362" sldId="344"/>
            <ac:spMk id="21" creationId="{FE5BBEB5-AB2F-4E6E-9EBB-12706DBADF02}"/>
          </ac:spMkLst>
        </pc:spChg>
        <pc:spChg chg="add mod">
          <ac:chgData name="Kumar, Mithlesh" userId="f75b44f8-038e-4ce4-a7a5-b89273cc7715" providerId="ADAL" clId="{BF36B147-CE54-43B8-8B0B-3DD9D86E565C}" dt="2022-10-22T19:23:43.660" v="9776" actId="1076"/>
          <ac:spMkLst>
            <pc:docMk/>
            <pc:sldMk cId="2026334362" sldId="344"/>
            <ac:spMk id="23" creationId="{B7958DF4-60C0-4190-AFDA-70FF11B2E561}"/>
          </ac:spMkLst>
        </pc:spChg>
        <pc:spChg chg="add mod">
          <ac:chgData name="Kumar, Mithlesh" userId="f75b44f8-038e-4ce4-a7a5-b89273cc7715" providerId="ADAL" clId="{BF36B147-CE54-43B8-8B0B-3DD9D86E565C}" dt="2022-10-22T19:22:51.470" v="9768" actId="1037"/>
          <ac:spMkLst>
            <pc:docMk/>
            <pc:sldMk cId="2026334362" sldId="344"/>
            <ac:spMk id="24" creationId="{BFA51151-B463-4F4F-8F2E-ACE65A3AABE4}"/>
          </ac:spMkLst>
        </pc:spChg>
        <pc:spChg chg="add mod">
          <ac:chgData name="Kumar, Mithlesh" userId="f75b44f8-038e-4ce4-a7a5-b89273cc7715" providerId="ADAL" clId="{BF36B147-CE54-43B8-8B0B-3DD9D86E565C}" dt="2022-10-22T19:23:08.893" v="9771" actId="1076"/>
          <ac:spMkLst>
            <pc:docMk/>
            <pc:sldMk cId="2026334362" sldId="344"/>
            <ac:spMk id="25" creationId="{490E729E-2628-4079-8C65-FA54A47F85AA}"/>
          </ac:spMkLst>
        </pc:spChg>
        <pc:spChg chg="add mod">
          <ac:chgData name="Kumar, Mithlesh" userId="f75b44f8-038e-4ce4-a7a5-b89273cc7715" providerId="ADAL" clId="{BF36B147-CE54-43B8-8B0B-3DD9D86E565C}" dt="2022-10-22T19:24:49.646" v="9792" actId="20577"/>
          <ac:spMkLst>
            <pc:docMk/>
            <pc:sldMk cId="2026334362" sldId="344"/>
            <ac:spMk id="27" creationId="{658AEF22-DB9C-4814-BE3F-99B53EB11E91}"/>
          </ac:spMkLst>
        </pc:spChg>
        <pc:spChg chg="add mod">
          <ac:chgData name="Kumar, Mithlesh" userId="f75b44f8-038e-4ce4-a7a5-b89273cc7715" providerId="ADAL" clId="{BF36B147-CE54-43B8-8B0B-3DD9D86E565C}" dt="2022-10-22T21:41:12.650" v="10530" actId="1076"/>
          <ac:spMkLst>
            <pc:docMk/>
            <pc:sldMk cId="2026334362" sldId="344"/>
            <ac:spMk id="29" creationId="{9F3E926D-0EE8-4A98-8345-53242438D0C5}"/>
          </ac:spMkLst>
        </pc:spChg>
        <pc:picChg chg="add del mod">
          <ac:chgData name="Kumar, Mithlesh" userId="f75b44f8-038e-4ce4-a7a5-b89273cc7715" providerId="ADAL" clId="{BF36B147-CE54-43B8-8B0B-3DD9D86E565C}" dt="2022-10-20T13:24:18.040" v="6893" actId="478"/>
          <ac:picMkLst>
            <pc:docMk/>
            <pc:sldMk cId="2026334362" sldId="344"/>
            <ac:picMk id="6" creationId="{B893D4A3-9924-457A-A1E4-952B50B6A5E9}"/>
          </ac:picMkLst>
        </pc:picChg>
        <pc:picChg chg="add del mod">
          <ac:chgData name="Kumar, Mithlesh" userId="f75b44f8-038e-4ce4-a7a5-b89273cc7715" providerId="ADAL" clId="{BF36B147-CE54-43B8-8B0B-3DD9D86E565C}" dt="2022-10-22T20:19:05.372" v="10417" actId="478"/>
          <ac:picMkLst>
            <pc:docMk/>
            <pc:sldMk cId="2026334362" sldId="344"/>
            <ac:picMk id="9" creationId="{FA31011B-8957-4C2E-B02F-D1664D5E082E}"/>
          </ac:picMkLst>
        </pc:picChg>
        <pc:picChg chg="add mod">
          <ac:chgData name="Kumar, Mithlesh" userId="f75b44f8-038e-4ce4-a7a5-b89273cc7715" providerId="ADAL" clId="{BF36B147-CE54-43B8-8B0B-3DD9D86E565C}" dt="2022-10-22T17:12:36.452" v="8703" actId="1076"/>
          <ac:picMkLst>
            <pc:docMk/>
            <pc:sldMk cId="2026334362" sldId="344"/>
            <ac:picMk id="11" creationId="{AB01698A-DB9D-4D8A-9B4A-0139C63E3856}"/>
          </ac:picMkLst>
        </pc:picChg>
        <pc:picChg chg="add del mod">
          <ac:chgData name="Kumar, Mithlesh" userId="f75b44f8-038e-4ce4-a7a5-b89273cc7715" providerId="ADAL" clId="{BF36B147-CE54-43B8-8B0B-3DD9D86E565C}" dt="2022-10-22T20:20:22.061" v="10422" actId="21"/>
          <ac:picMkLst>
            <pc:docMk/>
            <pc:sldMk cId="2026334362" sldId="344"/>
            <ac:picMk id="14" creationId="{27E84DB3-D7FE-44F5-B1BB-98A54D0D4BEF}"/>
          </ac:picMkLst>
        </pc:picChg>
        <pc:cxnChg chg="add mod">
          <ac:chgData name="Kumar, Mithlesh" userId="f75b44f8-038e-4ce4-a7a5-b89273cc7715" providerId="ADAL" clId="{BF36B147-CE54-43B8-8B0B-3DD9D86E565C}" dt="2022-10-22T17:15:29.404" v="8742" actId="1582"/>
          <ac:cxnSpMkLst>
            <pc:docMk/>
            <pc:sldMk cId="2026334362" sldId="344"/>
            <ac:cxnSpMk id="13" creationId="{0DF2DBBF-8847-48D5-993A-C73518B22BD2}"/>
          </ac:cxnSpMkLst>
        </pc:cxnChg>
        <pc:cxnChg chg="add del mod">
          <ac:chgData name="Kumar, Mithlesh" userId="f75b44f8-038e-4ce4-a7a5-b89273cc7715" providerId="ADAL" clId="{BF36B147-CE54-43B8-8B0B-3DD9D86E565C}" dt="2022-10-20T22:04:49.015" v="7579" actId="478"/>
          <ac:cxnSpMkLst>
            <pc:docMk/>
            <pc:sldMk cId="2026334362" sldId="344"/>
            <ac:cxnSpMk id="14" creationId="{B6CD7A9A-E758-4307-BD7F-F2F97C4A9121}"/>
          </ac:cxnSpMkLst>
        </pc:cxnChg>
        <pc:cxnChg chg="add del mod">
          <ac:chgData name="Kumar, Mithlesh" userId="f75b44f8-038e-4ce4-a7a5-b89273cc7715" providerId="ADAL" clId="{BF36B147-CE54-43B8-8B0B-3DD9D86E565C}" dt="2022-10-22T17:13:25.893" v="8714" actId="478"/>
          <ac:cxnSpMkLst>
            <pc:docMk/>
            <pc:sldMk cId="2026334362" sldId="344"/>
            <ac:cxnSpMk id="15" creationId="{50595205-3C36-4107-9BF5-C3B39FC17DF6}"/>
          </ac:cxnSpMkLst>
        </pc:cxnChg>
        <pc:cxnChg chg="add mod">
          <ac:chgData name="Kumar, Mithlesh" userId="f75b44f8-038e-4ce4-a7a5-b89273cc7715" providerId="ADAL" clId="{BF36B147-CE54-43B8-8B0B-3DD9D86E565C}" dt="2022-10-22T19:23:46.909" v="9777" actId="14100"/>
          <ac:cxnSpMkLst>
            <pc:docMk/>
            <pc:sldMk cId="2026334362" sldId="344"/>
            <ac:cxnSpMk id="18" creationId="{E34589BF-24DD-4C50-AA94-CDE8CB4961CF}"/>
          </ac:cxnSpMkLst>
        </pc:cxnChg>
        <pc:cxnChg chg="add mod">
          <ac:chgData name="Kumar, Mithlesh" userId="f75b44f8-038e-4ce4-a7a5-b89273cc7715" providerId="ADAL" clId="{BF36B147-CE54-43B8-8B0B-3DD9D86E565C}" dt="2022-10-22T17:13:56.229" v="8719" actId="14100"/>
          <ac:cxnSpMkLst>
            <pc:docMk/>
            <pc:sldMk cId="2026334362" sldId="344"/>
            <ac:cxnSpMk id="22" creationId="{BED69743-A327-4A82-9B7E-BCBBE4AC26D0}"/>
          </ac:cxnSpMkLst>
        </pc:cxnChg>
        <pc:cxnChg chg="add mod">
          <ac:chgData name="Kumar, Mithlesh" userId="f75b44f8-038e-4ce4-a7a5-b89273cc7715" providerId="ADAL" clId="{BF36B147-CE54-43B8-8B0B-3DD9D86E565C}" dt="2022-10-22T17:14:01.958" v="8720" actId="14100"/>
          <ac:cxnSpMkLst>
            <pc:docMk/>
            <pc:sldMk cId="2026334362" sldId="344"/>
            <ac:cxnSpMk id="28" creationId="{4BC91B57-7909-4E62-99CB-3C98D1D99B43}"/>
          </ac:cxnSpMkLst>
        </pc:cxnChg>
      </pc:sldChg>
      <pc:sldChg chg="del">
        <pc:chgData name="Kumar, Mithlesh" userId="f75b44f8-038e-4ce4-a7a5-b89273cc7715" providerId="ADAL" clId="{BF36B147-CE54-43B8-8B0B-3DD9D86E565C}" dt="2022-10-19T22:33:47.113" v="6732" actId="47"/>
        <pc:sldMkLst>
          <pc:docMk/>
          <pc:sldMk cId="4034042394" sldId="344"/>
        </pc:sldMkLst>
      </pc:sldChg>
      <pc:sldChg chg="addSp delSp modSp new del mod">
        <pc:chgData name="Kumar, Mithlesh" userId="f75b44f8-038e-4ce4-a7a5-b89273cc7715" providerId="ADAL" clId="{BF36B147-CE54-43B8-8B0B-3DD9D86E565C}" dt="2022-10-19T22:33:44.222" v="6731" actId="47"/>
        <pc:sldMkLst>
          <pc:docMk/>
          <pc:sldMk cId="706283442" sldId="345"/>
        </pc:sldMkLst>
        <pc:spChg chg="del">
          <ac:chgData name="Kumar, Mithlesh" userId="f75b44f8-038e-4ce4-a7a5-b89273cc7715" providerId="ADAL" clId="{BF36B147-CE54-43B8-8B0B-3DD9D86E565C}" dt="2022-10-19T19:01:54.284" v="6427" actId="478"/>
          <ac:spMkLst>
            <pc:docMk/>
            <pc:sldMk cId="706283442" sldId="345"/>
            <ac:spMk id="2" creationId="{FD0E1EA4-5C1C-47C0-8AD3-7B6C22113D56}"/>
          </ac:spMkLst>
        </pc:spChg>
        <pc:spChg chg="del">
          <ac:chgData name="Kumar, Mithlesh" userId="f75b44f8-038e-4ce4-a7a5-b89273cc7715" providerId="ADAL" clId="{BF36B147-CE54-43B8-8B0B-3DD9D86E565C}" dt="2022-10-19T19:01:44.787" v="6425" actId="478"/>
          <ac:spMkLst>
            <pc:docMk/>
            <pc:sldMk cId="706283442" sldId="345"/>
            <ac:spMk id="3" creationId="{90EB8002-FBBF-42B5-9624-E44ECA2304CE}"/>
          </ac:spMkLst>
        </pc:spChg>
        <pc:spChg chg="add del mod">
          <ac:chgData name="Kumar, Mithlesh" userId="f75b44f8-038e-4ce4-a7a5-b89273cc7715" providerId="ADAL" clId="{BF36B147-CE54-43B8-8B0B-3DD9D86E565C}" dt="2022-10-19T22:33:39.350" v="6730" actId="478"/>
          <ac:spMkLst>
            <pc:docMk/>
            <pc:sldMk cId="706283442" sldId="345"/>
            <ac:spMk id="7" creationId="{38AC4F84-0EBF-402F-ADA7-8D4436445034}"/>
          </ac:spMkLst>
        </pc:spChg>
        <pc:graphicFrameChg chg="add del mod">
          <ac:chgData name="Kumar, Mithlesh" userId="f75b44f8-038e-4ce4-a7a5-b89273cc7715" providerId="ADAL" clId="{BF36B147-CE54-43B8-8B0B-3DD9D86E565C}" dt="2022-10-19T19:06:04.239" v="6453" actId="478"/>
          <ac:graphicFrameMkLst>
            <pc:docMk/>
            <pc:sldMk cId="706283442" sldId="345"/>
            <ac:graphicFrameMk id="5" creationId="{2472ADC3-0501-437F-8480-8D84D6321AC7}"/>
          </ac:graphicFrameMkLst>
        </pc:graphicFrameChg>
        <pc:graphicFrameChg chg="add del mod">
          <ac:chgData name="Kumar, Mithlesh" userId="f75b44f8-038e-4ce4-a7a5-b89273cc7715" providerId="ADAL" clId="{BF36B147-CE54-43B8-8B0B-3DD9D86E565C}" dt="2022-10-19T19:06:04.239" v="6453" actId="478"/>
          <ac:graphicFrameMkLst>
            <pc:docMk/>
            <pc:sldMk cId="706283442" sldId="345"/>
            <ac:graphicFrameMk id="6" creationId="{D37BAFDD-7AC6-49EC-AEE5-810206861F6A}"/>
          </ac:graphicFrameMkLst>
        </pc:graphicFrameChg>
        <pc:graphicFrameChg chg="add del mod">
          <ac:chgData name="Kumar, Mithlesh" userId="f75b44f8-038e-4ce4-a7a5-b89273cc7715" providerId="ADAL" clId="{BF36B147-CE54-43B8-8B0B-3DD9D86E565C}" dt="2022-10-19T21:51:56.998" v="6719" actId="478"/>
          <ac:graphicFrameMkLst>
            <pc:docMk/>
            <pc:sldMk cId="706283442" sldId="345"/>
            <ac:graphicFrameMk id="8" creationId="{24D715F4-707A-4D97-88B1-D896B348F02B}"/>
          </ac:graphicFrameMkLst>
        </pc:graphicFrameChg>
        <pc:graphicFrameChg chg="add del mod">
          <ac:chgData name="Kumar, Mithlesh" userId="f75b44f8-038e-4ce4-a7a5-b89273cc7715" providerId="ADAL" clId="{BF36B147-CE54-43B8-8B0B-3DD9D86E565C}" dt="2022-10-19T21:51:56.998" v="6719" actId="478"/>
          <ac:graphicFrameMkLst>
            <pc:docMk/>
            <pc:sldMk cId="706283442" sldId="345"/>
            <ac:graphicFrameMk id="9" creationId="{345EF230-3D87-4779-931C-6093F8C8BA6F}"/>
          </ac:graphicFrameMkLst>
        </pc:graphicFrameChg>
        <pc:graphicFrameChg chg="add mod">
          <ac:chgData name="Kumar, Mithlesh" userId="f75b44f8-038e-4ce4-a7a5-b89273cc7715" providerId="ADAL" clId="{BF36B147-CE54-43B8-8B0B-3DD9D86E565C}" dt="2022-10-19T21:52:35.973" v="6728" actId="255"/>
          <ac:graphicFrameMkLst>
            <pc:docMk/>
            <pc:sldMk cId="706283442" sldId="345"/>
            <ac:graphicFrameMk id="17" creationId="{BFD4B085-3F88-45ED-BCED-3104D865AF90}"/>
          </ac:graphicFrameMkLst>
        </pc:graphicFrameChg>
        <pc:graphicFrameChg chg="add mod">
          <ac:chgData name="Kumar, Mithlesh" userId="f75b44f8-038e-4ce4-a7a5-b89273cc7715" providerId="ADAL" clId="{BF36B147-CE54-43B8-8B0B-3DD9D86E565C}" dt="2022-10-19T21:52:26.144" v="6727" actId="255"/>
          <ac:graphicFrameMkLst>
            <pc:docMk/>
            <pc:sldMk cId="706283442" sldId="345"/>
            <ac:graphicFrameMk id="18" creationId="{7DA062F7-2FEF-4F2B-90EC-AFB347340207}"/>
          </ac:graphicFrameMkLst>
        </pc:graphicFrameChg>
        <pc:picChg chg="add del mod">
          <ac:chgData name="Kumar, Mithlesh" userId="f75b44f8-038e-4ce4-a7a5-b89273cc7715" providerId="ADAL" clId="{BF36B147-CE54-43B8-8B0B-3DD9D86E565C}" dt="2022-10-19T19:21:31.052" v="6498" actId="478"/>
          <ac:picMkLst>
            <pc:docMk/>
            <pc:sldMk cId="706283442" sldId="345"/>
            <ac:picMk id="11" creationId="{BAF47214-2161-4AC2-873C-CB11710C2822}"/>
          </ac:picMkLst>
        </pc:picChg>
        <pc:picChg chg="add del mod">
          <ac:chgData name="Kumar, Mithlesh" userId="f75b44f8-038e-4ce4-a7a5-b89273cc7715" providerId="ADAL" clId="{BF36B147-CE54-43B8-8B0B-3DD9D86E565C}" dt="2022-10-19T19:22:33.612" v="6502" actId="478"/>
          <ac:picMkLst>
            <pc:docMk/>
            <pc:sldMk cId="706283442" sldId="345"/>
            <ac:picMk id="12" creationId="{3DD9BE46-F6C8-49FF-8FFE-4A6B0851E001}"/>
          </ac:picMkLst>
        </pc:picChg>
        <pc:picChg chg="add del mod">
          <ac:chgData name="Kumar, Mithlesh" userId="f75b44f8-038e-4ce4-a7a5-b89273cc7715" providerId="ADAL" clId="{BF36B147-CE54-43B8-8B0B-3DD9D86E565C}" dt="2022-10-19T19:22:32.115" v="6501" actId="478"/>
          <ac:picMkLst>
            <pc:docMk/>
            <pc:sldMk cId="706283442" sldId="345"/>
            <ac:picMk id="13" creationId="{ABB44183-2D18-4B97-8623-C85318D09DCE}"/>
          </ac:picMkLst>
        </pc:picChg>
        <pc:picChg chg="add del mod">
          <ac:chgData name="Kumar, Mithlesh" userId="f75b44f8-038e-4ce4-a7a5-b89273cc7715" providerId="ADAL" clId="{BF36B147-CE54-43B8-8B0B-3DD9D86E565C}" dt="2022-10-19T19:25:35.167" v="6695" actId="478"/>
          <ac:picMkLst>
            <pc:docMk/>
            <pc:sldMk cId="706283442" sldId="345"/>
            <ac:picMk id="15" creationId="{E1ADB5B7-A3F8-4FC5-8359-481816AB2887}"/>
          </ac:picMkLst>
        </pc:picChg>
        <pc:picChg chg="add mod">
          <ac:chgData name="Kumar, Mithlesh" userId="f75b44f8-038e-4ce4-a7a5-b89273cc7715" providerId="ADAL" clId="{BF36B147-CE54-43B8-8B0B-3DD9D86E565C}" dt="2022-10-19T19:25:13.284" v="6683"/>
          <ac:picMkLst>
            <pc:docMk/>
            <pc:sldMk cId="706283442" sldId="345"/>
            <ac:picMk id="16" creationId="{AD8C23DD-FF99-4FE0-9109-046632BE82DC}"/>
          </ac:picMkLst>
        </pc:picChg>
      </pc:sldChg>
      <pc:sldChg chg="addSp delSp modSp new del mod modClrScheme chgLayout">
        <pc:chgData name="Kumar, Mithlesh" userId="f75b44f8-038e-4ce4-a7a5-b89273cc7715" providerId="ADAL" clId="{BF36B147-CE54-43B8-8B0B-3DD9D86E565C}" dt="2022-10-21T16:52:24.007" v="8049" actId="47"/>
        <pc:sldMkLst>
          <pc:docMk/>
          <pc:sldMk cId="1477673806" sldId="345"/>
        </pc:sldMkLst>
        <pc:spChg chg="del">
          <ac:chgData name="Kumar, Mithlesh" userId="f75b44f8-038e-4ce4-a7a5-b89273cc7715" providerId="ADAL" clId="{BF36B147-CE54-43B8-8B0B-3DD9D86E565C}" dt="2022-10-20T22:41:16.132" v="7616" actId="700"/>
          <ac:spMkLst>
            <pc:docMk/>
            <pc:sldMk cId="1477673806" sldId="345"/>
            <ac:spMk id="2" creationId="{9BA62AED-8475-4D92-9780-FC2F0ADB1F40}"/>
          </ac:spMkLst>
        </pc:spChg>
        <pc:spChg chg="del">
          <ac:chgData name="Kumar, Mithlesh" userId="f75b44f8-038e-4ce4-a7a5-b89273cc7715" providerId="ADAL" clId="{BF36B147-CE54-43B8-8B0B-3DD9D86E565C}" dt="2022-10-20T22:41:16.132" v="7616" actId="700"/>
          <ac:spMkLst>
            <pc:docMk/>
            <pc:sldMk cId="1477673806" sldId="345"/>
            <ac:spMk id="3" creationId="{7D09A8F2-78C7-4B41-94A7-800192DF7F58}"/>
          </ac:spMkLst>
        </pc:spChg>
        <pc:spChg chg="mod ord">
          <ac:chgData name="Kumar, Mithlesh" userId="f75b44f8-038e-4ce4-a7a5-b89273cc7715" providerId="ADAL" clId="{BF36B147-CE54-43B8-8B0B-3DD9D86E565C}" dt="2022-10-20T22:41:16.132" v="7616" actId="700"/>
          <ac:spMkLst>
            <pc:docMk/>
            <pc:sldMk cId="1477673806" sldId="345"/>
            <ac:spMk id="4" creationId="{3C282FDE-35DF-4AE9-9A9E-63A0B37A27CE}"/>
          </ac:spMkLst>
        </pc:spChg>
        <pc:spChg chg="add del mod">
          <ac:chgData name="Kumar, Mithlesh" userId="f75b44f8-038e-4ce4-a7a5-b89273cc7715" providerId="ADAL" clId="{BF36B147-CE54-43B8-8B0B-3DD9D86E565C}" dt="2022-10-20T23:01:35.728" v="7748"/>
          <ac:spMkLst>
            <pc:docMk/>
            <pc:sldMk cId="1477673806" sldId="345"/>
            <ac:spMk id="21" creationId="{23E9D2D4-1651-4DA3-BC85-E0DC5CFDCABC}"/>
          </ac:spMkLst>
        </pc:spChg>
        <pc:spChg chg="add del mod">
          <ac:chgData name="Kumar, Mithlesh" userId="f75b44f8-038e-4ce4-a7a5-b89273cc7715" providerId="ADAL" clId="{BF36B147-CE54-43B8-8B0B-3DD9D86E565C}" dt="2022-10-20T23:02:11.203" v="7756" actId="478"/>
          <ac:spMkLst>
            <pc:docMk/>
            <pc:sldMk cId="1477673806" sldId="345"/>
            <ac:spMk id="22" creationId="{FD35084D-EC6E-472F-B08E-712534118478}"/>
          </ac:spMkLst>
        </pc:spChg>
        <pc:spChg chg="add mod">
          <ac:chgData name="Kumar, Mithlesh" userId="f75b44f8-038e-4ce4-a7a5-b89273cc7715" providerId="ADAL" clId="{BF36B147-CE54-43B8-8B0B-3DD9D86E565C}" dt="2022-10-20T23:03:04.840" v="7775" actId="164"/>
          <ac:spMkLst>
            <pc:docMk/>
            <pc:sldMk cId="1477673806" sldId="345"/>
            <ac:spMk id="23" creationId="{EF56A52F-5972-4DB2-BFDA-AAF6C2419910}"/>
          </ac:spMkLst>
        </pc:spChg>
        <pc:spChg chg="add mod">
          <ac:chgData name="Kumar, Mithlesh" userId="f75b44f8-038e-4ce4-a7a5-b89273cc7715" providerId="ADAL" clId="{BF36B147-CE54-43B8-8B0B-3DD9D86E565C}" dt="2022-10-20T23:03:04.840" v="7775" actId="164"/>
          <ac:spMkLst>
            <pc:docMk/>
            <pc:sldMk cId="1477673806" sldId="345"/>
            <ac:spMk id="24" creationId="{04A68153-6A2F-4164-A034-12994D94C08F}"/>
          </ac:spMkLst>
        </pc:spChg>
        <pc:spChg chg="add mod">
          <ac:chgData name="Kumar, Mithlesh" userId="f75b44f8-038e-4ce4-a7a5-b89273cc7715" providerId="ADAL" clId="{BF36B147-CE54-43B8-8B0B-3DD9D86E565C}" dt="2022-10-20T23:03:04.840" v="7775" actId="164"/>
          <ac:spMkLst>
            <pc:docMk/>
            <pc:sldMk cId="1477673806" sldId="345"/>
            <ac:spMk id="25" creationId="{96F6391F-34C9-4BA9-83C5-6A2B1884EA77}"/>
          </ac:spMkLst>
        </pc:spChg>
        <pc:grpChg chg="add mod">
          <ac:chgData name="Kumar, Mithlesh" userId="f75b44f8-038e-4ce4-a7a5-b89273cc7715" providerId="ADAL" clId="{BF36B147-CE54-43B8-8B0B-3DD9D86E565C}" dt="2022-10-20T23:03:04.840" v="7775" actId="164"/>
          <ac:grpSpMkLst>
            <pc:docMk/>
            <pc:sldMk cId="1477673806" sldId="345"/>
            <ac:grpSpMk id="26" creationId="{1F0B9388-4EA2-46C4-9D1F-98948B49DCDB}"/>
          </ac:grpSpMkLst>
        </pc:grpChg>
        <pc:picChg chg="add del">
          <ac:chgData name="Kumar, Mithlesh" userId="f75b44f8-038e-4ce4-a7a5-b89273cc7715" providerId="ADAL" clId="{BF36B147-CE54-43B8-8B0B-3DD9D86E565C}" dt="2022-10-20T22:48:13.534" v="7621" actId="478"/>
          <ac:picMkLst>
            <pc:docMk/>
            <pc:sldMk cId="1477673806" sldId="345"/>
            <ac:picMk id="6" creationId="{09DCC74E-7F9E-4AD1-AD25-FCD9151F2DDF}"/>
          </ac:picMkLst>
        </pc:picChg>
        <pc:picChg chg="add del mod">
          <ac:chgData name="Kumar, Mithlesh" userId="f75b44f8-038e-4ce4-a7a5-b89273cc7715" providerId="ADAL" clId="{BF36B147-CE54-43B8-8B0B-3DD9D86E565C}" dt="2022-10-20T22:48:11.433" v="7620" actId="478"/>
          <ac:picMkLst>
            <pc:docMk/>
            <pc:sldMk cId="1477673806" sldId="345"/>
            <ac:picMk id="8" creationId="{4087E99D-738F-4E31-9198-02D61818588B}"/>
          </ac:picMkLst>
        </pc:picChg>
        <pc:picChg chg="add del mod">
          <ac:chgData name="Kumar, Mithlesh" userId="f75b44f8-038e-4ce4-a7a5-b89273cc7715" providerId="ADAL" clId="{BF36B147-CE54-43B8-8B0B-3DD9D86E565C}" dt="2022-10-20T22:54:58.472" v="7625" actId="478"/>
          <ac:picMkLst>
            <pc:docMk/>
            <pc:sldMk cId="1477673806" sldId="345"/>
            <ac:picMk id="10" creationId="{27BDED38-55E2-47FD-98E4-B5F2706A9951}"/>
          </ac:picMkLst>
        </pc:picChg>
        <pc:picChg chg="add mod modCrop">
          <ac:chgData name="Kumar, Mithlesh" userId="f75b44f8-038e-4ce4-a7a5-b89273cc7715" providerId="ADAL" clId="{BF36B147-CE54-43B8-8B0B-3DD9D86E565C}" dt="2022-10-20T23:03:04.840" v="7775" actId="164"/>
          <ac:picMkLst>
            <pc:docMk/>
            <pc:sldMk cId="1477673806" sldId="345"/>
            <ac:picMk id="12" creationId="{7C0903CB-6C98-4CDB-9ABB-F2E54031A5BD}"/>
          </ac:picMkLst>
        </pc:picChg>
        <pc:picChg chg="add mod modCrop">
          <ac:chgData name="Kumar, Mithlesh" userId="f75b44f8-038e-4ce4-a7a5-b89273cc7715" providerId="ADAL" clId="{BF36B147-CE54-43B8-8B0B-3DD9D86E565C}" dt="2022-10-20T23:03:04.840" v="7775" actId="164"/>
          <ac:picMkLst>
            <pc:docMk/>
            <pc:sldMk cId="1477673806" sldId="345"/>
            <ac:picMk id="13" creationId="{74FA6FC6-CA66-4F7D-B1D9-FC1AEB45F31D}"/>
          </ac:picMkLst>
        </pc:picChg>
        <pc:picChg chg="add mod modCrop">
          <ac:chgData name="Kumar, Mithlesh" userId="f75b44f8-038e-4ce4-a7a5-b89273cc7715" providerId="ADAL" clId="{BF36B147-CE54-43B8-8B0B-3DD9D86E565C}" dt="2022-10-20T23:03:04.840" v="7775" actId="164"/>
          <ac:picMkLst>
            <pc:docMk/>
            <pc:sldMk cId="1477673806" sldId="345"/>
            <ac:picMk id="14" creationId="{A0AC592C-5B33-4853-89D3-7204C38E57D1}"/>
          </ac:picMkLst>
        </pc:picChg>
        <pc:picChg chg="add mod modCrop">
          <ac:chgData name="Kumar, Mithlesh" userId="f75b44f8-038e-4ce4-a7a5-b89273cc7715" providerId="ADAL" clId="{BF36B147-CE54-43B8-8B0B-3DD9D86E565C}" dt="2022-10-20T23:03:04.840" v="7775" actId="164"/>
          <ac:picMkLst>
            <pc:docMk/>
            <pc:sldMk cId="1477673806" sldId="345"/>
            <ac:picMk id="16" creationId="{F418F613-B1C6-433D-91D4-F4D3951806EC}"/>
          </ac:picMkLst>
        </pc:picChg>
        <pc:picChg chg="add mod modCrop">
          <ac:chgData name="Kumar, Mithlesh" userId="f75b44f8-038e-4ce4-a7a5-b89273cc7715" providerId="ADAL" clId="{BF36B147-CE54-43B8-8B0B-3DD9D86E565C}" dt="2022-10-20T23:03:04.840" v="7775" actId="164"/>
          <ac:picMkLst>
            <pc:docMk/>
            <pc:sldMk cId="1477673806" sldId="345"/>
            <ac:picMk id="18" creationId="{DBC051BD-C77F-4952-A3C0-B3722D9B0FF8}"/>
          </ac:picMkLst>
        </pc:picChg>
        <pc:picChg chg="add mod modCrop">
          <ac:chgData name="Kumar, Mithlesh" userId="f75b44f8-038e-4ce4-a7a5-b89273cc7715" providerId="ADAL" clId="{BF36B147-CE54-43B8-8B0B-3DD9D86E565C}" dt="2022-10-20T23:03:04.840" v="7775" actId="164"/>
          <ac:picMkLst>
            <pc:docMk/>
            <pc:sldMk cId="1477673806" sldId="345"/>
            <ac:picMk id="19" creationId="{52BE6064-0788-45F1-B3A6-06FD7C5613A4}"/>
          </ac:picMkLst>
        </pc:picChg>
        <pc:picChg chg="add mod modCrop">
          <ac:chgData name="Kumar, Mithlesh" userId="f75b44f8-038e-4ce4-a7a5-b89273cc7715" providerId="ADAL" clId="{BF36B147-CE54-43B8-8B0B-3DD9D86E565C}" dt="2022-10-20T23:03:04.840" v="7775" actId="164"/>
          <ac:picMkLst>
            <pc:docMk/>
            <pc:sldMk cId="1477673806" sldId="345"/>
            <ac:picMk id="20" creationId="{E523C85B-C029-415F-9C73-92C229847D51}"/>
          </ac:picMkLst>
        </pc:picChg>
      </pc:sldChg>
      <pc:sldChg chg="addSp modSp new del mod">
        <pc:chgData name="Kumar, Mithlesh" userId="f75b44f8-038e-4ce4-a7a5-b89273cc7715" providerId="ADAL" clId="{BF36B147-CE54-43B8-8B0B-3DD9D86E565C}" dt="2022-10-21T20:05:48.303" v="8406" actId="47"/>
        <pc:sldMkLst>
          <pc:docMk/>
          <pc:sldMk cId="3933957631" sldId="345"/>
        </pc:sldMkLst>
        <pc:spChg chg="add mod">
          <ac:chgData name="Kumar, Mithlesh" userId="f75b44f8-038e-4ce4-a7a5-b89273cc7715" providerId="ADAL" clId="{BF36B147-CE54-43B8-8B0B-3DD9D86E565C}" dt="2022-10-21T20:02:56.878" v="8405" actId="164"/>
          <ac:spMkLst>
            <pc:docMk/>
            <pc:sldMk cId="3933957631" sldId="345"/>
            <ac:spMk id="16" creationId="{2EF4E2F4-7FE2-4AAC-B164-AD80FFC48688}"/>
          </ac:spMkLst>
        </pc:spChg>
        <pc:grpChg chg="add mod">
          <ac:chgData name="Kumar, Mithlesh" userId="f75b44f8-038e-4ce4-a7a5-b89273cc7715" providerId="ADAL" clId="{BF36B147-CE54-43B8-8B0B-3DD9D86E565C}" dt="2022-10-21T20:01:45.291" v="8373" actId="164"/>
          <ac:grpSpMkLst>
            <pc:docMk/>
            <pc:sldMk cId="3933957631" sldId="345"/>
            <ac:grpSpMk id="13" creationId="{BDBACAD6-4ADF-464F-A66C-8563B5D7BB86}"/>
          </ac:grpSpMkLst>
        </pc:grpChg>
        <pc:grpChg chg="add mod">
          <ac:chgData name="Kumar, Mithlesh" userId="f75b44f8-038e-4ce4-a7a5-b89273cc7715" providerId="ADAL" clId="{BF36B147-CE54-43B8-8B0B-3DD9D86E565C}" dt="2022-10-21T20:01:45.291" v="8373" actId="164"/>
          <ac:grpSpMkLst>
            <pc:docMk/>
            <pc:sldMk cId="3933957631" sldId="345"/>
            <ac:grpSpMk id="14" creationId="{EECDCC02-8D12-4556-BC5D-0BF6A88F0919}"/>
          </ac:grpSpMkLst>
        </pc:grpChg>
        <pc:grpChg chg="add mod">
          <ac:chgData name="Kumar, Mithlesh" userId="f75b44f8-038e-4ce4-a7a5-b89273cc7715" providerId="ADAL" clId="{BF36B147-CE54-43B8-8B0B-3DD9D86E565C}" dt="2022-10-21T20:02:56.878" v="8405" actId="164"/>
          <ac:grpSpMkLst>
            <pc:docMk/>
            <pc:sldMk cId="3933957631" sldId="345"/>
            <ac:grpSpMk id="15" creationId="{E282B7FB-D40E-4723-808C-82CBBA905317}"/>
          </ac:grpSpMkLst>
        </pc:grpChg>
        <pc:grpChg chg="add mod">
          <ac:chgData name="Kumar, Mithlesh" userId="f75b44f8-038e-4ce4-a7a5-b89273cc7715" providerId="ADAL" clId="{BF36B147-CE54-43B8-8B0B-3DD9D86E565C}" dt="2022-10-21T20:02:56.878" v="8405" actId="164"/>
          <ac:grpSpMkLst>
            <pc:docMk/>
            <pc:sldMk cId="3933957631" sldId="345"/>
            <ac:grpSpMk id="17" creationId="{7FE4BFD7-502B-4BEA-A042-9F983240E485}"/>
          </ac:grpSpMkLst>
        </pc:grpChg>
        <pc:picChg chg="add mod modCrop">
          <ac:chgData name="Kumar, Mithlesh" userId="f75b44f8-038e-4ce4-a7a5-b89273cc7715" providerId="ADAL" clId="{BF36B147-CE54-43B8-8B0B-3DD9D86E565C}" dt="2022-10-21T20:01:01.797" v="8369" actId="164"/>
          <ac:picMkLst>
            <pc:docMk/>
            <pc:sldMk cId="3933957631" sldId="345"/>
            <ac:picMk id="4" creationId="{2D8436D5-F96A-46CA-A8EE-0503E0D1849D}"/>
          </ac:picMkLst>
        </pc:picChg>
        <pc:picChg chg="add mod modCrop">
          <ac:chgData name="Kumar, Mithlesh" userId="f75b44f8-038e-4ce4-a7a5-b89273cc7715" providerId="ADAL" clId="{BF36B147-CE54-43B8-8B0B-3DD9D86E565C}" dt="2022-10-21T20:01:45.291" v="8373" actId="164"/>
          <ac:picMkLst>
            <pc:docMk/>
            <pc:sldMk cId="3933957631" sldId="345"/>
            <ac:picMk id="6" creationId="{9E4BCA15-9644-4130-A0EC-00A6A11A4E22}"/>
          </ac:picMkLst>
        </pc:picChg>
        <pc:picChg chg="add mod modCrop">
          <ac:chgData name="Kumar, Mithlesh" userId="f75b44f8-038e-4ce4-a7a5-b89273cc7715" providerId="ADAL" clId="{BF36B147-CE54-43B8-8B0B-3DD9D86E565C}" dt="2022-10-21T20:00:48.134" v="8347" actId="164"/>
          <ac:picMkLst>
            <pc:docMk/>
            <pc:sldMk cId="3933957631" sldId="345"/>
            <ac:picMk id="8" creationId="{6781ACE6-6653-4C17-A5B5-18A470DE25FE}"/>
          </ac:picMkLst>
        </pc:picChg>
        <pc:picChg chg="add mod modCrop">
          <ac:chgData name="Kumar, Mithlesh" userId="f75b44f8-038e-4ce4-a7a5-b89273cc7715" providerId="ADAL" clId="{BF36B147-CE54-43B8-8B0B-3DD9D86E565C}" dt="2022-10-21T20:01:01.797" v="8369" actId="164"/>
          <ac:picMkLst>
            <pc:docMk/>
            <pc:sldMk cId="3933957631" sldId="345"/>
            <ac:picMk id="9" creationId="{62B4A58E-155D-4A5D-8BE4-9C68F4633468}"/>
          </ac:picMkLst>
        </pc:picChg>
        <pc:picChg chg="add mod modCrop">
          <ac:chgData name="Kumar, Mithlesh" userId="f75b44f8-038e-4ce4-a7a5-b89273cc7715" providerId="ADAL" clId="{BF36B147-CE54-43B8-8B0B-3DD9D86E565C}" dt="2022-10-21T20:01:01.797" v="8369" actId="164"/>
          <ac:picMkLst>
            <pc:docMk/>
            <pc:sldMk cId="3933957631" sldId="345"/>
            <ac:picMk id="10" creationId="{ED3D894C-C3E9-4FC4-A270-C09CA9EA72FC}"/>
          </ac:picMkLst>
        </pc:picChg>
        <pc:picChg chg="add mod modCrop">
          <ac:chgData name="Kumar, Mithlesh" userId="f75b44f8-038e-4ce4-a7a5-b89273cc7715" providerId="ADAL" clId="{BF36B147-CE54-43B8-8B0B-3DD9D86E565C}" dt="2022-10-21T20:00:48.134" v="8347" actId="164"/>
          <ac:picMkLst>
            <pc:docMk/>
            <pc:sldMk cId="3933957631" sldId="345"/>
            <ac:picMk id="11" creationId="{2311CE3D-4483-4139-85C0-BF8652D949D7}"/>
          </ac:picMkLst>
        </pc:picChg>
        <pc:picChg chg="add mod modCrop">
          <ac:chgData name="Kumar, Mithlesh" userId="f75b44f8-038e-4ce4-a7a5-b89273cc7715" providerId="ADAL" clId="{BF36B147-CE54-43B8-8B0B-3DD9D86E565C}" dt="2022-10-21T20:00:48.134" v="8347" actId="164"/>
          <ac:picMkLst>
            <pc:docMk/>
            <pc:sldMk cId="3933957631" sldId="345"/>
            <ac:picMk id="12" creationId="{D15F2878-8B01-431D-9D5E-B173715C718C}"/>
          </ac:picMkLst>
        </pc:picChg>
      </pc:sldChg>
      <pc:sldChg chg="del">
        <pc:chgData name="Kumar, Mithlesh" userId="f75b44f8-038e-4ce4-a7a5-b89273cc7715" providerId="ADAL" clId="{BF36B147-CE54-43B8-8B0B-3DD9D86E565C}" dt="2022-10-21T16:55:12.047" v="8059" actId="47"/>
        <pc:sldMkLst>
          <pc:docMk/>
          <pc:sldMk cId="3572698956" sldId="346"/>
        </pc:sldMkLst>
      </pc:sldChg>
      <pc:sldMasterChg chg="modSldLayout">
        <pc:chgData name="Kumar, Mithlesh" userId="f75b44f8-038e-4ce4-a7a5-b89273cc7715" providerId="ADAL" clId="{BF36B147-CE54-43B8-8B0B-3DD9D86E565C}" dt="2022-10-09T01:05:37.935" v="2056" actId="478"/>
        <pc:sldMasterMkLst>
          <pc:docMk/>
          <pc:sldMasterMk cId="949555967" sldId="2147483648"/>
        </pc:sldMasterMkLst>
        <pc:sldLayoutChg chg="addSp delSp modSp mod">
          <pc:chgData name="Kumar, Mithlesh" userId="f75b44f8-038e-4ce4-a7a5-b89273cc7715" providerId="ADAL" clId="{BF36B147-CE54-43B8-8B0B-3DD9D86E565C}" dt="2022-10-09T01:05:37.935" v="2056" actId="478"/>
          <pc:sldLayoutMkLst>
            <pc:docMk/>
            <pc:sldMasterMk cId="949555967" sldId="2147483648"/>
            <pc:sldLayoutMk cId="1768388953" sldId="2147483650"/>
          </pc:sldLayoutMkLst>
          <pc:spChg chg="ord">
            <ac:chgData name="Kumar, Mithlesh" userId="f75b44f8-038e-4ce4-a7a5-b89273cc7715" providerId="ADAL" clId="{BF36B147-CE54-43B8-8B0B-3DD9D86E565C}" dt="2022-10-09T01:05:33.903" v="2055" actId="167"/>
            <ac:spMkLst>
              <pc:docMk/>
              <pc:sldMasterMk cId="949555967" sldId="2147483648"/>
              <pc:sldLayoutMk cId="1768388953" sldId="2147483650"/>
              <ac:spMk id="2" creationId="{F9A8986F-C80D-4864-B31D-A8F0BE1A5BF4}"/>
            </ac:spMkLst>
          </pc:spChg>
          <pc:picChg chg="add del mod">
            <ac:chgData name="Kumar, Mithlesh" userId="f75b44f8-038e-4ce4-a7a5-b89273cc7715" providerId="ADAL" clId="{BF36B147-CE54-43B8-8B0B-3DD9D86E565C}" dt="2022-10-09T01:05:37.935" v="2056" actId="478"/>
            <ac:picMkLst>
              <pc:docMk/>
              <pc:sldMasterMk cId="949555967" sldId="2147483648"/>
              <pc:sldLayoutMk cId="1768388953" sldId="2147483650"/>
              <ac:picMk id="7" creationId="{428C6536-3E4A-4F5C-9ECE-BAEBC67A59D5}"/>
            </ac:picMkLst>
          </pc:picChg>
        </pc:sldLayoutChg>
      </pc:sldMasterChg>
    </pc:docChg>
  </pc:docChgLst>
  <pc:docChgLst>
    <pc:chgData name="Kumar, Mithlesh" userId="f75b44f8-038e-4ce4-a7a5-b89273cc7715" providerId="ADAL" clId="{771B0319-A0CE-4440-A1D6-D7D22A2E84BB}"/>
    <pc:docChg chg="undo redo custSel addSld delSld modSld sldOrd">
      <pc:chgData name="Kumar, Mithlesh" userId="f75b44f8-038e-4ce4-a7a5-b89273cc7715" providerId="ADAL" clId="{771B0319-A0CE-4440-A1D6-D7D22A2E84BB}" dt="2022-10-05T20:37:33.373" v="9469" actId="20577"/>
      <pc:docMkLst>
        <pc:docMk/>
      </pc:docMkLst>
      <pc:sldChg chg="addSp delSp modSp mod">
        <pc:chgData name="Kumar, Mithlesh" userId="f75b44f8-038e-4ce4-a7a5-b89273cc7715" providerId="ADAL" clId="{771B0319-A0CE-4440-A1D6-D7D22A2E84BB}" dt="2022-10-05T20:32:50.849" v="9435" actId="20577"/>
        <pc:sldMkLst>
          <pc:docMk/>
          <pc:sldMk cId="1480225823" sldId="256"/>
        </pc:sldMkLst>
        <pc:spChg chg="add mod">
          <ac:chgData name="Kumar, Mithlesh" userId="f75b44f8-038e-4ce4-a7a5-b89273cc7715" providerId="ADAL" clId="{771B0319-A0CE-4440-A1D6-D7D22A2E84BB}" dt="2022-10-05T20:32:50.849" v="9435" actId="20577"/>
          <ac:spMkLst>
            <pc:docMk/>
            <pc:sldMk cId="1480225823" sldId="256"/>
            <ac:spMk id="3" creationId="{BFB483D4-E0BA-0E91-E7A8-C507E881AFFE}"/>
          </ac:spMkLst>
        </pc:spChg>
        <pc:spChg chg="mod">
          <ac:chgData name="Kumar, Mithlesh" userId="f75b44f8-038e-4ce4-a7a5-b89273cc7715" providerId="ADAL" clId="{771B0319-A0CE-4440-A1D6-D7D22A2E84BB}" dt="2022-09-23T17:27:12.886" v="4193" actId="12788"/>
          <ac:spMkLst>
            <pc:docMk/>
            <pc:sldMk cId="1480225823" sldId="256"/>
            <ac:spMk id="5" creationId="{833AA3B0-0469-44B2-9025-1BAEA5D4B6F7}"/>
          </ac:spMkLst>
        </pc:spChg>
        <pc:spChg chg="del">
          <ac:chgData name="Kumar, Mithlesh" userId="f75b44f8-038e-4ce4-a7a5-b89273cc7715" providerId="ADAL" clId="{771B0319-A0CE-4440-A1D6-D7D22A2E84BB}" dt="2022-09-23T17:25:35.510" v="4132" actId="478"/>
          <ac:spMkLst>
            <pc:docMk/>
            <pc:sldMk cId="1480225823" sldId="256"/>
            <ac:spMk id="7" creationId="{8DEF6233-0E8A-A299-B456-A06C0309EF86}"/>
          </ac:spMkLst>
        </pc:spChg>
        <pc:picChg chg="mod">
          <ac:chgData name="Kumar, Mithlesh" userId="f75b44f8-038e-4ce4-a7a5-b89273cc7715" providerId="ADAL" clId="{771B0319-A0CE-4440-A1D6-D7D22A2E84BB}" dt="2022-09-23T17:28:25.382" v="4197" actId="12788"/>
          <ac:picMkLst>
            <pc:docMk/>
            <pc:sldMk cId="1480225823" sldId="256"/>
            <ac:picMk id="6" creationId="{5982CEF2-C069-4788-8E4E-5313C1D69C91}"/>
          </ac:picMkLst>
        </pc:picChg>
      </pc:sldChg>
      <pc:sldChg chg="addSp modSp mod">
        <pc:chgData name="Kumar, Mithlesh" userId="f75b44f8-038e-4ce4-a7a5-b89273cc7715" providerId="ADAL" clId="{771B0319-A0CE-4440-A1D6-D7D22A2E84BB}" dt="2022-09-24T16:37:32.159" v="5834" actId="1076"/>
        <pc:sldMkLst>
          <pc:docMk/>
          <pc:sldMk cId="550077278" sldId="257"/>
        </pc:sldMkLst>
        <pc:spChg chg="add mod">
          <ac:chgData name="Kumar, Mithlesh" userId="f75b44f8-038e-4ce4-a7a5-b89273cc7715" providerId="ADAL" clId="{771B0319-A0CE-4440-A1D6-D7D22A2E84BB}" dt="2022-09-24T16:37:26.712" v="5832" actId="1076"/>
          <ac:spMkLst>
            <pc:docMk/>
            <pc:sldMk cId="550077278" sldId="257"/>
            <ac:spMk id="5" creationId="{61B05481-BD91-8632-D949-C9185C286328}"/>
          </ac:spMkLst>
        </pc:spChg>
        <pc:spChg chg="mod">
          <ac:chgData name="Kumar, Mithlesh" userId="f75b44f8-038e-4ce4-a7a5-b89273cc7715" providerId="ADAL" clId="{771B0319-A0CE-4440-A1D6-D7D22A2E84BB}" dt="2022-09-21T17:43:22.892" v="471" actId="12788"/>
          <ac:spMkLst>
            <pc:docMk/>
            <pc:sldMk cId="550077278" sldId="257"/>
            <ac:spMk id="6" creationId="{28FE2B2D-3C5A-4105-95DF-0B8155E4F0C2}"/>
          </ac:spMkLst>
        </pc:spChg>
        <pc:spChg chg="mod">
          <ac:chgData name="Kumar, Mithlesh" userId="f75b44f8-038e-4ce4-a7a5-b89273cc7715" providerId="ADAL" clId="{771B0319-A0CE-4440-A1D6-D7D22A2E84BB}" dt="2022-09-24T16:32:01.871" v="5824" actId="27636"/>
          <ac:spMkLst>
            <pc:docMk/>
            <pc:sldMk cId="550077278" sldId="257"/>
            <ac:spMk id="7" creationId="{73CF824B-3700-4C15-AD74-4DA808179596}"/>
          </ac:spMkLst>
        </pc:spChg>
        <pc:spChg chg="add mod">
          <ac:chgData name="Kumar, Mithlesh" userId="f75b44f8-038e-4ce4-a7a5-b89273cc7715" providerId="ADAL" clId="{771B0319-A0CE-4440-A1D6-D7D22A2E84BB}" dt="2022-09-24T16:37:32.159" v="5834" actId="1076"/>
          <ac:spMkLst>
            <pc:docMk/>
            <pc:sldMk cId="550077278" sldId="257"/>
            <ac:spMk id="8" creationId="{8765708D-51BF-EEC8-4ADE-36D0F7422089}"/>
          </ac:spMkLst>
        </pc:spChg>
        <pc:picChg chg="add mod">
          <ac:chgData name="Kumar, Mithlesh" userId="f75b44f8-038e-4ce4-a7a5-b89273cc7715" providerId="ADAL" clId="{771B0319-A0CE-4440-A1D6-D7D22A2E84BB}" dt="2022-09-24T16:31:53.689" v="5818" actId="1076"/>
          <ac:picMkLst>
            <pc:docMk/>
            <pc:sldMk cId="550077278" sldId="257"/>
            <ac:picMk id="2" creationId="{89110A19-9E77-C3AE-0B32-B5DDAD5DCD14}"/>
          </ac:picMkLst>
        </pc:picChg>
        <pc:picChg chg="add mod">
          <ac:chgData name="Kumar, Mithlesh" userId="f75b44f8-038e-4ce4-a7a5-b89273cc7715" providerId="ADAL" clId="{771B0319-A0CE-4440-A1D6-D7D22A2E84BB}" dt="2022-09-24T16:32:05.449" v="5825" actId="1076"/>
          <ac:picMkLst>
            <pc:docMk/>
            <pc:sldMk cId="550077278" sldId="257"/>
            <ac:picMk id="3" creationId="{D2EE9524-AC69-E093-F8D4-D8BBD43B7030}"/>
          </ac:picMkLst>
        </pc:picChg>
      </pc:sldChg>
      <pc:sldChg chg="add">
        <pc:chgData name="Kumar, Mithlesh" userId="f75b44f8-038e-4ce4-a7a5-b89273cc7715" providerId="ADAL" clId="{771B0319-A0CE-4440-A1D6-D7D22A2E84BB}" dt="2022-09-22T21:02:22.079" v="3472"/>
        <pc:sldMkLst>
          <pc:docMk/>
          <pc:sldMk cId="2115698182" sldId="258"/>
        </pc:sldMkLst>
      </pc:sldChg>
      <pc:sldChg chg="del ord">
        <pc:chgData name="Kumar, Mithlesh" userId="f75b44f8-038e-4ce4-a7a5-b89273cc7715" providerId="ADAL" clId="{771B0319-A0CE-4440-A1D6-D7D22A2E84BB}" dt="2022-09-22T21:02:11.461" v="3471" actId="2696"/>
        <pc:sldMkLst>
          <pc:docMk/>
          <pc:sldMk cId="3953432209" sldId="258"/>
        </pc:sldMkLst>
      </pc:sldChg>
      <pc:sldChg chg="addSp delSp modSp mod">
        <pc:chgData name="Kumar, Mithlesh" userId="f75b44f8-038e-4ce4-a7a5-b89273cc7715" providerId="ADAL" clId="{771B0319-A0CE-4440-A1D6-D7D22A2E84BB}" dt="2022-09-28T20:28:09.759" v="8238" actId="21"/>
        <pc:sldMkLst>
          <pc:docMk/>
          <pc:sldMk cId="4212769980" sldId="259"/>
        </pc:sldMkLst>
        <pc:spChg chg="mod">
          <ac:chgData name="Kumar, Mithlesh" userId="f75b44f8-038e-4ce4-a7a5-b89273cc7715" providerId="ADAL" clId="{771B0319-A0CE-4440-A1D6-D7D22A2E84BB}" dt="2022-09-22T21:27:25.955" v="3746" actId="122"/>
          <ac:spMkLst>
            <pc:docMk/>
            <pc:sldMk cId="4212769980" sldId="259"/>
            <ac:spMk id="2" creationId="{E78C0DF7-86C3-478D-881D-21FD855FCDC1}"/>
          </ac:spMkLst>
        </pc:spChg>
        <pc:spChg chg="del mod">
          <ac:chgData name="Kumar, Mithlesh" userId="f75b44f8-038e-4ce4-a7a5-b89273cc7715" providerId="ADAL" clId="{771B0319-A0CE-4440-A1D6-D7D22A2E84BB}" dt="2022-09-28T20:28:09.759" v="8238" actId="21"/>
          <ac:spMkLst>
            <pc:docMk/>
            <pc:sldMk cId="4212769980" sldId="259"/>
            <ac:spMk id="3" creationId="{AA9E67D9-5959-4C94-F9EF-95366D5DE9A8}"/>
          </ac:spMkLst>
        </pc:spChg>
        <pc:spChg chg="add mod">
          <ac:chgData name="Kumar, Mithlesh" userId="f75b44f8-038e-4ce4-a7a5-b89273cc7715" providerId="ADAL" clId="{771B0319-A0CE-4440-A1D6-D7D22A2E84BB}" dt="2022-09-28T20:27:45.191" v="8231" actId="1076"/>
          <ac:spMkLst>
            <pc:docMk/>
            <pc:sldMk cId="4212769980" sldId="259"/>
            <ac:spMk id="5" creationId="{83E49D23-F21E-A509-0387-14FC94923664}"/>
          </ac:spMkLst>
        </pc:spChg>
        <pc:spChg chg="mod">
          <ac:chgData name="Kumar, Mithlesh" userId="f75b44f8-038e-4ce4-a7a5-b89273cc7715" providerId="ADAL" clId="{771B0319-A0CE-4440-A1D6-D7D22A2E84BB}" dt="2022-09-22T21:03:24.197" v="3475" actId="1076"/>
          <ac:spMkLst>
            <pc:docMk/>
            <pc:sldMk cId="4212769980" sldId="259"/>
            <ac:spMk id="13" creationId="{076489FB-44CE-4929-B617-E917AFB3DA0C}"/>
          </ac:spMkLst>
        </pc:spChg>
        <pc:spChg chg="mod">
          <ac:chgData name="Kumar, Mithlesh" userId="f75b44f8-038e-4ce4-a7a5-b89273cc7715" providerId="ADAL" clId="{771B0319-A0CE-4440-A1D6-D7D22A2E84BB}" dt="2022-09-28T20:27:30.012" v="8228" actId="21"/>
          <ac:spMkLst>
            <pc:docMk/>
            <pc:sldMk cId="4212769980" sldId="259"/>
            <ac:spMk id="17" creationId="{2A4EE2B2-039F-4BEC-BC0F-3341A69E1426}"/>
          </ac:spMkLst>
        </pc:spChg>
        <pc:spChg chg="del mod">
          <ac:chgData name="Kumar, Mithlesh" userId="f75b44f8-038e-4ce4-a7a5-b89273cc7715" providerId="ADAL" clId="{771B0319-A0CE-4440-A1D6-D7D22A2E84BB}" dt="2022-09-28T20:27:50.416" v="8233" actId="478"/>
          <ac:spMkLst>
            <pc:docMk/>
            <pc:sldMk cId="4212769980" sldId="259"/>
            <ac:spMk id="18" creationId="{E3DA6494-F8C4-4CA1-A732-47569FC23207}"/>
          </ac:spMkLst>
        </pc:spChg>
        <pc:spChg chg="del mod">
          <ac:chgData name="Kumar, Mithlesh" userId="f75b44f8-038e-4ce4-a7a5-b89273cc7715" providerId="ADAL" clId="{771B0319-A0CE-4440-A1D6-D7D22A2E84BB}" dt="2022-09-28T20:27:48.861" v="8232" actId="478"/>
          <ac:spMkLst>
            <pc:docMk/>
            <pc:sldMk cId="4212769980" sldId="259"/>
            <ac:spMk id="22" creationId="{5DE2BDB0-3913-4B14-A39C-8C50B7FD62F7}"/>
          </ac:spMkLst>
        </pc:spChg>
        <pc:spChg chg="mod">
          <ac:chgData name="Kumar, Mithlesh" userId="f75b44f8-038e-4ce4-a7a5-b89273cc7715" providerId="ADAL" clId="{771B0319-A0CE-4440-A1D6-D7D22A2E84BB}" dt="2022-09-26T20:28:38.912" v="7778" actId="6549"/>
          <ac:spMkLst>
            <pc:docMk/>
            <pc:sldMk cId="4212769980" sldId="259"/>
            <ac:spMk id="24" creationId="{4F8D2751-8702-475D-81DD-E3D9B4F30A16}"/>
          </ac:spMkLst>
        </pc:spChg>
        <pc:graphicFrameChg chg="del">
          <ac:chgData name="Kumar, Mithlesh" userId="f75b44f8-038e-4ce4-a7a5-b89273cc7715" providerId="ADAL" clId="{771B0319-A0CE-4440-A1D6-D7D22A2E84BB}" dt="2022-09-22T21:03:15.542" v="3474" actId="478"/>
          <ac:graphicFrameMkLst>
            <pc:docMk/>
            <pc:sldMk cId="4212769980" sldId="259"/>
            <ac:graphicFrameMk id="4" creationId="{DEC405BB-C33B-37BF-0CC3-788D4AB1294E}"/>
          </ac:graphicFrameMkLst>
        </pc:graphicFrameChg>
        <pc:picChg chg="mod">
          <ac:chgData name="Kumar, Mithlesh" userId="f75b44f8-038e-4ce4-a7a5-b89273cc7715" providerId="ADAL" clId="{771B0319-A0CE-4440-A1D6-D7D22A2E84BB}" dt="2022-09-22T21:03:24.197" v="3475" actId="1076"/>
          <ac:picMkLst>
            <pc:docMk/>
            <pc:sldMk cId="4212769980" sldId="259"/>
            <ac:picMk id="8" creationId="{552C51DB-0972-9551-0A3E-26A83E93CC7E}"/>
          </ac:picMkLst>
        </pc:picChg>
        <pc:picChg chg="mod">
          <ac:chgData name="Kumar, Mithlesh" userId="f75b44f8-038e-4ce4-a7a5-b89273cc7715" providerId="ADAL" clId="{771B0319-A0CE-4440-A1D6-D7D22A2E84BB}" dt="2022-09-23T13:28:46.565" v="3976" actId="14100"/>
          <ac:picMkLst>
            <pc:docMk/>
            <pc:sldMk cId="4212769980" sldId="259"/>
            <ac:picMk id="11" creationId="{686252E3-90B4-BA20-1132-8B9D8E4B9CF9}"/>
          </ac:picMkLst>
        </pc:picChg>
        <pc:picChg chg="mod">
          <ac:chgData name="Kumar, Mithlesh" userId="f75b44f8-038e-4ce4-a7a5-b89273cc7715" providerId="ADAL" clId="{771B0319-A0CE-4440-A1D6-D7D22A2E84BB}" dt="2022-09-23T13:28:50.459" v="3978" actId="14100"/>
          <ac:picMkLst>
            <pc:docMk/>
            <pc:sldMk cId="4212769980" sldId="259"/>
            <ac:picMk id="14" creationId="{5FCC8043-FF00-E38A-1021-A30B03A1539D}"/>
          </ac:picMkLst>
        </pc:picChg>
        <pc:cxnChg chg="mod">
          <ac:chgData name="Kumar, Mithlesh" userId="f75b44f8-038e-4ce4-a7a5-b89273cc7715" providerId="ADAL" clId="{771B0319-A0CE-4440-A1D6-D7D22A2E84BB}" dt="2022-09-22T21:03:24.197" v="3475" actId="1076"/>
          <ac:cxnSpMkLst>
            <pc:docMk/>
            <pc:sldMk cId="4212769980" sldId="259"/>
            <ac:cxnSpMk id="19" creationId="{615BF2CD-2684-45FD-B5F8-3BBA39559CC9}"/>
          </ac:cxnSpMkLst>
        </pc:cxnChg>
        <pc:cxnChg chg="mod">
          <ac:chgData name="Kumar, Mithlesh" userId="f75b44f8-038e-4ce4-a7a5-b89273cc7715" providerId="ADAL" clId="{771B0319-A0CE-4440-A1D6-D7D22A2E84BB}" dt="2022-09-22T21:03:24.197" v="3475" actId="1076"/>
          <ac:cxnSpMkLst>
            <pc:docMk/>
            <pc:sldMk cId="4212769980" sldId="259"/>
            <ac:cxnSpMk id="20" creationId="{E399A392-3F13-46B7-805D-B142DB3505AA}"/>
          </ac:cxnSpMkLst>
        </pc:cxnChg>
        <pc:cxnChg chg="mod">
          <ac:chgData name="Kumar, Mithlesh" userId="f75b44f8-038e-4ce4-a7a5-b89273cc7715" providerId="ADAL" clId="{771B0319-A0CE-4440-A1D6-D7D22A2E84BB}" dt="2022-09-22T21:03:24.197" v="3475" actId="1076"/>
          <ac:cxnSpMkLst>
            <pc:docMk/>
            <pc:sldMk cId="4212769980" sldId="259"/>
            <ac:cxnSpMk id="23" creationId="{4C7B9E86-8EBD-431A-A6D0-30F454414E62}"/>
          </ac:cxnSpMkLst>
        </pc:cxnChg>
        <pc:cxnChg chg="mod">
          <ac:chgData name="Kumar, Mithlesh" userId="f75b44f8-038e-4ce4-a7a5-b89273cc7715" providerId="ADAL" clId="{771B0319-A0CE-4440-A1D6-D7D22A2E84BB}" dt="2022-09-22T21:03:24.197" v="3475" actId="1076"/>
          <ac:cxnSpMkLst>
            <pc:docMk/>
            <pc:sldMk cId="4212769980" sldId="259"/>
            <ac:cxnSpMk id="28" creationId="{D741EF9A-BC5E-4405-9E83-3A5759AE44C7}"/>
          </ac:cxnSpMkLst>
        </pc:cxnChg>
        <pc:cxnChg chg="add del mod">
          <ac:chgData name="Kumar, Mithlesh" userId="f75b44f8-038e-4ce4-a7a5-b89273cc7715" providerId="ADAL" clId="{771B0319-A0CE-4440-A1D6-D7D22A2E84BB}" dt="2022-09-28T20:28:07.041" v="8237" actId="478"/>
          <ac:cxnSpMkLst>
            <pc:docMk/>
            <pc:sldMk cId="4212769980" sldId="259"/>
            <ac:cxnSpMk id="31" creationId="{DACF7A66-7753-4F47-90FC-6A865F96371D}"/>
          </ac:cxnSpMkLst>
        </pc:cxnChg>
        <pc:cxnChg chg="del mod">
          <ac:chgData name="Kumar, Mithlesh" userId="f75b44f8-038e-4ce4-a7a5-b89273cc7715" providerId="ADAL" clId="{771B0319-A0CE-4440-A1D6-D7D22A2E84BB}" dt="2022-09-28T20:27:51.391" v="8234" actId="478"/>
          <ac:cxnSpMkLst>
            <pc:docMk/>
            <pc:sldMk cId="4212769980" sldId="259"/>
            <ac:cxnSpMk id="32" creationId="{98483E08-0CAD-4DE6-9E1A-901D9730C95C}"/>
          </ac:cxnSpMkLst>
        </pc:cxnChg>
      </pc:sldChg>
      <pc:sldChg chg="modSp mod">
        <pc:chgData name="Kumar, Mithlesh" userId="f75b44f8-038e-4ce4-a7a5-b89273cc7715" providerId="ADAL" clId="{771B0319-A0CE-4440-A1D6-D7D22A2E84BB}" dt="2022-09-23T15:22:53.484" v="4056" actId="12788"/>
        <pc:sldMkLst>
          <pc:docMk/>
          <pc:sldMk cId="1857153997" sldId="261"/>
        </pc:sldMkLst>
        <pc:spChg chg="mod">
          <ac:chgData name="Kumar, Mithlesh" userId="f75b44f8-038e-4ce4-a7a5-b89273cc7715" providerId="ADAL" clId="{771B0319-A0CE-4440-A1D6-D7D22A2E84BB}" dt="2022-09-23T15:22:53.484" v="4056" actId="12788"/>
          <ac:spMkLst>
            <pc:docMk/>
            <pc:sldMk cId="1857153997" sldId="261"/>
            <ac:spMk id="2" creationId="{9C700CD3-74F6-40FF-96B6-1A66A564E4B6}"/>
          </ac:spMkLst>
        </pc:spChg>
      </pc:sldChg>
      <pc:sldChg chg="modSp mod ord">
        <pc:chgData name="Kumar, Mithlesh" userId="f75b44f8-038e-4ce4-a7a5-b89273cc7715" providerId="ADAL" clId="{771B0319-A0CE-4440-A1D6-D7D22A2E84BB}" dt="2022-09-24T16:54:03.923" v="6451" actId="6549"/>
        <pc:sldMkLst>
          <pc:docMk/>
          <pc:sldMk cId="4123256303" sldId="262"/>
        </pc:sldMkLst>
        <pc:spChg chg="mod">
          <ac:chgData name="Kumar, Mithlesh" userId="f75b44f8-038e-4ce4-a7a5-b89273cc7715" providerId="ADAL" clId="{771B0319-A0CE-4440-A1D6-D7D22A2E84BB}" dt="2022-09-24T16:54:03.923" v="6451" actId="6549"/>
          <ac:spMkLst>
            <pc:docMk/>
            <pc:sldMk cId="4123256303" sldId="262"/>
            <ac:spMk id="3" creationId="{31A3432A-61FA-4919-9B86-584558E3DDB6}"/>
          </ac:spMkLst>
        </pc:spChg>
      </pc:sldChg>
      <pc:sldChg chg="ord">
        <pc:chgData name="Kumar, Mithlesh" userId="f75b44f8-038e-4ce4-a7a5-b89273cc7715" providerId="ADAL" clId="{771B0319-A0CE-4440-A1D6-D7D22A2E84BB}" dt="2022-09-23T15:22:22.630" v="4051"/>
        <pc:sldMkLst>
          <pc:docMk/>
          <pc:sldMk cId="1432890996" sldId="263"/>
        </pc:sldMkLst>
      </pc:sldChg>
      <pc:sldChg chg="ord">
        <pc:chgData name="Kumar, Mithlesh" userId="f75b44f8-038e-4ce4-a7a5-b89273cc7715" providerId="ADAL" clId="{771B0319-A0CE-4440-A1D6-D7D22A2E84BB}" dt="2022-09-23T15:22:22.630" v="4051"/>
        <pc:sldMkLst>
          <pc:docMk/>
          <pc:sldMk cId="1104057958" sldId="264"/>
        </pc:sldMkLst>
      </pc:sldChg>
      <pc:sldChg chg="ord">
        <pc:chgData name="Kumar, Mithlesh" userId="f75b44f8-038e-4ce4-a7a5-b89273cc7715" providerId="ADAL" clId="{771B0319-A0CE-4440-A1D6-D7D22A2E84BB}" dt="2022-09-23T15:22:22.630" v="4051"/>
        <pc:sldMkLst>
          <pc:docMk/>
          <pc:sldMk cId="788057885" sldId="265"/>
        </pc:sldMkLst>
      </pc:sldChg>
      <pc:sldChg chg="ord">
        <pc:chgData name="Kumar, Mithlesh" userId="f75b44f8-038e-4ce4-a7a5-b89273cc7715" providerId="ADAL" clId="{771B0319-A0CE-4440-A1D6-D7D22A2E84BB}" dt="2022-09-23T15:22:22.630" v="4051"/>
        <pc:sldMkLst>
          <pc:docMk/>
          <pc:sldMk cId="3911423439" sldId="272"/>
        </pc:sldMkLst>
      </pc:sldChg>
      <pc:sldChg chg="modSp mod">
        <pc:chgData name="Kumar, Mithlesh" userId="f75b44f8-038e-4ce4-a7a5-b89273cc7715" providerId="ADAL" clId="{771B0319-A0CE-4440-A1D6-D7D22A2E84BB}" dt="2022-09-23T21:16:51.484" v="5543" actId="20577"/>
        <pc:sldMkLst>
          <pc:docMk/>
          <pc:sldMk cId="3187037023" sldId="273"/>
        </pc:sldMkLst>
        <pc:spChg chg="mod">
          <ac:chgData name="Kumar, Mithlesh" userId="f75b44f8-038e-4ce4-a7a5-b89273cc7715" providerId="ADAL" clId="{771B0319-A0CE-4440-A1D6-D7D22A2E84BB}" dt="2022-09-23T15:23:09.038" v="4058" actId="12788"/>
          <ac:spMkLst>
            <pc:docMk/>
            <pc:sldMk cId="3187037023" sldId="273"/>
            <ac:spMk id="2" creationId="{BFAADF95-A5E9-42E0-8DC9-25BBCFFE949A}"/>
          </ac:spMkLst>
        </pc:spChg>
        <pc:spChg chg="mod">
          <ac:chgData name="Kumar, Mithlesh" userId="f75b44f8-038e-4ce4-a7a5-b89273cc7715" providerId="ADAL" clId="{771B0319-A0CE-4440-A1D6-D7D22A2E84BB}" dt="2022-09-23T21:15:57.654" v="5538" actId="1076"/>
          <ac:spMkLst>
            <pc:docMk/>
            <pc:sldMk cId="3187037023" sldId="273"/>
            <ac:spMk id="15" creationId="{358DD00C-B7EB-46EC-87BB-973DD5C80F69}"/>
          </ac:spMkLst>
        </pc:spChg>
        <pc:spChg chg="mod">
          <ac:chgData name="Kumar, Mithlesh" userId="f75b44f8-038e-4ce4-a7a5-b89273cc7715" providerId="ADAL" clId="{771B0319-A0CE-4440-A1D6-D7D22A2E84BB}" dt="2022-09-23T21:16:51.484" v="5543" actId="20577"/>
          <ac:spMkLst>
            <pc:docMk/>
            <pc:sldMk cId="3187037023" sldId="273"/>
            <ac:spMk id="17" creationId="{A7784C4F-0524-457B-9CFD-D0D3CD667088}"/>
          </ac:spMkLst>
        </pc:spChg>
        <pc:spChg chg="mod">
          <ac:chgData name="Kumar, Mithlesh" userId="f75b44f8-038e-4ce4-a7a5-b89273cc7715" providerId="ADAL" clId="{771B0319-A0CE-4440-A1D6-D7D22A2E84BB}" dt="2022-09-23T21:14:42.724" v="5537" actId="20577"/>
          <ac:spMkLst>
            <pc:docMk/>
            <pc:sldMk cId="3187037023" sldId="273"/>
            <ac:spMk id="18" creationId="{EADFA0FA-B1D1-46C1-868C-5E69B8982EAB}"/>
          </ac:spMkLst>
        </pc:spChg>
        <pc:graphicFrameChg chg="mod">
          <ac:chgData name="Kumar, Mithlesh" userId="f75b44f8-038e-4ce4-a7a5-b89273cc7715" providerId="ADAL" clId="{771B0319-A0CE-4440-A1D6-D7D22A2E84BB}" dt="2022-09-23T21:16:03.254" v="5539" actId="1076"/>
          <ac:graphicFrameMkLst>
            <pc:docMk/>
            <pc:sldMk cId="3187037023" sldId="273"/>
            <ac:graphicFrameMk id="19" creationId="{CBC6A214-CECA-669A-74EF-C719E17E58BA}"/>
          </ac:graphicFrameMkLst>
        </pc:graphicFrameChg>
        <pc:picChg chg="mod">
          <ac:chgData name="Kumar, Mithlesh" userId="f75b44f8-038e-4ce4-a7a5-b89273cc7715" providerId="ADAL" clId="{771B0319-A0CE-4440-A1D6-D7D22A2E84BB}" dt="2022-09-23T21:15:57.654" v="5538" actId="1076"/>
          <ac:picMkLst>
            <pc:docMk/>
            <pc:sldMk cId="3187037023" sldId="273"/>
            <ac:picMk id="5" creationId="{7910C7BB-5729-E628-808C-2864E369B3D8}"/>
          </ac:picMkLst>
        </pc:picChg>
      </pc:sldChg>
      <pc:sldChg chg="modSp mod">
        <pc:chgData name="Kumar, Mithlesh" userId="f75b44f8-038e-4ce4-a7a5-b89273cc7715" providerId="ADAL" clId="{771B0319-A0CE-4440-A1D6-D7D22A2E84BB}" dt="2022-09-23T15:22:41.497" v="4053" actId="12788"/>
        <pc:sldMkLst>
          <pc:docMk/>
          <pc:sldMk cId="3213205319" sldId="281"/>
        </pc:sldMkLst>
        <pc:spChg chg="mod">
          <ac:chgData name="Kumar, Mithlesh" userId="f75b44f8-038e-4ce4-a7a5-b89273cc7715" providerId="ADAL" clId="{771B0319-A0CE-4440-A1D6-D7D22A2E84BB}" dt="2022-09-23T15:22:41.497" v="4053" actId="12788"/>
          <ac:spMkLst>
            <pc:docMk/>
            <pc:sldMk cId="3213205319" sldId="281"/>
            <ac:spMk id="2" creationId="{9C700CD3-74F6-40FF-96B6-1A66A564E4B6}"/>
          </ac:spMkLst>
        </pc:spChg>
      </pc:sldChg>
      <pc:sldChg chg="ord">
        <pc:chgData name="Kumar, Mithlesh" userId="f75b44f8-038e-4ce4-a7a5-b89273cc7715" providerId="ADAL" clId="{771B0319-A0CE-4440-A1D6-D7D22A2E84BB}" dt="2022-09-23T15:22:22.630" v="4051"/>
        <pc:sldMkLst>
          <pc:docMk/>
          <pc:sldMk cId="3790519648" sldId="282"/>
        </pc:sldMkLst>
      </pc:sldChg>
      <pc:sldChg chg="ord">
        <pc:chgData name="Kumar, Mithlesh" userId="f75b44f8-038e-4ce4-a7a5-b89273cc7715" providerId="ADAL" clId="{771B0319-A0CE-4440-A1D6-D7D22A2E84BB}" dt="2022-09-23T15:22:22.630" v="4051"/>
        <pc:sldMkLst>
          <pc:docMk/>
          <pc:sldMk cId="3051369058" sldId="284"/>
        </pc:sldMkLst>
      </pc:sldChg>
      <pc:sldChg chg="addSp delSp modSp mod">
        <pc:chgData name="Kumar, Mithlesh" userId="f75b44f8-038e-4ce4-a7a5-b89273cc7715" providerId="ADAL" clId="{771B0319-A0CE-4440-A1D6-D7D22A2E84BB}" dt="2022-09-23T21:17:23.537" v="5545" actId="122"/>
        <pc:sldMkLst>
          <pc:docMk/>
          <pc:sldMk cId="2156679125" sldId="285"/>
        </pc:sldMkLst>
        <pc:spChg chg="mod">
          <ac:chgData name="Kumar, Mithlesh" userId="f75b44f8-038e-4ce4-a7a5-b89273cc7715" providerId="ADAL" clId="{771B0319-A0CE-4440-A1D6-D7D22A2E84BB}" dt="2022-09-22T21:27:22.936" v="3745" actId="122"/>
          <ac:spMkLst>
            <pc:docMk/>
            <pc:sldMk cId="2156679125" sldId="285"/>
            <ac:spMk id="2" creationId="{E78C0DF7-86C3-478D-881D-21FD855FCDC1}"/>
          </ac:spMkLst>
        </pc:spChg>
        <pc:spChg chg="add mod">
          <ac:chgData name="Kumar, Mithlesh" userId="f75b44f8-038e-4ce4-a7a5-b89273cc7715" providerId="ADAL" clId="{771B0319-A0CE-4440-A1D6-D7D22A2E84BB}" dt="2022-09-22T21:28:35.350" v="3750" actId="1582"/>
          <ac:spMkLst>
            <pc:docMk/>
            <pc:sldMk cId="2156679125" sldId="285"/>
            <ac:spMk id="4" creationId="{4E712EE2-9C1F-7FA9-8B37-5AE74E182303}"/>
          </ac:spMkLst>
        </pc:spChg>
        <pc:spChg chg="add mod">
          <ac:chgData name="Kumar, Mithlesh" userId="f75b44f8-038e-4ce4-a7a5-b89273cc7715" providerId="ADAL" clId="{771B0319-A0CE-4440-A1D6-D7D22A2E84BB}" dt="2022-09-22T21:29:14.502" v="3760" actId="14100"/>
          <ac:spMkLst>
            <pc:docMk/>
            <pc:sldMk cId="2156679125" sldId="285"/>
            <ac:spMk id="8" creationId="{3F7AAF14-B711-70A3-F6E5-AB4137CD5E5F}"/>
          </ac:spMkLst>
        </pc:spChg>
        <pc:spChg chg="add del">
          <ac:chgData name="Kumar, Mithlesh" userId="f75b44f8-038e-4ce4-a7a5-b89273cc7715" providerId="ADAL" clId="{771B0319-A0CE-4440-A1D6-D7D22A2E84BB}" dt="2022-09-22T21:30:33.136" v="3762" actId="478"/>
          <ac:spMkLst>
            <pc:docMk/>
            <pc:sldMk cId="2156679125" sldId="285"/>
            <ac:spMk id="10" creationId="{79AE2FFE-E80F-AC45-3894-B5F91A1C2A91}"/>
          </ac:spMkLst>
        </pc:spChg>
        <pc:spChg chg="add mod">
          <ac:chgData name="Kumar, Mithlesh" userId="f75b44f8-038e-4ce4-a7a5-b89273cc7715" providerId="ADAL" clId="{771B0319-A0CE-4440-A1D6-D7D22A2E84BB}" dt="2022-09-22T21:31:52.365" v="3772" actId="1035"/>
          <ac:spMkLst>
            <pc:docMk/>
            <pc:sldMk cId="2156679125" sldId="285"/>
            <ac:spMk id="11" creationId="{B970AAC3-BD89-19FA-8E80-726824CAB0BF}"/>
          </ac:spMkLst>
        </pc:spChg>
        <pc:spChg chg="del mod">
          <ac:chgData name="Kumar, Mithlesh" userId="f75b44f8-038e-4ce4-a7a5-b89273cc7715" providerId="ADAL" clId="{771B0319-A0CE-4440-A1D6-D7D22A2E84BB}" dt="2022-09-22T21:05:50.796" v="3558" actId="478"/>
          <ac:spMkLst>
            <pc:docMk/>
            <pc:sldMk cId="2156679125" sldId="285"/>
            <ac:spMk id="13" creationId="{076489FB-44CE-4929-B617-E917AFB3DA0C}"/>
          </ac:spMkLst>
        </pc:spChg>
        <pc:spChg chg="add mod">
          <ac:chgData name="Kumar, Mithlesh" userId="f75b44f8-038e-4ce4-a7a5-b89273cc7715" providerId="ADAL" clId="{771B0319-A0CE-4440-A1D6-D7D22A2E84BB}" dt="2022-09-22T21:32:29.757" v="3801" actId="1076"/>
          <ac:spMkLst>
            <pc:docMk/>
            <pc:sldMk cId="2156679125" sldId="285"/>
            <ac:spMk id="15" creationId="{9BAA4C8D-8EE3-7F4D-421E-4CADEE7EBB69}"/>
          </ac:spMkLst>
        </pc:spChg>
        <pc:spChg chg="add mod">
          <ac:chgData name="Kumar, Mithlesh" userId="f75b44f8-038e-4ce4-a7a5-b89273cc7715" providerId="ADAL" clId="{771B0319-A0CE-4440-A1D6-D7D22A2E84BB}" dt="2022-09-22T21:32:59.388" v="3814" actId="1076"/>
          <ac:spMkLst>
            <pc:docMk/>
            <pc:sldMk cId="2156679125" sldId="285"/>
            <ac:spMk id="16" creationId="{74E6C6CD-1DA1-D883-7F42-1D9D834EF52C}"/>
          </ac:spMkLst>
        </pc:spChg>
        <pc:spChg chg="del mod">
          <ac:chgData name="Kumar, Mithlesh" userId="f75b44f8-038e-4ce4-a7a5-b89273cc7715" providerId="ADAL" clId="{771B0319-A0CE-4440-A1D6-D7D22A2E84BB}" dt="2022-09-22T21:05:55.165" v="3560" actId="478"/>
          <ac:spMkLst>
            <pc:docMk/>
            <pc:sldMk cId="2156679125" sldId="285"/>
            <ac:spMk id="18" creationId="{E3DA6494-F8C4-4CA1-A732-47569FC23207}"/>
          </ac:spMkLst>
        </pc:spChg>
        <pc:spChg chg="del">
          <ac:chgData name="Kumar, Mithlesh" userId="f75b44f8-038e-4ce4-a7a5-b89273cc7715" providerId="ADAL" clId="{771B0319-A0CE-4440-A1D6-D7D22A2E84BB}" dt="2022-09-22T21:03:04.253" v="3473" actId="478"/>
          <ac:spMkLst>
            <pc:docMk/>
            <pc:sldMk cId="2156679125" sldId="285"/>
            <ac:spMk id="21" creationId="{554A3A55-38EF-CDAA-3D49-70F93DFDD610}"/>
          </ac:spMkLst>
        </pc:spChg>
        <pc:spChg chg="del mod">
          <ac:chgData name="Kumar, Mithlesh" userId="f75b44f8-038e-4ce4-a7a5-b89273cc7715" providerId="ADAL" clId="{771B0319-A0CE-4440-A1D6-D7D22A2E84BB}" dt="2022-09-22T21:05:56.970" v="3561" actId="478"/>
          <ac:spMkLst>
            <pc:docMk/>
            <pc:sldMk cId="2156679125" sldId="285"/>
            <ac:spMk id="22" creationId="{5DE2BDB0-3913-4B14-A39C-8C50B7FD62F7}"/>
          </ac:spMkLst>
        </pc:spChg>
        <pc:spChg chg="mod">
          <ac:chgData name="Kumar, Mithlesh" userId="f75b44f8-038e-4ce4-a7a5-b89273cc7715" providerId="ADAL" clId="{771B0319-A0CE-4440-A1D6-D7D22A2E84BB}" dt="2022-09-22T21:05:46.137" v="3557" actId="1038"/>
          <ac:spMkLst>
            <pc:docMk/>
            <pc:sldMk cId="2156679125" sldId="285"/>
            <ac:spMk id="24" creationId="{4F8D2751-8702-475D-81DD-E3D9B4F30A16}"/>
          </ac:spMkLst>
        </pc:spChg>
        <pc:spChg chg="add mod">
          <ac:chgData name="Kumar, Mithlesh" userId="f75b44f8-038e-4ce4-a7a5-b89273cc7715" providerId="ADAL" clId="{771B0319-A0CE-4440-A1D6-D7D22A2E84BB}" dt="2022-09-22T21:33:04.036" v="3815" actId="1076"/>
          <ac:spMkLst>
            <pc:docMk/>
            <pc:sldMk cId="2156679125" sldId="285"/>
            <ac:spMk id="25" creationId="{3296E46C-2687-F449-F106-49F24252350A}"/>
          </ac:spMkLst>
        </pc:spChg>
        <pc:spChg chg="add mod">
          <ac:chgData name="Kumar, Mithlesh" userId="f75b44f8-038e-4ce4-a7a5-b89273cc7715" providerId="ADAL" clId="{771B0319-A0CE-4440-A1D6-D7D22A2E84BB}" dt="2022-09-22T21:33:07.885" v="3816" actId="1076"/>
          <ac:spMkLst>
            <pc:docMk/>
            <pc:sldMk cId="2156679125" sldId="285"/>
            <ac:spMk id="26" creationId="{418A24B0-ED3C-345B-6E41-121AAD64F238}"/>
          </ac:spMkLst>
        </pc:spChg>
        <pc:spChg chg="mod">
          <ac:chgData name="Kumar, Mithlesh" userId="f75b44f8-038e-4ce4-a7a5-b89273cc7715" providerId="ADAL" clId="{771B0319-A0CE-4440-A1D6-D7D22A2E84BB}" dt="2022-09-23T21:17:23.537" v="5545" actId="122"/>
          <ac:spMkLst>
            <pc:docMk/>
            <pc:sldMk cId="2156679125" sldId="285"/>
            <ac:spMk id="33" creationId="{0E0CFEB2-5931-4CC8-A321-0B351D38EABD}"/>
          </ac:spMkLst>
        </pc:spChg>
        <pc:spChg chg="add mod">
          <ac:chgData name="Kumar, Mithlesh" userId="f75b44f8-038e-4ce4-a7a5-b89273cc7715" providerId="ADAL" clId="{771B0319-A0CE-4440-A1D6-D7D22A2E84BB}" dt="2022-09-22T21:34:39.668" v="3841" actId="1076"/>
          <ac:spMkLst>
            <pc:docMk/>
            <pc:sldMk cId="2156679125" sldId="285"/>
            <ac:spMk id="35" creationId="{86CB13DF-F911-4B00-FF47-B0F960126534}"/>
          </ac:spMkLst>
        </pc:spChg>
        <pc:spChg chg="add mod">
          <ac:chgData name="Kumar, Mithlesh" userId="f75b44f8-038e-4ce4-a7a5-b89273cc7715" providerId="ADAL" clId="{771B0319-A0CE-4440-A1D6-D7D22A2E84BB}" dt="2022-09-22T22:13:20.089" v="3851" actId="1076"/>
          <ac:spMkLst>
            <pc:docMk/>
            <pc:sldMk cId="2156679125" sldId="285"/>
            <ac:spMk id="36" creationId="{F6D443C3-4099-C9CD-3890-6BE18D13A9F8}"/>
          </ac:spMkLst>
        </pc:spChg>
        <pc:spChg chg="add mod">
          <ac:chgData name="Kumar, Mithlesh" userId="f75b44f8-038e-4ce4-a7a5-b89273cc7715" providerId="ADAL" clId="{771B0319-A0CE-4440-A1D6-D7D22A2E84BB}" dt="2022-09-22T22:13:33.114" v="3857" actId="20577"/>
          <ac:spMkLst>
            <pc:docMk/>
            <pc:sldMk cId="2156679125" sldId="285"/>
            <ac:spMk id="37" creationId="{7A1B0C99-CEC6-DAF7-BBF6-817626EDC413}"/>
          </ac:spMkLst>
        </pc:spChg>
        <pc:graphicFrameChg chg="del">
          <ac:chgData name="Kumar, Mithlesh" userId="f75b44f8-038e-4ce4-a7a5-b89273cc7715" providerId="ADAL" clId="{771B0319-A0CE-4440-A1D6-D7D22A2E84BB}" dt="2022-09-22T21:05:28.238" v="3479" actId="478"/>
          <ac:graphicFrameMkLst>
            <pc:docMk/>
            <pc:sldMk cId="2156679125" sldId="285"/>
            <ac:graphicFrameMk id="3" creationId="{8221FDD7-AC07-8DD6-611D-1D6FEF7798E7}"/>
          </ac:graphicFrameMkLst>
        </pc:graphicFrameChg>
        <pc:graphicFrameChg chg="add mod modGraphic">
          <ac:chgData name="Kumar, Mithlesh" userId="f75b44f8-038e-4ce4-a7a5-b89273cc7715" providerId="ADAL" clId="{771B0319-A0CE-4440-A1D6-D7D22A2E84BB}" dt="2022-09-23T13:28:03.604" v="3957" actId="20577"/>
          <ac:graphicFrameMkLst>
            <pc:docMk/>
            <pc:sldMk cId="2156679125" sldId="285"/>
            <ac:graphicFrameMk id="38" creationId="{54DC3BB6-E0F3-F622-2485-111ACC4BAA48}"/>
          </ac:graphicFrameMkLst>
        </pc:graphicFrameChg>
        <pc:picChg chg="del">
          <ac:chgData name="Kumar, Mithlesh" userId="f75b44f8-038e-4ce4-a7a5-b89273cc7715" providerId="ADAL" clId="{771B0319-A0CE-4440-A1D6-D7D22A2E84BB}" dt="2022-09-23T13:27:11.037" v="3946" actId="478"/>
          <ac:picMkLst>
            <pc:docMk/>
            <pc:sldMk cId="2156679125" sldId="285"/>
            <ac:picMk id="6" creationId="{6BADA2BE-48E0-B3F2-7DB9-2933FADAB4FA}"/>
          </ac:picMkLst>
        </pc:picChg>
        <pc:picChg chg="del">
          <ac:chgData name="Kumar, Mithlesh" userId="f75b44f8-038e-4ce4-a7a5-b89273cc7715" providerId="ADAL" clId="{771B0319-A0CE-4440-A1D6-D7D22A2E84BB}" dt="2022-09-23T13:27:10.333" v="3945" actId="478"/>
          <ac:picMkLst>
            <pc:docMk/>
            <pc:sldMk cId="2156679125" sldId="285"/>
            <ac:picMk id="9" creationId="{433D562A-311C-863E-9A2F-840861BA1017}"/>
          </ac:picMkLst>
        </pc:picChg>
        <pc:picChg chg="mod">
          <ac:chgData name="Kumar, Mithlesh" userId="f75b44f8-038e-4ce4-a7a5-b89273cc7715" providerId="ADAL" clId="{771B0319-A0CE-4440-A1D6-D7D22A2E84BB}" dt="2022-09-22T21:05:46.137" v="3557" actId="1038"/>
          <ac:picMkLst>
            <pc:docMk/>
            <pc:sldMk cId="2156679125" sldId="285"/>
            <ac:picMk id="12" creationId="{C63DC43F-1798-972C-D925-C6BF6C3A6492}"/>
          </ac:picMkLst>
        </pc:picChg>
        <pc:cxnChg chg="add mod ord">
          <ac:chgData name="Kumar, Mithlesh" userId="f75b44f8-038e-4ce4-a7a5-b89273cc7715" providerId="ADAL" clId="{771B0319-A0CE-4440-A1D6-D7D22A2E84BB}" dt="2022-09-22T21:32:03.730" v="3781" actId="166"/>
          <ac:cxnSpMkLst>
            <pc:docMk/>
            <pc:sldMk cId="2156679125" sldId="285"/>
            <ac:cxnSpMk id="7" creationId="{F3517473-7299-BCB6-1A19-2A124CD5F5D6}"/>
          </ac:cxnSpMkLst>
        </pc:cxnChg>
        <pc:cxnChg chg="mod">
          <ac:chgData name="Kumar, Mithlesh" userId="f75b44f8-038e-4ce4-a7a5-b89273cc7715" providerId="ADAL" clId="{771B0319-A0CE-4440-A1D6-D7D22A2E84BB}" dt="2022-09-22T21:05:46.137" v="3557" actId="1038"/>
          <ac:cxnSpMkLst>
            <pc:docMk/>
            <pc:sldMk cId="2156679125" sldId="285"/>
            <ac:cxnSpMk id="19" creationId="{615BF2CD-2684-45FD-B5F8-3BBA39559CC9}"/>
          </ac:cxnSpMkLst>
        </pc:cxnChg>
        <pc:cxnChg chg="mod">
          <ac:chgData name="Kumar, Mithlesh" userId="f75b44f8-038e-4ce4-a7a5-b89273cc7715" providerId="ADAL" clId="{771B0319-A0CE-4440-A1D6-D7D22A2E84BB}" dt="2022-09-22T21:05:46.137" v="3557" actId="1038"/>
          <ac:cxnSpMkLst>
            <pc:docMk/>
            <pc:sldMk cId="2156679125" sldId="285"/>
            <ac:cxnSpMk id="20" creationId="{E399A392-3F13-46B7-805D-B142DB3505AA}"/>
          </ac:cxnSpMkLst>
        </pc:cxnChg>
        <pc:cxnChg chg="mod">
          <ac:chgData name="Kumar, Mithlesh" userId="f75b44f8-038e-4ce4-a7a5-b89273cc7715" providerId="ADAL" clId="{771B0319-A0CE-4440-A1D6-D7D22A2E84BB}" dt="2022-09-22T21:05:46.137" v="3557" actId="1038"/>
          <ac:cxnSpMkLst>
            <pc:docMk/>
            <pc:sldMk cId="2156679125" sldId="285"/>
            <ac:cxnSpMk id="23" creationId="{4C7B9E86-8EBD-431A-A6D0-30F454414E62}"/>
          </ac:cxnSpMkLst>
        </pc:cxnChg>
        <pc:cxnChg chg="mod">
          <ac:chgData name="Kumar, Mithlesh" userId="f75b44f8-038e-4ce4-a7a5-b89273cc7715" providerId="ADAL" clId="{771B0319-A0CE-4440-A1D6-D7D22A2E84BB}" dt="2022-09-22T21:05:46.137" v="3557" actId="1038"/>
          <ac:cxnSpMkLst>
            <pc:docMk/>
            <pc:sldMk cId="2156679125" sldId="285"/>
            <ac:cxnSpMk id="28" creationId="{D741EF9A-BC5E-4405-9E83-3A5759AE44C7}"/>
          </ac:cxnSpMkLst>
        </pc:cxnChg>
        <pc:cxnChg chg="add mod">
          <ac:chgData name="Kumar, Mithlesh" userId="f75b44f8-038e-4ce4-a7a5-b89273cc7715" providerId="ADAL" clId="{771B0319-A0CE-4440-A1D6-D7D22A2E84BB}" dt="2022-09-22T21:33:40.050" v="3827" actId="1036"/>
          <ac:cxnSpMkLst>
            <pc:docMk/>
            <pc:sldMk cId="2156679125" sldId="285"/>
            <ac:cxnSpMk id="29" creationId="{0AE342D3-9A37-AC02-608C-9314B49CA4F3}"/>
          </ac:cxnSpMkLst>
        </pc:cxnChg>
        <pc:cxnChg chg="add mod">
          <ac:chgData name="Kumar, Mithlesh" userId="f75b44f8-038e-4ce4-a7a5-b89273cc7715" providerId="ADAL" clId="{771B0319-A0CE-4440-A1D6-D7D22A2E84BB}" dt="2022-09-22T21:33:51.772" v="3830" actId="1076"/>
          <ac:cxnSpMkLst>
            <pc:docMk/>
            <pc:sldMk cId="2156679125" sldId="285"/>
            <ac:cxnSpMk id="30" creationId="{3DE13C4E-BDC0-867E-4AD5-37FED4E35943}"/>
          </ac:cxnSpMkLst>
        </pc:cxnChg>
        <pc:cxnChg chg="del mod">
          <ac:chgData name="Kumar, Mithlesh" userId="f75b44f8-038e-4ce4-a7a5-b89273cc7715" providerId="ADAL" clId="{771B0319-A0CE-4440-A1D6-D7D22A2E84BB}" dt="2022-09-22T21:05:58.172" v="3562" actId="478"/>
          <ac:cxnSpMkLst>
            <pc:docMk/>
            <pc:sldMk cId="2156679125" sldId="285"/>
            <ac:cxnSpMk id="31" creationId="{DACF7A66-7753-4F47-90FC-6A865F96371D}"/>
          </ac:cxnSpMkLst>
        </pc:cxnChg>
        <pc:cxnChg chg="del mod">
          <ac:chgData name="Kumar, Mithlesh" userId="f75b44f8-038e-4ce4-a7a5-b89273cc7715" providerId="ADAL" clId="{771B0319-A0CE-4440-A1D6-D7D22A2E84BB}" dt="2022-09-22T21:05:53.408" v="3559" actId="478"/>
          <ac:cxnSpMkLst>
            <pc:docMk/>
            <pc:sldMk cId="2156679125" sldId="285"/>
            <ac:cxnSpMk id="32" creationId="{98483E08-0CAD-4DE6-9E1A-901D9730C95C}"/>
          </ac:cxnSpMkLst>
        </pc:cxnChg>
        <pc:cxnChg chg="add mod">
          <ac:chgData name="Kumar, Mithlesh" userId="f75b44f8-038e-4ce4-a7a5-b89273cc7715" providerId="ADAL" clId="{771B0319-A0CE-4440-A1D6-D7D22A2E84BB}" dt="2022-09-22T21:33:57.165" v="3832" actId="1076"/>
          <ac:cxnSpMkLst>
            <pc:docMk/>
            <pc:sldMk cId="2156679125" sldId="285"/>
            <ac:cxnSpMk id="34" creationId="{06D76B16-3FE5-0A74-72EE-2AC5C4F215DE}"/>
          </ac:cxnSpMkLst>
        </pc:cxnChg>
      </pc:sldChg>
      <pc:sldChg chg="ord">
        <pc:chgData name="Kumar, Mithlesh" userId="f75b44f8-038e-4ce4-a7a5-b89273cc7715" providerId="ADAL" clId="{771B0319-A0CE-4440-A1D6-D7D22A2E84BB}" dt="2022-09-23T15:22:22.630" v="4051"/>
        <pc:sldMkLst>
          <pc:docMk/>
          <pc:sldMk cId="4248677122" sldId="286"/>
        </pc:sldMkLst>
      </pc:sldChg>
      <pc:sldChg chg="ord">
        <pc:chgData name="Kumar, Mithlesh" userId="f75b44f8-038e-4ce4-a7a5-b89273cc7715" providerId="ADAL" clId="{771B0319-A0CE-4440-A1D6-D7D22A2E84BB}" dt="2022-09-23T15:22:22.630" v="4051"/>
        <pc:sldMkLst>
          <pc:docMk/>
          <pc:sldMk cId="767572391" sldId="287"/>
        </pc:sldMkLst>
      </pc:sldChg>
      <pc:sldChg chg="modSp mod ord">
        <pc:chgData name="Kumar, Mithlesh" userId="f75b44f8-038e-4ce4-a7a5-b89273cc7715" providerId="ADAL" clId="{771B0319-A0CE-4440-A1D6-D7D22A2E84BB}" dt="2022-09-23T15:22:11.317" v="4049"/>
        <pc:sldMkLst>
          <pc:docMk/>
          <pc:sldMk cId="611623557" sldId="288"/>
        </pc:sldMkLst>
        <pc:spChg chg="mod">
          <ac:chgData name="Kumar, Mithlesh" userId="f75b44f8-038e-4ce4-a7a5-b89273cc7715" providerId="ADAL" clId="{771B0319-A0CE-4440-A1D6-D7D22A2E84BB}" dt="2022-09-23T15:21:51.804" v="4047"/>
          <ac:spMkLst>
            <pc:docMk/>
            <pc:sldMk cId="611623557" sldId="288"/>
            <ac:spMk id="2" creationId="{BFAADF95-A5E9-42E0-8DC9-25BBCFFE949A}"/>
          </ac:spMkLst>
        </pc:spChg>
      </pc:sldChg>
      <pc:sldChg chg="del">
        <pc:chgData name="Kumar, Mithlesh" userId="f75b44f8-038e-4ce4-a7a5-b89273cc7715" providerId="ADAL" clId="{771B0319-A0CE-4440-A1D6-D7D22A2E84BB}" dt="2022-09-22T21:02:11.461" v="3471" actId="2696"/>
        <pc:sldMkLst>
          <pc:docMk/>
          <pc:sldMk cId="507862838" sldId="290"/>
        </pc:sldMkLst>
      </pc:sldChg>
      <pc:sldChg chg="add">
        <pc:chgData name="Kumar, Mithlesh" userId="f75b44f8-038e-4ce4-a7a5-b89273cc7715" providerId="ADAL" clId="{771B0319-A0CE-4440-A1D6-D7D22A2E84BB}" dt="2022-09-22T21:02:22.079" v="3472"/>
        <pc:sldMkLst>
          <pc:docMk/>
          <pc:sldMk cId="1130505140" sldId="290"/>
        </pc:sldMkLst>
      </pc:sldChg>
      <pc:sldChg chg="ord">
        <pc:chgData name="Kumar, Mithlesh" userId="f75b44f8-038e-4ce4-a7a5-b89273cc7715" providerId="ADAL" clId="{771B0319-A0CE-4440-A1D6-D7D22A2E84BB}" dt="2022-09-23T15:22:22.630" v="4051"/>
        <pc:sldMkLst>
          <pc:docMk/>
          <pc:sldMk cId="939906957" sldId="291"/>
        </pc:sldMkLst>
      </pc:sldChg>
      <pc:sldChg chg="addSp delSp modSp mod modClrScheme delDesignElem chgLayout">
        <pc:chgData name="Kumar, Mithlesh" userId="f75b44f8-038e-4ce4-a7a5-b89273cc7715" providerId="ADAL" clId="{771B0319-A0CE-4440-A1D6-D7D22A2E84BB}" dt="2022-09-23T21:12:36.672" v="5531" actId="478"/>
        <pc:sldMkLst>
          <pc:docMk/>
          <pc:sldMk cId="3621829154" sldId="295"/>
        </pc:sldMkLst>
        <pc:spChg chg="add mod">
          <ac:chgData name="Kumar, Mithlesh" userId="f75b44f8-038e-4ce4-a7a5-b89273cc7715" providerId="ADAL" clId="{771B0319-A0CE-4440-A1D6-D7D22A2E84BB}" dt="2022-09-23T21:12:32.896" v="5530" actId="20577"/>
          <ac:spMkLst>
            <pc:docMk/>
            <pc:sldMk cId="3621829154" sldId="295"/>
            <ac:spMk id="2" creationId="{BA946483-B3B4-378B-B587-345CFCBF2AFE}"/>
          </ac:spMkLst>
        </pc:spChg>
        <pc:spChg chg="del mod ord">
          <ac:chgData name="Kumar, Mithlesh" userId="f75b44f8-038e-4ce4-a7a5-b89273cc7715" providerId="ADAL" clId="{771B0319-A0CE-4440-A1D6-D7D22A2E84BB}" dt="2022-09-23T21:12:15.776" v="5491" actId="478"/>
          <ac:spMkLst>
            <pc:docMk/>
            <pc:sldMk cId="3621829154" sldId="295"/>
            <ac:spMk id="4" creationId="{0DEB7287-8A23-060B-897D-9ACB3C978817}"/>
          </ac:spMkLst>
        </pc:spChg>
        <pc:spChg chg="del mod ord">
          <ac:chgData name="Kumar, Mithlesh" userId="f75b44f8-038e-4ce4-a7a5-b89273cc7715" providerId="ADAL" clId="{771B0319-A0CE-4440-A1D6-D7D22A2E84BB}" dt="2022-09-23T21:12:36.672" v="5531" actId="478"/>
          <ac:spMkLst>
            <pc:docMk/>
            <pc:sldMk cId="3621829154" sldId="295"/>
            <ac:spMk id="5" creationId="{F7E55C51-1127-3E20-23A0-949D930A7CAD}"/>
          </ac:spMkLst>
        </pc:spChg>
        <pc:spChg chg="del">
          <ac:chgData name="Kumar, Mithlesh" userId="f75b44f8-038e-4ce4-a7a5-b89273cc7715" providerId="ADAL" clId="{771B0319-A0CE-4440-A1D6-D7D22A2E84BB}" dt="2022-09-23T21:12:10.652" v="5490" actId="700"/>
          <ac:spMkLst>
            <pc:docMk/>
            <pc:sldMk cId="3621829154" sldId="295"/>
            <ac:spMk id="10" creationId="{6F5A5072-7B47-4D32-B52A-4EBBF590B8A5}"/>
          </ac:spMkLst>
        </pc:spChg>
        <pc:spChg chg="del">
          <ac:chgData name="Kumar, Mithlesh" userId="f75b44f8-038e-4ce4-a7a5-b89273cc7715" providerId="ADAL" clId="{771B0319-A0CE-4440-A1D6-D7D22A2E84BB}" dt="2022-09-23T21:12:10.652" v="5490" actId="700"/>
          <ac:spMkLst>
            <pc:docMk/>
            <pc:sldMk cId="3621829154" sldId="295"/>
            <ac:spMk id="12" creationId="{9715DAF0-AE1B-46C9-8A6B-DB2AA05AB91D}"/>
          </ac:spMkLst>
        </pc:spChg>
        <pc:spChg chg="del">
          <ac:chgData name="Kumar, Mithlesh" userId="f75b44f8-038e-4ce4-a7a5-b89273cc7715" providerId="ADAL" clId="{771B0319-A0CE-4440-A1D6-D7D22A2E84BB}" dt="2022-09-23T21:12:10.652" v="5490" actId="700"/>
          <ac:spMkLst>
            <pc:docMk/>
            <pc:sldMk cId="3621829154" sldId="295"/>
            <ac:spMk id="14" creationId="{6016219D-510E-4184-9090-6D5578A87BD1}"/>
          </ac:spMkLst>
        </pc:spChg>
        <pc:spChg chg="del">
          <ac:chgData name="Kumar, Mithlesh" userId="f75b44f8-038e-4ce4-a7a5-b89273cc7715" providerId="ADAL" clId="{771B0319-A0CE-4440-A1D6-D7D22A2E84BB}" dt="2022-09-23T21:12:10.652" v="5490" actId="700"/>
          <ac:spMkLst>
            <pc:docMk/>
            <pc:sldMk cId="3621829154" sldId="295"/>
            <ac:spMk id="16" creationId="{AFF4A713-7B75-4B21-90D7-5AB19547C728}"/>
          </ac:spMkLst>
        </pc:spChg>
        <pc:spChg chg="del">
          <ac:chgData name="Kumar, Mithlesh" userId="f75b44f8-038e-4ce4-a7a5-b89273cc7715" providerId="ADAL" clId="{771B0319-A0CE-4440-A1D6-D7D22A2E84BB}" dt="2022-09-23T21:12:10.652" v="5490" actId="700"/>
          <ac:spMkLst>
            <pc:docMk/>
            <pc:sldMk cId="3621829154" sldId="295"/>
            <ac:spMk id="18" creationId="{DC631C0B-6DA6-4E57-8231-CE32B3434A7E}"/>
          </ac:spMkLst>
        </pc:spChg>
        <pc:spChg chg="del">
          <ac:chgData name="Kumar, Mithlesh" userId="f75b44f8-038e-4ce4-a7a5-b89273cc7715" providerId="ADAL" clId="{771B0319-A0CE-4440-A1D6-D7D22A2E84BB}" dt="2022-09-23T21:12:10.652" v="5490" actId="700"/>
          <ac:spMkLst>
            <pc:docMk/>
            <pc:sldMk cId="3621829154" sldId="295"/>
            <ac:spMk id="20" creationId="{C29501E6-A978-4A61-9689-9085AF97A53A}"/>
          </ac:spMkLst>
        </pc:spChg>
      </pc:sldChg>
      <pc:sldChg chg="addSp delSp modSp del mod">
        <pc:chgData name="Kumar, Mithlesh" userId="f75b44f8-038e-4ce4-a7a5-b89273cc7715" providerId="ADAL" clId="{771B0319-A0CE-4440-A1D6-D7D22A2E84BB}" dt="2022-09-26T13:40:12.081" v="7682" actId="47"/>
        <pc:sldMkLst>
          <pc:docMk/>
          <pc:sldMk cId="1889226687" sldId="296"/>
        </pc:sldMkLst>
        <pc:spChg chg="mod">
          <ac:chgData name="Kumar, Mithlesh" userId="f75b44f8-038e-4ce4-a7a5-b89273cc7715" providerId="ADAL" clId="{771B0319-A0CE-4440-A1D6-D7D22A2E84BB}" dt="2022-09-23T21:13:32.623" v="5533" actId="12788"/>
          <ac:spMkLst>
            <pc:docMk/>
            <pc:sldMk cId="1889226687" sldId="296"/>
            <ac:spMk id="2" creationId="{F7AE567B-CDA0-588D-4F80-225B77436B91}"/>
          </ac:spMkLst>
        </pc:spChg>
        <pc:spChg chg="add mod">
          <ac:chgData name="Kumar, Mithlesh" userId="f75b44f8-038e-4ce4-a7a5-b89273cc7715" providerId="ADAL" clId="{771B0319-A0CE-4440-A1D6-D7D22A2E84BB}" dt="2022-09-26T13:39:17.324" v="7671" actId="21"/>
          <ac:spMkLst>
            <pc:docMk/>
            <pc:sldMk cId="1889226687" sldId="296"/>
            <ac:spMk id="4" creationId="{2BD0F890-BBF9-DD49-299C-12942D2FA210}"/>
          </ac:spMkLst>
        </pc:spChg>
        <pc:graphicFrameChg chg="del">
          <ac:chgData name="Kumar, Mithlesh" userId="f75b44f8-038e-4ce4-a7a5-b89273cc7715" providerId="ADAL" clId="{771B0319-A0CE-4440-A1D6-D7D22A2E84BB}" dt="2022-09-26T13:39:17.324" v="7671" actId="21"/>
          <ac:graphicFrameMkLst>
            <pc:docMk/>
            <pc:sldMk cId="1889226687" sldId="296"/>
            <ac:graphicFrameMk id="12" creationId="{00000000-0008-0000-0800-000002000000}"/>
          </ac:graphicFrameMkLst>
        </pc:graphicFrameChg>
        <pc:graphicFrameChg chg="del">
          <ac:chgData name="Kumar, Mithlesh" userId="f75b44f8-038e-4ce4-a7a5-b89273cc7715" providerId="ADAL" clId="{771B0319-A0CE-4440-A1D6-D7D22A2E84BB}" dt="2022-09-26T13:39:17.324" v="7671" actId="21"/>
          <ac:graphicFrameMkLst>
            <pc:docMk/>
            <pc:sldMk cId="1889226687" sldId="296"/>
            <ac:graphicFrameMk id="13" creationId="{00000000-0008-0000-0900-000002000000}"/>
          </ac:graphicFrameMkLst>
        </pc:graphicFrameChg>
      </pc:sldChg>
      <pc:sldChg chg="addSp delSp modSp mod">
        <pc:chgData name="Kumar, Mithlesh" userId="f75b44f8-038e-4ce4-a7a5-b89273cc7715" providerId="ADAL" clId="{771B0319-A0CE-4440-A1D6-D7D22A2E84BB}" dt="2022-09-29T18:10:06.565" v="8919" actId="14100"/>
        <pc:sldMkLst>
          <pc:docMk/>
          <pc:sldMk cId="1111374271" sldId="308"/>
        </pc:sldMkLst>
        <pc:spChg chg="mod">
          <ac:chgData name="Kumar, Mithlesh" userId="f75b44f8-038e-4ce4-a7a5-b89273cc7715" providerId="ADAL" clId="{771B0319-A0CE-4440-A1D6-D7D22A2E84BB}" dt="2022-09-23T21:10:23.943" v="5433" actId="12788"/>
          <ac:spMkLst>
            <pc:docMk/>
            <pc:sldMk cId="1111374271" sldId="308"/>
            <ac:spMk id="4" creationId="{0F32C368-6CFE-516F-235D-34332A562F82}"/>
          </ac:spMkLst>
        </pc:spChg>
        <pc:spChg chg="mod topLvl">
          <ac:chgData name="Kumar, Mithlesh" userId="f75b44f8-038e-4ce4-a7a5-b89273cc7715" providerId="ADAL" clId="{771B0319-A0CE-4440-A1D6-D7D22A2E84BB}" dt="2022-09-24T15:18:09.455" v="5612" actId="1076"/>
          <ac:spMkLst>
            <pc:docMk/>
            <pc:sldMk cId="1111374271" sldId="308"/>
            <ac:spMk id="6" creationId="{B5B025A3-981F-5B94-6CCA-3DD6B92DD2BA}"/>
          </ac:spMkLst>
        </pc:spChg>
        <pc:spChg chg="add mod">
          <ac:chgData name="Kumar, Mithlesh" userId="f75b44f8-038e-4ce4-a7a5-b89273cc7715" providerId="ADAL" clId="{771B0319-A0CE-4440-A1D6-D7D22A2E84BB}" dt="2022-09-24T15:14:07.875" v="5579" actId="13822"/>
          <ac:spMkLst>
            <pc:docMk/>
            <pc:sldMk cId="1111374271" sldId="308"/>
            <ac:spMk id="7" creationId="{43ECBE09-98EC-C497-8453-56D9C90E419B}"/>
          </ac:spMkLst>
        </pc:spChg>
        <pc:spChg chg="add del mod">
          <ac:chgData name="Kumar, Mithlesh" userId="f75b44f8-038e-4ce4-a7a5-b89273cc7715" providerId="ADAL" clId="{771B0319-A0CE-4440-A1D6-D7D22A2E84BB}" dt="2022-09-24T15:15:35.816" v="5589" actId="478"/>
          <ac:spMkLst>
            <pc:docMk/>
            <pc:sldMk cId="1111374271" sldId="308"/>
            <ac:spMk id="10" creationId="{18370D04-1D32-EA79-615A-77E6B526D7BE}"/>
          </ac:spMkLst>
        </pc:spChg>
        <pc:spChg chg="mod">
          <ac:chgData name="Kumar, Mithlesh" userId="f75b44f8-038e-4ce4-a7a5-b89273cc7715" providerId="ADAL" clId="{771B0319-A0CE-4440-A1D6-D7D22A2E84BB}" dt="2022-09-24T15:16:36.789" v="5596" actId="165"/>
          <ac:spMkLst>
            <pc:docMk/>
            <pc:sldMk cId="1111374271" sldId="308"/>
            <ac:spMk id="11" creationId="{268E0784-684B-4EAC-42A7-7043719A8B7C}"/>
          </ac:spMkLst>
        </pc:spChg>
        <pc:spChg chg="add mod">
          <ac:chgData name="Kumar, Mithlesh" userId="f75b44f8-038e-4ce4-a7a5-b89273cc7715" providerId="ADAL" clId="{771B0319-A0CE-4440-A1D6-D7D22A2E84BB}" dt="2022-09-24T15:15:52.180" v="5592" actId="1582"/>
          <ac:spMkLst>
            <pc:docMk/>
            <pc:sldMk cId="1111374271" sldId="308"/>
            <ac:spMk id="12" creationId="{DCF102BB-4C95-B183-4AB2-C8BD47766A5F}"/>
          </ac:spMkLst>
        </pc:spChg>
        <pc:spChg chg="del mod">
          <ac:chgData name="Kumar, Mithlesh" userId="f75b44f8-038e-4ce4-a7a5-b89273cc7715" providerId="ADAL" clId="{771B0319-A0CE-4440-A1D6-D7D22A2E84BB}" dt="2022-09-23T19:55:50.408" v="4563" actId="478"/>
          <ac:spMkLst>
            <pc:docMk/>
            <pc:sldMk cId="1111374271" sldId="308"/>
            <ac:spMk id="12" creationId="{DD4084CE-8C29-8CBC-B547-83745128CE09}"/>
          </ac:spMkLst>
        </pc:spChg>
        <pc:spChg chg="add del mod topLvl">
          <ac:chgData name="Kumar, Mithlesh" userId="f75b44f8-038e-4ce4-a7a5-b89273cc7715" providerId="ADAL" clId="{771B0319-A0CE-4440-A1D6-D7D22A2E84BB}" dt="2022-09-24T15:17:40.789" v="5608" actId="1076"/>
          <ac:spMkLst>
            <pc:docMk/>
            <pc:sldMk cId="1111374271" sldId="308"/>
            <ac:spMk id="15" creationId="{3B7CFED1-4915-9B3C-5FBB-4E35EE36A2D2}"/>
          </ac:spMkLst>
        </pc:spChg>
        <pc:spChg chg="mod topLvl">
          <ac:chgData name="Kumar, Mithlesh" userId="f75b44f8-038e-4ce4-a7a5-b89273cc7715" providerId="ADAL" clId="{771B0319-A0CE-4440-A1D6-D7D22A2E84BB}" dt="2022-09-24T15:13:51.367" v="5575" actId="164"/>
          <ac:spMkLst>
            <pc:docMk/>
            <pc:sldMk cId="1111374271" sldId="308"/>
            <ac:spMk id="17" creationId="{D97AE627-7A08-A563-ED8D-CD6394EFD474}"/>
          </ac:spMkLst>
        </pc:spChg>
        <pc:spChg chg="mod topLvl">
          <ac:chgData name="Kumar, Mithlesh" userId="f75b44f8-038e-4ce4-a7a5-b89273cc7715" providerId="ADAL" clId="{771B0319-A0CE-4440-A1D6-D7D22A2E84BB}" dt="2022-09-24T15:13:51.367" v="5575" actId="164"/>
          <ac:spMkLst>
            <pc:docMk/>
            <pc:sldMk cId="1111374271" sldId="308"/>
            <ac:spMk id="19" creationId="{5D2CFB0C-C3C8-2325-D37C-31E747519588}"/>
          </ac:spMkLst>
        </pc:spChg>
        <pc:spChg chg="del">
          <ac:chgData name="Kumar, Mithlesh" userId="f75b44f8-038e-4ce4-a7a5-b89273cc7715" providerId="ADAL" clId="{771B0319-A0CE-4440-A1D6-D7D22A2E84BB}" dt="2022-09-23T15:46:10.744" v="4104" actId="478"/>
          <ac:spMkLst>
            <pc:docMk/>
            <pc:sldMk cId="1111374271" sldId="308"/>
            <ac:spMk id="22" creationId="{BCB321D6-7B37-4EB3-BD4C-B8E4DB7F9654}"/>
          </ac:spMkLst>
        </pc:spChg>
        <pc:spChg chg="del">
          <ac:chgData name="Kumar, Mithlesh" userId="f75b44f8-038e-4ce4-a7a5-b89273cc7715" providerId="ADAL" clId="{771B0319-A0CE-4440-A1D6-D7D22A2E84BB}" dt="2022-09-23T17:57:27.225" v="4203" actId="478"/>
          <ac:spMkLst>
            <pc:docMk/>
            <pc:sldMk cId="1111374271" sldId="308"/>
            <ac:spMk id="23" creationId="{E890E0A2-1120-448E-9DD4-0D9EC2B4C796}"/>
          </ac:spMkLst>
        </pc:spChg>
        <pc:spChg chg="mod topLvl">
          <ac:chgData name="Kumar, Mithlesh" userId="f75b44f8-038e-4ce4-a7a5-b89273cc7715" providerId="ADAL" clId="{771B0319-A0CE-4440-A1D6-D7D22A2E84BB}" dt="2022-09-24T15:13:51.367" v="5575" actId="164"/>
          <ac:spMkLst>
            <pc:docMk/>
            <pc:sldMk cId="1111374271" sldId="308"/>
            <ac:spMk id="26" creationId="{E51A1309-E9E9-4F33-24AB-A37E88DA6D89}"/>
          </ac:spMkLst>
        </pc:spChg>
        <pc:spChg chg="del">
          <ac:chgData name="Kumar, Mithlesh" userId="f75b44f8-038e-4ce4-a7a5-b89273cc7715" providerId="ADAL" clId="{771B0319-A0CE-4440-A1D6-D7D22A2E84BB}" dt="2022-09-23T15:46:10.744" v="4104" actId="478"/>
          <ac:spMkLst>
            <pc:docMk/>
            <pc:sldMk cId="1111374271" sldId="308"/>
            <ac:spMk id="28" creationId="{418EC8D0-5671-2A2A-80D8-D83117054493}"/>
          </ac:spMkLst>
        </pc:spChg>
        <pc:spChg chg="mod topLvl">
          <ac:chgData name="Kumar, Mithlesh" userId="f75b44f8-038e-4ce4-a7a5-b89273cc7715" providerId="ADAL" clId="{771B0319-A0CE-4440-A1D6-D7D22A2E84BB}" dt="2022-09-24T15:13:51.367" v="5575" actId="164"/>
          <ac:spMkLst>
            <pc:docMk/>
            <pc:sldMk cId="1111374271" sldId="308"/>
            <ac:spMk id="29" creationId="{80184FA4-E353-D71B-1500-6CF80851F4D0}"/>
          </ac:spMkLst>
        </pc:spChg>
        <pc:spChg chg="del mod">
          <ac:chgData name="Kumar, Mithlesh" userId="f75b44f8-038e-4ce4-a7a5-b89273cc7715" providerId="ADAL" clId="{771B0319-A0CE-4440-A1D6-D7D22A2E84BB}" dt="2022-09-23T19:59:17.439" v="4605" actId="21"/>
          <ac:spMkLst>
            <pc:docMk/>
            <pc:sldMk cId="1111374271" sldId="308"/>
            <ac:spMk id="30" creationId="{7CFC14DA-A400-D1CF-C7D3-79F70A6F2053}"/>
          </ac:spMkLst>
        </pc:spChg>
        <pc:spChg chg="mod topLvl">
          <ac:chgData name="Kumar, Mithlesh" userId="f75b44f8-038e-4ce4-a7a5-b89273cc7715" providerId="ADAL" clId="{771B0319-A0CE-4440-A1D6-D7D22A2E84BB}" dt="2022-09-24T15:13:51.367" v="5575" actId="164"/>
          <ac:spMkLst>
            <pc:docMk/>
            <pc:sldMk cId="1111374271" sldId="308"/>
            <ac:spMk id="32" creationId="{5B99EDDA-7A53-1FFD-2955-4DD44DD06E22}"/>
          </ac:spMkLst>
        </pc:spChg>
        <pc:spChg chg="mod topLvl">
          <ac:chgData name="Kumar, Mithlesh" userId="f75b44f8-038e-4ce4-a7a5-b89273cc7715" providerId="ADAL" clId="{771B0319-A0CE-4440-A1D6-D7D22A2E84BB}" dt="2022-09-24T15:13:51.367" v="5575" actId="164"/>
          <ac:spMkLst>
            <pc:docMk/>
            <pc:sldMk cId="1111374271" sldId="308"/>
            <ac:spMk id="33" creationId="{A5319B9E-3B14-BB8F-1B37-EEB6AE8A4369}"/>
          </ac:spMkLst>
        </pc:spChg>
        <pc:spChg chg="add mod">
          <ac:chgData name="Kumar, Mithlesh" userId="f75b44f8-038e-4ce4-a7a5-b89273cc7715" providerId="ADAL" clId="{771B0319-A0CE-4440-A1D6-D7D22A2E84BB}" dt="2022-09-24T15:19:14.108" v="5623" actId="1076"/>
          <ac:spMkLst>
            <pc:docMk/>
            <pc:sldMk cId="1111374271" sldId="308"/>
            <ac:spMk id="37" creationId="{4554E842-7D99-11D6-4599-E27C5F0EDA57}"/>
          </ac:spMkLst>
        </pc:spChg>
        <pc:spChg chg="add mod">
          <ac:chgData name="Kumar, Mithlesh" userId="f75b44f8-038e-4ce4-a7a5-b89273cc7715" providerId="ADAL" clId="{771B0319-A0CE-4440-A1D6-D7D22A2E84BB}" dt="2022-09-24T15:20:16.405" v="5655" actId="1076"/>
          <ac:spMkLst>
            <pc:docMk/>
            <pc:sldMk cId="1111374271" sldId="308"/>
            <ac:spMk id="38" creationId="{F655C71D-7A03-B7AB-B687-64FFA053A1CF}"/>
          </ac:spMkLst>
        </pc:spChg>
        <pc:spChg chg="add del mod">
          <ac:chgData name="Kumar, Mithlesh" userId="f75b44f8-038e-4ce4-a7a5-b89273cc7715" providerId="ADAL" clId="{771B0319-A0CE-4440-A1D6-D7D22A2E84BB}" dt="2022-09-23T18:10:41.230" v="4278" actId="478"/>
          <ac:spMkLst>
            <pc:docMk/>
            <pc:sldMk cId="1111374271" sldId="308"/>
            <ac:spMk id="39" creationId="{DC90D407-7258-8BF4-EAC9-3E483BC1CEE6}"/>
          </ac:spMkLst>
        </pc:spChg>
        <pc:spChg chg="add del mod">
          <ac:chgData name="Kumar, Mithlesh" userId="f75b44f8-038e-4ce4-a7a5-b89273cc7715" providerId="ADAL" clId="{771B0319-A0CE-4440-A1D6-D7D22A2E84BB}" dt="2022-09-23T19:56:15.501" v="4568" actId="478"/>
          <ac:spMkLst>
            <pc:docMk/>
            <pc:sldMk cId="1111374271" sldId="308"/>
            <ac:spMk id="45" creationId="{59C3095A-6F3C-17A9-B630-6352F15A6830}"/>
          </ac:spMkLst>
        </pc:spChg>
        <pc:spChg chg="add del">
          <ac:chgData name="Kumar, Mithlesh" userId="f75b44f8-038e-4ce4-a7a5-b89273cc7715" providerId="ADAL" clId="{771B0319-A0CE-4440-A1D6-D7D22A2E84BB}" dt="2022-09-29T18:08:03.443" v="8837" actId="11529"/>
          <ac:spMkLst>
            <pc:docMk/>
            <pc:sldMk cId="1111374271" sldId="308"/>
            <ac:spMk id="48" creationId="{209307DC-D78C-35C8-F1DA-AC41654C108A}"/>
          </ac:spMkLst>
        </pc:spChg>
        <pc:spChg chg="add mod">
          <ac:chgData name="Kumar, Mithlesh" userId="f75b44f8-038e-4ce4-a7a5-b89273cc7715" providerId="ADAL" clId="{771B0319-A0CE-4440-A1D6-D7D22A2E84BB}" dt="2022-09-29T18:08:29.402" v="8867" actId="122"/>
          <ac:spMkLst>
            <pc:docMk/>
            <pc:sldMk cId="1111374271" sldId="308"/>
            <ac:spMk id="49" creationId="{2FB5B8F8-07CF-F56B-F445-760C39390307}"/>
          </ac:spMkLst>
        </pc:spChg>
        <pc:spChg chg="add mod">
          <ac:chgData name="Kumar, Mithlesh" userId="f75b44f8-038e-4ce4-a7a5-b89273cc7715" providerId="ADAL" clId="{771B0319-A0CE-4440-A1D6-D7D22A2E84BB}" dt="2022-09-29T18:09:56.070" v="8918" actId="14100"/>
          <ac:spMkLst>
            <pc:docMk/>
            <pc:sldMk cId="1111374271" sldId="308"/>
            <ac:spMk id="53" creationId="{D76AC73B-2B82-73FD-BBFD-753605D4B023}"/>
          </ac:spMkLst>
        </pc:spChg>
        <pc:spChg chg="add del mod">
          <ac:chgData name="Kumar, Mithlesh" userId="f75b44f8-038e-4ce4-a7a5-b89273cc7715" providerId="ADAL" clId="{771B0319-A0CE-4440-A1D6-D7D22A2E84BB}" dt="2022-09-23T18:13:52.075" v="4319" actId="478"/>
          <ac:spMkLst>
            <pc:docMk/>
            <pc:sldMk cId="1111374271" sldId="308"/>
            <ac:spMk id="56" creationId="{988971F7-CB01-381F-CC0B-4DFA5700A5E5}"/>
          </ac:spMkLst>
        </pc:spChg>
        <pc:spChg chg="add mod">
          <ac:chgData name="Kumar, Mithlesh" userId="f75b44f8-038e-4ce4-a7a5-b89273cc7715" providerId="ADAL" clId="{771B0319-A0CE-4440-A1D6-D7D22A2E84BB}" dt="2022-09-29T18:09:19.169" v="8893"/>
          <ac:spMkLst>
            <pc:docMk/>
            <pc:sldMk cId="1111374271" sldId="308"/>
            <ac:spMk id="57" creationId="{1599A42A-42C9-E336-1E2E-866FA6F7B3C4}"/>
          </ac:spMkLst>
        </pc:spChg>
        <pc:spChg chg="add mod">
          <ac:chgData name="Kumar, Mithlesh" userId="f75b44f8-038e-4ce4-a7a5-b89273cc7715" providerId="ADAL" clId="{771B0319-A0CE-4440-A1D6-D7D22A2E84BB}" dt="2022-09-24T15:13:40.273" v="5571" actId="164"/>
          <ac:spMkLst>
            <pc:docMk/>
            <pc:sldMk cId="1111374271" sldId="308"/>
            <ac:spMk id="149" creationId="{63EB851C-6F08-2CE9-3FDD-3BDFE29FA3DB}"/>
          </ac:spMkLst>
        </pc:spChg>
        <pc:spChg chg="add mod">
          <ac:chgData name="Kumar, Mithlesh" userId="f75b44f8-038e-4ce4-a7a5-b89273cc7715" providerId="ADAL" clId="{771B0319-A0CE-4440-A1D6-D7D22A2E84BB}" dt="2022-09-24T15:13:40.273" v="5571" actId="164"/>
          <ac:spMkLst>
            <pc:docMk/>
            <pc:sldMk cId="1111374271" sldId="308"/>
            <ac:spMk id="151" creationId="{F35CE1EF-A69A-4F8A-E993-79D3987D9F0C}"/>
          </ac:spMkLst>
        </pc:spChg>
        <pc:spChg chg="add mod">
          <ac:chgData name="Kumar, Mithlesh" userId="f75b44f8-038e-4ce4-a7a5-b89273cc7715" providerId="ADAL" clId="{771B0319-A0CE-4440-A1D6-D7D22A2E84BB}" dt="2022-09-23T21:03:01.789" v="5394" actId="1076"/>
          <ac:spMkLst>
            <pc:docMk/>
            <pc:sldMk cId="1111374271" sldId="308"/>
            <ac:spMk id="152" creationId="{1723669F-DFFE-7DE8-E70E-8FF44AC989F4}"/>
          </ac:spMkLst>
        </pc:spChg>
        <pc:spChg chg="add mod">
          <ac:chgData name="Kumar, Mithlesh" userId="f75b44f8-038e-4ce4-a7a5-b89273cc7715" providerId="ADAL" clId="{771B0319-A0CE-4440-A1D6-D7D22A2E84BB}" dt="2022-09-24T15:13:51.367" v="5575" actId="164"/>
          <ac:spMkLst>
            <pc:docMk/>
            <pc:sldMk cId="1111374271" sldId="308"/>
            <ac:spMk id="155" creationId="{9BFCF463-610E-50FB-2838-8F1D8ACCF716}"/>
          </ac:spMkLst>
        </pc:spChg>
        <pc:spChg chg="mod topLvl">
          <ac:chgData name="Kumar, Mithlesh" userId="f75b44f8-038e-4ce4-a7a5-b89273cc7715" providerId="ADAL" clId="{771B0319-A0CE-4440-A1D6-D7D22A2E84BB}" dt="2022-09-24T15:18:09.455" v="5612" actId="1076"/>
          <ac:spMkLst>
            <pc:docMk/>
            <pc:sldMk cId="1111374271" sldId="308"/>
            <ac:spMk id="191" creationId="{A064405A-6A5D-054D-655F-5FEFBFD2F4CC}"/>
          </ac:spMkLst>
        </pc:spChg>
        <pc:spChg chg="mod topLvl">
          <ac:chgData name="Kumar, Mithlesh" userId="f75b44f8-038e-4ce4-a7a5-b89273cc7715" providerId="ADAL" clId="{771B0319-A0CE-4440-A1D6-D7D22A2E84BB}" dt="2022-09-24T15:16:36.789" v="5596" actId="165"/>
          <ac:spMkLst>
            <pc:docMk/>
            <pc:sldMk cId="1111374271" sldId="308"/>
            <ac:spMk id="238" creationId="{3146186B-245E-4432-62B9-52D184952084}"/>
          </ac:spMkLst>
        </pc:spChg>
        <pc:spChg chg="del mod">
          <ac:chgData name="Kumar, Mithlesh" userId="f75b44f8-038e-4ce4-a7a5-b89273cc7715" providerId="ADAL" clId="{771B0319-A0CE-4440-A1D6-D7D22A2E84BB}" dt="2022-09-23T19:56:19.638" v="4571" actId="478"/>
          <ac:spMkLst>
            <pc:docMk/>
            <pc:sldMk cId="1111374271" sldId="308"/>
            <ac:spMk id="239" creationId="{94C60E4B-3084-FB85-C21A-FFE5AB0CD8D7}"/>
          </ac:spMkLst>
        </pc:spChg>
        <pc:spChg chg="mod topLvl">
          <ac:chgData name="Kumar, Mithlesh" userId="f75b44f8-038e-4ce4-a7a5-b89273cc7715" providerId="ADAL" clId="{771B0319-A0CE-4440-A1D6-D7D22A2E84BB}" dt="2022-09-24T15:17:35.556" v="5607" actId="1076"/>
          <ac:spMkLst>
            <pc:docMk/>
            <pc:sldMk cId="1111374271" sldId="308"/>
            <ac:spMk id="241" creationId="{F41982B9-8240-E9F9-EDBA-E1E3246C6C8A}"/>
          </ac:spMkLst>
        </pc:spChg>
        <pc:spChg chg="del">
          <ac:chgData name="Kumar, Mithlesh" userId="f75b44f8-038e-4ce4-a7a5-b89273cc7715" providerId="ADAL" clId="{771B0319-A0CE-4440-A1D6-D7D22A2E84BB}" dt="2022-09-23T18:06:41.863" v="4248" actId="478"/>
          <ac:spMkLst>
            <pc:docMk/>
            <pc:sldMk cId="1111374271" sldId="308"/>
            <ac:spMk id="243" creationId="{AE14093B-DA2A-4DDE-D9BE-8198648A4BBD}"/>
          </ac:spMkLst>
        </pc:spChg>
        <pc:spChg chg="mod">
          <ac:chgData name="Kumar, Mithlesh" userId="f75b44f8-038e-4ce4-a7a5-b89273cc7715" providerId="ADAL" clId="{771B0319-A0CE-4440-A1D6-D7D22A2E84BB}" dt="2022-09-24T15:16:36.789" v="5596" actId="165"/>
          <ac:spMkLst>
            <pc:docMk/>
            <pc:sldMk cId="1111374271" sldId="308"/>
            <ac:spMk id="246" creationId="{DF48FA35-E6F7-94D5-3F71-672215FA7A5D}"/>
          </ac:spMkLst>
        </pc:spChg>
        <pc:spChg chg="del">
          <ac:chgData name="Kumar, Mithlesh" userId="f75b44f8-038e-4ce4-a7a5-b89273cc7715" providerId="ADAL" clId="{771B0319-A0CE-4440-A1D6-D7D22A2E84BB}" dt="2022-09-23T17:57:29.534" v="4204" actId="478"/>
          <ac:spMkLst>
            <pc:docMk/>
            <pc:sldMk cId="1111374271" sldId="308"/>
            <ac:spMk id="254" creationId="{6BF12028-E181-4111-B8CD-47209C7CD7AD}"/>
          </ac:spMkLst>
        </pc:spChg>
        <pc:spChg chg="del">
          <ac:chgData name="Kumar, Mithlesh" userId="f75b44f8-038e-4ce4-a7a5-b89273cc7715" providerId="ADAL" clId="{771B0319-A0CE-4440-A1D6-D7D22A2E84BB}" dt="2022-09-23T17:57:25.312" v="4202" actId="478"/>
          <ac:spMkLst>
            <pc:docMk/>
            <pc:sldMk cId="1111374271" sldId="308"/>
            <ac:spMk id="255" creationId="{97223F2E-5AF8-4D95-8759-25BCAD45E440}"/>
          </ac:spMkLst>
        </pc:spChg>
        <pc:spChg chg="mod topLvl">
          <ac:chgData name="Kumar, Mithlesh" userId="f75b44f8-038e-4ce4-a7a5-b89273cc7715" providerId="ADAL" clId="{771B0319-A0CE-4440-A1D6-D7D22A2E84BB}" dt="2022-09-24T15:17:57.061" v="5611" actId="1076"/>
          <ac:spMkLst>
            <pc:docMk/>
            <pc:sldMk cId="1111374271" sldId="308"/>
            <ac:spMk id="257" creationId="{1633E007-6B81-80C2-A43A-F30E100D39F2}"/>
          </ac:spMkLst>
        </pc:spChg>
        <pc:spChg chg="mod topLvl">
          <ac:chgData name="Kumar, Mithlesh" userId="f75b44f8-038e-4ce4-a7a5-b89273cc7715" providerId="ADAL" clId="{771B0319-A0CE-4440-A1D6-D7D22A2E84BB}" dt="2022-09-24T15:17:57.061" v="5611" actId="1076"/>
          <ac:spMkLst>
            <pc:docMk/>
            <pc:sldMk cId="1111374271" sldId="308"/>
            <ac:spMk id="258" creationId="{5C225648-75ED-8E64-7679-A5A46B25264E}"/>
          </ac:spMkLst>
        </pc:spChg>
        <pc:spChg chg="del">
          <ac:chgData name="Kumar, Mithlesh" userId="f75b44f8-038e-4ce4-a7a5-b89273cc7715" providerId="ADAL" clId="{771B0319-A0CE-4440-A1D6-D7D22A2E84BB}" dt="2022-09-23T15:46:10.744" v="4104" actId="478"/>
          <ac:spMkLst>
            <pc:docMk/>
            <pc:sldMk cId="1111374271" sldId="308"/>
            <ac:spMk id="728" creationId="{0A03B955-5D5B-CCBA-2415-180DCF9FD7C1}"/>
          </ac:spMkLst>
        </pc:spChg>
        <pc:spChg chg="del">
          <ac:chgData name="Kumar, Mithlesh" userId="f75b44f8-038e-4ce4-a7a5-b89273cc7715" providerId="ADAL" clId="{771B0319-A0CE-4440-A1D6-D7D22A2E84BB}" dt="2022-09-23T15:46:10.744" v="4104" actId="478"/>
          <ac:spMkLst>
            <pc:docMk/>
            <pc:sldMk cId="1111374271" sldId="308"/>
            <ac:spMk id="729" creationId="{0771A5E0-70F3-4886-2CC7-C2643B2439A2}"/>
          </ac:spMkLst>
        </pc:spChg>
        <pc:grpChg chg="add del mod">
          <ac:chgData name="Kumar, Mithlesh" userId="f75b44f8-038e-4ce4-a7a5-b89273cc7715" providerId="ADAL" clId="{771B0319-A0CE-4440-A1D6-D7D22A2E84BB}" dt="2022-09-23T15:46:40.984" v="4109" actId="165"/>
          <ac:grpSpMkLst>
            <pc:docMk/>
            <pc:sldMk cId="1111374271" sldId="308"/>
            <ac:grpSpMk id="2" creationId="{1BC60D8C-1DA3-6524-9130-0E4B77C61978}"/>
          </ac:grpSpMkLst>
        </pc:grpChg>
        <pc:grpChg chg="add mod">
          <ac:chgData name="Kumar, Mithlesh" userId="f75b44f8-038e-4ce4-a7a5-b89273cc7715" providerId="ADAL" clId="{771B0319-A0CE-4440-A1D6-D7D22A2E84BB}" dt="2022-09-24T15:13:41.998" v="5572" actId="1076"/>
          <ac:grpSpMkLst>
            <pc:docMk/>
            <pc:sldMk cId="1111374271" sldId="308"/>
            <ac:grpSpMk id="2" creationId="{5DCD2B35-D72A-5635-0A45-F1BA8CECFB41}"/>
          </ac:grpSpMkLst>
        </pc:grpChg>
        <pc:grpChg chg="add del mod">
          <ac:chgData name="Kumar, Mithlesh" userId="f75b44f8-038e-4ce4-a7a5-b89273cc7715" providerId="ADAL" clId="{771B0319-A0CE-4440-A1D6-D7D22A2E84BB}" dt="2022-09-23T19:56:16.446" v="4569" actId="478"/>
          <ac:grpSpMkLst>
            <pc:docMk/>
            <pc:sldMk cId="1111374271" sldId="308"/>
            <ac:grpSpMk id="2" creationId="{C5870A5A-8AB1-3641-744E-6944BE55E10F}"/>
          </ac:grpSpMkLst>
        </pc:grpChg>
        <pc:grpChg chg="add mod">
          <ac:chgData name="Kumar, Mithlesh" userId="f75b44f8-038e-4ce4-a7a5-b89273cc7715" providerId="ADAL" clId="{771B0319-A0CE-4440-A1D6-D7D22A2E84BB}" dt="2022-09-24T15:13:52.618" v="5576" actId="1076"/>
          <ac:grpSpMkLst>
            <pc:docMk/>
            <pc:sldMk cId="1111374271" sldId="308"/>
            <ac:grpSpMk id="5" creationId="{DBF84D12-9ECD-F6C5-C719-EDC06F2FC2D5}"/>
          </ac:grpSpMkLst>
        </pc:grpChg>
        <pc:grpChg chg="mod">
          <ac:chgData name="Kumar, Mithlesh" userId="f75b44f8-038e-4ce4-a7a5-b89273cc7715" providerId="ADAL" clId="{771B0319-A0CE-4440-A1D6-D7D22A2E84BB}" dt="2022-09-24T15:16:36.789" v="5596" actId="165"/>
          <ac:grpSpMkLst>
            <pc:docMk/>
            <pc:sldMk cId="1111374271" sldId="308"/>
            <ac:grpSpMk id="8" creationId="{82036B30-F6DC-A80C-A1C7-6D8318CEAC40}"/>
          </ac:grpSpMkLst>
        </pc:grpChg>
        <pc:grpChg chg="add del mod">
          <ac:chgData name="Kumar, Mithlesh" userId="f75b44f8-038e-4ce4-a7a5-b89273cc7715" providerId="ADAL" clId="{771B0319-A0CE-4440-A1D6-D7D22A2E84BB}" dt="2022-09-24T15:16:36.789" v="5596" actId="165"/>
          <ac:grpSpMkLst>
            <pc:docMk/>
            <pc:sldMk cId="1111374271" sldId="308"/>
            <ac:grpSpMk id="9" creationId="{50445AF5-A3A6-8BE8-41E6-C2FFB0D16E3B}"/>
          </ac:grpSpMkLst>
        </pc:grpChg>
        <pc:grpChg chg="mod topLvl">
          <ac:chgData name="Kumar, Mithlesh" userId="f75b44f8-038e-4ce4-a7a5-b89273cc7715" providerId="ADAL" clId="{771B0319-A0CE-4440-A1D6-D7D22A2E84BB}" dt="2022-09-24T15:17:48.727" v="5610" actId="1076"/>
          <ac:grpSpMkLst>
            <pc:docMk/>
            <pc:sldMk cId="1111374271" sldId="308"/>
            <ac:grpSpMk id="13" creationId="{3DB0A879-B3B7-CBBE-7F6F-52C306E00515}"/>
          </ac:grpSpMkLst>
        </pc:grpChg>
        <pc:grpChg chg="add mod">
          <ac:chgData name="Kumar, Mithlesh" userId="f75b44f8-038e-4ce4-a7a5-b89273cc7715" providerId="ADAL" clId="{771B0319-A0CE-4440-A1D6-D7D22A2E84BB}" dt="2022-09-26T13:50:11.639" v="7760" actId="164"/>
          <ac:grpSpMkLst>
            <pc:docMk/>
            <pc:sldMk cId="1111374271" sldId="308"/>
            <ac:grpSpMk id="47" creationId="{F6D2F7AD-C5D9-97EC-80A3-EB3F393A95E2}"/>
          </ac:grpSpMkLst>
        </pc:grpChg>
        <pc:grpChg chg="add del mod">
          <ac:chgData name="Kumar, Mithlesh" userId="f75b44f8-038e-4ce4-a7a5-b89273cc7715" providerId="ADAL" clId="{771B0319-A0CE-4440-A1D6-D7D22A2E84BB}" dt="2022-09-23T19:40:43.371" v="4344" actId="165"/>
          <ac:grpSpMkLst>
            <pc:docMk/>
            <pc:sldMk cId="1111374271" sldId="308"/>
            <ac:grpSpMk id="57" creationId="{FB317829-EC32-39A4-9D50-3C2723378F79}"/>
          </ac:grpSpMkLst>
        </pc:grpChg>
        <pc:grpChg chg="add del mod">
          <ac:chgData name="Kumar, Mithlesh" userId="f75b44f8-038e-4ce4-a7a5-b89273cc7715" providerId="ADAL" clId="{771B0319-A0CE-4440-A1D6-D7D22A2E84BB}" dt="2022-09-23T19:44:20.132" v="4388" actId="165"/>
          <ac:grpSpMkLst>
            <pc:docMk/>
            <pc:sldMk cId="1111374271" sldId="308"/>
            <ac:grpSpMk id="132" creationId="{FAEB9E32-E305-C669-ECD9-555851AF110B}"/>
          </ac:grpSpMkLst>
        </pc:grpChg>
        <pc:grpChg chg="add mod">
          <ac:chgData name="Kumar, Mithlesh" userId="f75b44f8-038e-4ce4-a7a5-b89273cc7715" providerId="ADAL" clId="{771B0319-A0CE-4440-A1D6-D7D22A2E84BB}" dt="2022-09-23T19:52:32.284" v="4507" actId="164"/>
          <ac:grpSpMkLst>
            <pc:docMk/>
            <pc:sldMk cId="1111374271" sldId="308"/>
            <ac:grpSpMk id="138" creationId="{C07264D5-1230-88EE-A1B8-781576E1436C}"/>
          </ac:grpSpMkLst>
        </pc:grpChg>
        <pc:grpChg chg="add del mod">
          <ac:chgData name="Kumar, Mithlesh" userId="f75b44f8-038e-4ce4-a7a5-b89273cc7715" providerId="ADAL" clId="{771B0319-A0CE-4440-A1D6-D7D22A2E84BB}" dt="2022-09-23T19:48:13.730" v="4446" actId="478"/>
          <ac:grpSpMkLst>
            <pc:docMk/>
            <pc:sldMk cId="1111374271" sldId="308"/>
            <ac:grpSpMk id="139" creationId="{F3BB2B98-A1A4-A18E-7F5C-867FE635AE9C}"/>
          </ac:grpSpMkLst>
        </pc:grpChg>
        <pc:grpChg chg="add mod">
          <ac:chgData name="Kumar, Mithlesh" userId="f75b44f8-038e-4ce4-a7a5-b89273cc7715" providerId="ADAL" clId="{771B0319-A0CE-4440-A1D6-D7D22A2E84BB}" dt="2022-09-24T15:13:44.016" v="5573" actId="1076"/>
          <ac:grpSpMkLst>
            <pc:docMk/>
            <pc:sldMk cId="1111374271" sldId="308"/>
            <ac:grpSpMk id="148" creationId="{91C996C9-927D-8FCF-12B7-A121AD1A33EA}"/>
          </ac:grpSpMkLst>
        </pc:grpChg>
        <pc:grpChg chg="add del mod">
          <ac:chgData name="Kumar, Mithlesh" userId="f75b44f8-038e-4ce4-a7a5-b89273cc7715" providerId="ADAL" clId="{771B0319-A0CE-4440-A1D6-D7D22A2E84BB}" dt="2022-09-23T21:20:51.839" v="5557" actId="165"/>
          <ac:grpSpMkLst>
            <pc:docMk/>
            <pc:sldMk cId="1111374271" sldId="308"/>
            <ac:grpSpMk id="166" creationId="{4C7C9BA9-BC1E-2E8B-F8A9-0C29FF37331B}"/>
          </ac:grpSpMkLst>
        </pc:grpChg>
        <pc:grpChg chg="mod">
          <ac:chgData name="Kumar, Mithlesh" userId="f75b44f8-038e-4ce4-a7a5-b89273cc7715" providerId="ADAL" clId="{771B0319-A0CE-4440-A1D6-D7D22A2E84BB}" dt="2022-09-23T17:57:41.371" v="4207" actId="164"/>
          <ac:grpSpMkLst>
            <pc:docMk/>
            <pc:sldMk cId="1111374271" sldId="308"/>
            <ac:grpSpMk id="188" creationId="{690403EC-73FE-4AB0-AE8C-760890774994}"/>
          </ac:grpSpMkLst>
        </pc:grpChg>
        <pc:grpChg chg="mod">
          <ac:chgData name="Kumar, Mithlesh" userId="f75b44f8-038e-4ce4-a7a5-b89273cc7715" providerId="ADAL" clId="{771B0319-A0CE-4440-A1D6-D7D22A2E84BB}" dt="2022-09-23T17:57:41.371" v="4207" actId="164"/>
          <ac:grpSpMkLst>
            <pc:docMk/>
            <pc:sldMk cId="1111374271" sldId="308"/>
            <ac:grpSpMk id="189" creationId="{8B4EDBB4-5BB6-2DD6-2590-0FCB4036C3AA}"/>
          </ac:grpSpMkLst>
        </pc:grpChg>
        <pc:grpChg chg="del">
          <ac:chgData name="Kumar, Mithlesh" userId="f75b44f8-038e-4ce4-a7a5-b89273cc7715" providerId="ADAL" clId="{771B0319-A0CE-4440-A1D6-D7D22A2E84BB}" dt="2022-09-23T15:46:10.744" v="4104" actId="478"/>
          <ac:grpSpMkLst>
            <pc:docMk/>
            <pc:sldMk cId="1111374271" sldId="308"/>
            <ac:grpSpMk id="721" creationId="{7C84F126-5244-EC94-425D-191132BAB0FD}"/>
          </ac:grpSpMkLst>
        </pc:grpChg>
        <pc:picChg chg="del mod modCrop">
          <ac:chgData name="Kumar, Mithlesh" userId="f75b44f8-038e-4ce4-a7a5-b89273cc7715" providerId="ADAL" clId="{771B0319-A0CE-4440-A1D6-D7D22A2E84BB}" dt="2022-09-23T18:13:49.871" v="4318" actId="478"/>
          <ac:picMkLst>
            <pc:docMk/>
            <pc:sldMk cId="1111374271" sldId="308"/>
            <ac:picMk id="7" creationId="{F44D0168-F87A-C861-FD56-0E1BFB1615BE}"/>
          </ac:picMkLst>
        </pc:picChg>
        <pc:picChg chg="del">
          <ac:chgData name="Kumar, Mithlesh" userId="f75b44f8-038e-4ce4-a7a5-b89273cc7715" providerId="ADAL" clId="{771B0319-A0CE-4440-A1D6-D7D22A2E84BB}" dt="2022-09-23T15:46:10.744" v="4104" actId="478"/>
          <ac:picMkLst>
            <pc:docMk/>
            <pc:sldMk cId="1111374271" sldId="308"/>
            <ac:picMk id="24" creationId="{112D260E-A8B7-49F2-6D69-6853DBFA0F24}"/>
          </ac:picMkLst>
        </pc:picChg>
        <pc:picChg chg="del mod ord topLvl">
          <ac:chgData name="Kumar, Mithlesh" userId="f75b44f8-038e-4ce4-a7a5-b89273cc7715" providerId="ADAL" clId="{771B0319-A0CE-4440-A1D6-D7D22A2E84BB}" dt="2022-09-23T19:40:45.355" v="4345" actId="478"/>
          <ac:picMkLst>
            <pc:docMk/>
            <pc:sldMk cId="1111374271" sldId="308"/>
            <ac:picMk id="34" creationId="{6B9F523A-6EF8-913E-3932-4F7C8210ED63}"/>
          </ac:picMkLst>
        </pc:picChg>
        <pc:picChg chg="add mod">
          <ac:chgData name="Kumar, Mithlesh" userId="f75b44f8-038e-4ce4-a7a5-b89273cc7715" providerId="ADAL" clId="{771B0319-A0CE-4440-A1D6-D7D22A2E84BB}" dt="2022-09-26T13:50:11.639" v="7760" actId="164"/>
          <ac:picMkLst>
            <pc:docMk/>
            <pc:sldMk cId="1111374271" sldId="308"/>
            <ac:picMk id="40" creationId="{76094658-64D8-59C3-97CB-9C9986D205DE}"/>
          </ac:picMkLst>
        </pc:picChg>
        <pc:picChg chg="add mod">
          <ac:chgData name="Kumar, Mithlesh" userId="f75b44f8-038e-4ce4-a7a5-b89273cc7715" providerId="ADAL" clId="{771B0319-A0CE-4440-A1D6-D7D22A2E84BB}" dt="2022-09-26T13:50:11.639" v="7760" actId="164"/>
          <ac:picMkLst>
            <pc:docMk/>
            <pc:sldMk cId="1111374271" sldId="308"/>
            <ac:picMk id="41" creationId="{FA092CBA-5104-7282-EE9F-6FA03D362687}"/>
          </ac:picMkLst>
        </pc:picChg>
        <pc:picChg chg="add mod">
          <ac:chgData name="Kumar, Mithlesh" userId="f75b44f8-038e-4ce4-a7a5-b89273cc7715" providerId="ADAL" clId="{771B0319-A0CE-4440-A1D6-D7D22A2E84BB}" dt="2022-09-26T13:50:11.639" v="7760" actId="164"/>
          <ac:picMkLst>
            <pc:docMk/>
            <pc:sldMk cId="1111374271" sldId="308"/>
            <ac:picMk id="43" creationId="{0A560C1B-DE23-4ADC-8985-EB9C515796F7}"/>
          </ac:picMkLst>
        </pc:picChg>
        <pc:picChg chg="add del mod">
          <ac:chgData name="Kumar, Mithlesh" userId="f75b44f8-038e-4ce4-a7a5-b89273cc7715" providerId="ADAL" clId="{771B0319-A0CE-4440-A1D6-D7D22A2E84BB}" dt="2022-09-26T13:48:35.592" v="7742" actId="478"/>
          <ac:picMkLst>
            <pc:docMk/>
            <pc:sldMk cId="1111374271" sldId="308"/>
            <ac:picMk id="44" creationId="{00D4717D-AF03-B042-A4AF-812FAC111AFB}"/>
          </ac:picMkLst>
        </pc:picChg>
        <pc:picChg chg="add del mod">
          <ac:chgData name="Kumar, Mithlesh" userId="f75b44f8-038e-4ce4-a7a5-b89273cc7715" providerId="ADAL" clId="{771B0319-A0CE-4440-A1D6-D7D22A2E84BB}" dt="2022-09-26T13:48:36.629" v="7743" actId="478"/>
          <ac:picMkLst>
            <pc:docMk/>
            <pc:sldMk cId="1111374271" sldId="308"/>
            <ac:picMk id="45" creationId="{D98ACD23-845C-027D-A509-311A7AE33C44}"/>
          </ac:picMkLst>
        </pc:picChg>
        <pc:picChg chg="add del mod">
          <ac:chgData name="Kumar, Mithlesh" userId="f75b44f8-038e-4ce4-a7a5-b89273cc7715" providerId="ADAL" clId="{771B0319-A0CE-4440-A1D6-D7D22A2E84BB}" dt="2022-09-26T13:48:32.045" v="7741" actId="478"/>
          <ac:picMkLst>
            <pc:docMk/>
            <pc:sldMk cId="1111374271" sldId="308"/>
            <ac:picMk id="46" creationId="{5733BD8F-88AB-38F0-F054-AA121C7425AF}"/>
          </ac:picMkLst>
        </pc:picChg>
        <pc:picChg chg="add del mod">
          <ac:chgData name="Kumar, Mithlesh" userId="f75b44f8-038e-4ce4-a7a5-b89273cc7715" providerId="ADAL" clId="{771B0319-A0CE-4440-A1D6-D7D22A2E84BB}" dt="2022-09-23T19:36:46.735" v="4339" actId="478"/>
          <ac:picMkLst>
            <pc:docMk/>
            <pc:sldMk cId="1111374271" sldId="308"/>
            <ac:picMk id="58" creationId="{E67838B9-609E-B266-817B-455C78F6AEB4}"/>
          </ac:picMkLst>
        </pc:picChg>
        <pc:picChg chg="add mod ord modCrop">
          <ac:chgData name="Kumar, Mithlesh" userId="f75b44f8-038e-4ce4-a7a5-b89273cc7715" providerId="ADAL" clId="{771B0319-A0CE-4440-A1D6-D7D22A2E84BB}" dt="2022-09-23T19:52:32.284" v="4507" actId="164"/>
          <ac:picMkLst>
            <pc:docMk/>
            <pc:sldMk cId="1111374271" sldId="308"/>
            <ac:picMk id="59" creationId="{BC5BB38A-56AE-276A-A2A3-435485B49CD7}"/>
          </ac:picMkLst>
        </pc:picChg>
        <pc:picChg chg="add mod modCrop">
          <ac:chgData name="Kumar, Mithlesh" userId="f75b44f8-038e-4ce4-a7a5-b89273cc7715" providerId="ADAL" clId="{771B0319-A0CE-4440-A1D6-D7D22A2E84BB}" dt="2022-09-24T15:13:40.273" v="5571" actId="164"/>
          <ac:picMkLst>
            <pc:docMk/>
            <pc:sldMk cId="1111374271" sldId="308"/>
            <ac:picMk id="60" creationId="{7D1DB3DB-6BCA-39FB-9E9F-CA3F63FA990C}"/>
          </ac:picMkLst>
        </pc:picChg>
        <pc:picChg chg="add mod ord">
          <ac:chgData name="Kumar, Mithlesh" userId="f75b44f8-038e-4ce4-a7a5-b89273cc7715" providerId="ADAL" clId="{771B0319-A0CE-4440-A1D6-D7D22A2E84BB}" dt="2022-09-24T15:13:51.367" v="5575" actId="164"/>
          <ac:picMkLst>
            <pc:docMk/>
            <pc:sldMk cId="1111374271" sldId="308"/>
            <ac:picMk id="61" creationId="{7BF439BE-A7EE-A237-DAFF-FF7B187D0EA8}"/>
          </ac:picMkLst>
        </pc:picChg>
        <pc:picChg chg="add mod modCrop">
          <ac:chgData name="Kumar, Mithlesh" userId="f75b44f8-038e-4ce4-a7a5-b89273cc7715" providerId="ADAL" clId="{771B0319-A0CE-4440-A1D6-D7D22A2E84BB}" dt="2022-09-23T19:47:55.768" v="4441" actId="164"/>
          <ac:picMkLst>
            <pc:docMk/>
            <pc:sldMk cId="1111374271" sldId="308"/>
            <ac:picMk id="135" creationId="{98B24A33-276B-684C-3F99-225A39FF47CD}"/>
          </ac:picMkLst>
        </pc:picChg>
        <pc:picChg chg="add mod">
          <ac:chgData name="Kumar, Mithlesh" userId="f75b44f8-038e-4ce4-a7a5-b89273cc7715" providerId="ADAL" clId="{771B0319-A0CE-4440-A1D6-D7D22A2E84BB}" dt="2022-09-23T19:47:55.768" v="4441" actId="164"/>
          <ac:picMkLst>
            <pc:docMk/>
            <pc:sldMk cId="1111374271" sldId="308"/>
            <ac:picMk id="136" creationId="{562CFDD4-9E8C-4FA0-D7E6-E8B4EFE50986}"/>
          </ac:picMkLst>
        </pc:picChg>
        <pc:picChg chg="add mod">
          <ac:chgData name="Kumar, Mithlesh" userId="f75b44f8-038e-4ce4-a7a5-b89273cc7715" providerId="ADAL" clId="{771B0319-A0CE-4440-A1D6-D7D22A2E84BB}" dt="2022-09-23T19:47:55.768" v="4441" actId="164"/>
          <ac:picMkLst>
            <pc:docMk/>
            <pc:sldMk cId="1111374271" sldId="308"/>
            <ac:picMk id="137" creationId="{D454CBBE-8168-4DBB-49A7-8A8507FF2121}"/>
          </ac:picMkLst>
        </pc:picChg>
        <pc:picChg chg="mod">
          <ac:chgData name="Kumar, Mithlesh" userId="f75b44f8-038e-4ce4-a7a5-b89273cc7715" providerId="ADAL" clId="{771B0319-A0CE-4440-A1D6-D7D22A2E84BB}" dt="2022-09-23T19:47:59.569" v="4442"/>
          <ac:picMkLst>
            <pc:docMk/>
            <pc:sldMk cId="1111374271" sldId="308"/>
            <ac:picMk id="140" creationId="{851E3630-0746-E71C-2BE9-BEB0D4245532}"/>
          </ac:picMkLst>
        </pc:picChg>
        <pc:picChg chg="mod">
          <ac:chgData name="Kumar, Mithlesh" userId="f75b44f8-038e-4ce4-a7a5-b89273cc7715" providerId="ADAL" clId="{771B0319-A0CE-4440-A1D6-D7D22A2E84BB}" dt="2022-09-23T19:47:59.569" v="4442"/>
          <ac:picMkLst>
            <pc:docMk/>
            <pc:sldMk cId="1111374271" sldId="308"/>
            <ac:picMk id="141" creationId="{86696CF8-19A4-6601-7842-36467D33CBB0}"/>
          </ac:picMkLst>
        </pc:picChg>
        <pc:picChg chg="mod">
          <ac:chgData name="Kumar, Mithlesh" userId="f75b44f8-038e-4ce4-a7a5-b89273cc7715" providerId="ADAL" clId="{771B0319-A0CE-4440-A1D6-D7D22A2E84BB}" dt="2022-09-23T19:47:59.569" v="4442"/>
          <ac:picMkLst>
            <pc:docMk/>
            <pc:sldMk cId="1111374271" sldId="308"/>
            <ac:picMk id="142" creationId="{D7C216AE-2C40-D4EE-AE9F-55AA37CACE15}"/>
          </ac:picMkLst>
        </pc:picChg>
        <pc:picChg chg="add mod">
          <ac:chgData name="Kumar, Mithlesh" userId="f75b44f8-038e-4ce4-a7a5-b89273cc7715" providerId="ADAL" clId="{771B0319-A0CE-4440-A1D6-D7D22A2E84BB}" dt="2022-09-23T19:52:32.284" v="4507" actId="164"/>
          <ac:picMkLst>
            <pc:docMk/>
            <pc:sldMk cId="1111374271" sldId="308"/>
            <ac:picMk id="144" creationId="{C84C5A1A-2CFC-025F-CC04-E1FF16F05EBF}"/>
          </ac:picMkLst>
        </pc:picChg>
        <pc:picChg chg="add del mod">
          <ac:chgData name="Kumar, Mithlesh" userId="f75b44f8-038e-4ce4-a7a5-b89273cc7715" providerId="ADAL" clId="{771B0319-A0CE-4440-A1D6-D7D22A2E84BB}" dt="2022-09-23T19:50:46.769" v="4476" actId="478"/>
          <ac:picMkLst>
            <pc:docMk/>
            <pc:sldMk cId="1111374271" sldId="308"/>
            <ac:picMk id="145" creationId="{2B5CAD4F-2BC7-6C91-A029-69B37BE18964}"/>
          </ac:picMkLst>
        </pc:picChg>
        <pc:picChg chg="add mod">
          <ac:chgData name="Kumar, Mithlesh" userId="f75b44f8-038e-4ce4-a7a5-b89273cc7715" providerId="ADAL" clId="{771B0319-A0CE-4440-A1D6-D7D22A2E84BB}" dt="2022-09-23T19:52:32.284" v="4507" actId="164"/>
          <ac:picMkLst>
            <pc:docMk/>
            <pc:sldMk cId="1111374271" sldId="308"/>
            <ac:picMk id="146" creationId="{1E8C17ED-50D0-9FBB-6CE3-0AD194672BEE}"/>
          </ac:picMkLst>
        </pc:picChg>
        <pc:picChg chg="add mod">
          <ac:chgData name="Kumar, Mithlesh" userId="f75b44f8-038e-4ce4-a7a5-b89273cc7715" providerId="ADAL" clId="{771B0319-A0CE-4440-A1D6-D7D22A2E84BB}" dt="2022-09-23T19:52:32.284" v="4507" actId="164"/>
          <ac:picMkLst>
            <pc:docMk/>
            <pc:sldMk cId="1111374271" sldId="308"/>
            <ac:picMk id="147" creationId="{75C70AD3-1585-A98E-91C5-DFA79C8F1681}"/>
          </ac:picMkLst>
        </pc:picChg>
        <pc:picChg chg="add mod">
          <ac:chgData name="Kumar, Mithlesh" userId="f75b44f8-038e-4ce4-a7a5-b89273cc7715" providerId="ADAL" clId="{771B0319-A0CE-4440-A1D6-D7D22A2E84BB}" dt="2022-09-23T19:52:59.871" v="4517"/>
          <ac:picMkLst>
            <pc:docMk/>
            <pc:sldMk cId="1111374271" sldId="308"/>
            <ac:picMk id="150" creationId="{AC3B1360-0FC0-F8C0-EDAD-6E8BFEA5F598}"/>
          </ac:picMkLst>
        </pc:picChg>
        <pc:picChg chg="del">
          <ac:chgData name="Kumar, Mithlesh" userId="f75b44f8-038e-4ce4-a7a5-b89273cc7715" providerId="ADAL" clId="{771B0319-A0CE-4440-A1D6-D7D22A2E84BB}" dt="2022-09-23T17:57:22.868" v="4201" actId="478"/>
          <ac:picMkLst>
            <pc:docMk/>
            <pc:sldMk cId="1111374271" sldId="308"/>
            <ac:picMk id="236" creationId="{0CD75E7B-2709-46B2-8218-EFFAC94CD6C9}"/>
          </ac:picMkLst>
        </pc:picChg>
        <pc:picChg chg="del">
          <ac:chgData name="Kumar, Mithlesh" userId="f75b44f8-038e-4ce4-a7a5-b89273cc7715" providerId="ADAL" clId="{771B0319-A0CE-4440-A1D6-D7D22A2E84BB}" dt="2022-09-23T17:57:21.234" v="4199" actId="478"/>
          <ac:picMkLst>
            <pc:docMk/>
            <pc:sldMk cId="1111374271" sldId="308"/>
            <ac:picMk id="237" creationId="{9C7222EC-3BB2-4F42-8044-008357C2C3EC}"/>
          </ac:picMkLst>
        </pc:picChg>
        <pc:picChg chg="del">
          <ac:chgData name="Kumar, Mithlesh" userId="f75b44f8-038e-4ce4-a7a5-b89273cc7715" providerId="ADAL" clId="{771B0319-A0CE-4440-A1D6-D7D22A2E84BB}" dt="2022-09-23T17:57:21.916" v="4200" actId="478"/>
          <ac:picMkLst>
            <pc:docMk/>
            <pc:sldMk cId="1111374271" sldId="308"/>
            <ac:picMk id="253" creationId="{D4954481-FD7E-4366-B8F6-D8732D3B4CCF}"/>
          </ac:picMkLst>
        </pc:picChg>
        <pc:picChg chg="add mod">
          <ac:chgData name="Kumar, Mithlesh" userId="f75b44f8-038e-4ce4-a7a5-b89273cc7715" providerId="ADAL" clId="{771B0319-A0CE-4440-A1D6-D7D22A2E84BB}" dt="2022-09-26T13:50:11.639" v="7760" actId="164"/>
          <ac:picMkLst>
            <pc:docMk/>
            <pc:sldMk cId="1111374271" sldId="308"/>
            <ac:picMk id="1026" creationId="{82740299-DA5A-B869-6FF9-4629066692E5}"/>
          </ac:picMkLst>
        </pc:picChg>
        <pc:picChg chg="add mod">
          <ac:chgData name="Kumar, Mithlesh" userId="f75b44f8-038e-4ce4-a7a5-b89273cc7715" providerId="ADAL" clId="{771B0319-A0CE-4440-A1D6-D7D22A2E84BB}" dt="2022-09-26T13:50:11.639" v="7760" actId="164"/>
          <ac:picMkLst>
            <pc:docMk/>
            <pc:sldMk cId="1111374271" sldId="308"/>
            <ac:picMk id="1028" creationId="{EE8DEF9F-3FA8-36E4-A36B-E5E8729EEAF0}"/>
          </ac:picMkLst>
        </pc:picChg>
        <pc:cxnChg chg="mod">
          <ac:chgData name="Kumar, Mithlesh" userId="f75b44f8-038e-4ce4-a7a5-b89273cc7715" providerId="ADAL" clId="{771B0319-A0CE-4440-A1D6-D7D22A2E84BB}" dt="2022-09-24T15:16:36.789" v="5596" actId="165"/>
          <ac:cxnSpMkLst>
            <pc:docMk/>
            <pc:sldMk cId="1111374271" sldId="308"/>
            <ac:cxnSpMk id="3" creationId="{1C1BEF6E-6E97-FAF8-6DDF-95763BF4541B}"/>
          </ac:cxnSpMkLst>
        </pc:cxnChg>
        <pc:cxnChg chg="del mod">
          <ac:chgData name="Kumar, Mithlesh" userId="f75b44f8-038e-4ce4-a7a5-b89273cc7715" providerId="ADAL" clId="{771B0319-A0CE-4440-A1D6-D7D22A2E84BB}" dt="2022-09-23T18:10:21.031" v="4275" actId="478"/>
          <ac:cxnSpMkLst>
            <pc:docMk/>
            <pc:sldMk cId="1111374271" sldId="308"/>
            <ac:cxnSpMk id="5" creationId="{6D3B88BC-834C-F2F5-F1A8-6DA136CC1051}"/>
          </ac:cxnSpMkLst>
        </pc:cxnChg>
        <pc:cxnChg chg="del mod">
          <ac:chgData name="Kumar, Mithlesh" userId="f75b44f8-038e-4ce4-a7a5-b89273cc7715" providerId="ADAL" clId="{771B0319-A0CE-4440-A1D6-D7D22A2E84BB}" dt="2022-09-23T19:55:48.735" v="4562" actId="478"/>
          <ac:cxnSpMkLst>
            <pc:docMk/>
            <pc:sldMk cId="1111374271" sldId="308"/>
            <ac:cxnSpMk id="9" creationId="{2BDCD410-7879-EA77-49A5-B5AD738F7A84}"/>
          </ac:cxnSpMkLst>
        </pc:cxnChg>
        <pc:cxnChg chg="del mod">
          <ac:chgData name="Kumar, Mithlesh" userId="f75b44f8-038e-4ce4-a7a5-b89273cc7715" providerId="ADAL" clId="{771B0319-A0CE-4440-A1D6-D7D22A2E84BB}" dt="2022-09-23T18:13:54.089" v="4320" actId="478"/>
          <ac:cxnSpMkLst>
            <pc:docMk/>
            <pc:sldMk cId="1111374271" sldId="308"/>
            <ac:cxnSpMk id="10" creationId="{B38B8A87-7A21-20A6-1F69-D3C9487622AA}"/>
          </ac:cxnSpMkLst>
        </pc:cxnChg>
        <pc:cxnChg chg="del mod">
          <ac:chgData name="Kumar, Mithlesh" userId="f75b44f8-038e-4ce4-a7a5-b89273cc7715" providerId="ADAL" clId="{771B0319-A0CE-4440-A1D6-D7D22A2E84BB}" dt="2022-09-23T18:13:54.089" v="4320" actId="478"/>
          <ac:cxnSpMkLst>
            <pc:docMk/>
            <pc:sldMk cId="1111374271" sldId="308"/>
            <ac:cxnSpMk id="14" creationId="{824DA06F-B2FF-E010-00AF-9CF840BD6D13}"/>
          </ac:cxnSpMkLst>
        </pc:cxnChg>
        <pc:cxnChg chg="mod topLvl">
          <ac:chgData name="Kumar, Mithlesh" userId="f75b44f8-038e-4ce4-a7a5-b89273cc7715" providerId="ADAL" clId="{771B0319-A0CE-4440-A1D6-D7D22A2E84BB}" dt="2022-09-24T15:13:51.367" v="5575" actId="164"/>
          <ac:cxnSpMkLst>
            <pc:docMk/>
            <pc:sldMk cId="1111374271" sldId="308"/>
            <ac:cxnSpMk id="16" creationId="{9F809282-0218-164F-E1A3-7E7F004A6F19}"/>
          </ac:cxnSpMkLst>
        </pc:cxnChg>
        <pc:cxnChg chg="mod topLvl">
          <ac:chgData name="Kumar, Mithlesh" userId="f75b44f8-038e-4ce4-a7a5-b89273cc7715" providerId="ADAL" clId="{771B0319-A0CE-4440-A1D6-D7D22A2E84BB}" dt="2022-09-24T15:13:51.367" v="5575" actId="164"/>
          <ac:cxnSpMkLst>
            <pc:docMk/>
            <pc:sldMk cId="1111374271" sldId="308"/>
            <ac:cxnSpMk id="18" creationId="{5446CFF1-F409-257B-C9F6-C278A79DC001}"/>
          </ac:cxnSpMkLst>
        </pc:cxnChg>
        <pc:cxnChg chg="del">
          <ac:chgData name="Kumar, Mithlesh" userId="f75b44f8-038e-4ce4-a7a5-b89273cc7715" providerId="ADAL" clId="{771B0319-A0CE-4440-A1D6-D7D22A2E84BB}" dt="2022-09-23T15:46:10.744" v="4104" actId="478"/>
          <ac:cxnSpMkLst>
            <pc:docMk/>
            <pc:sldMk cId="1111374271" sldId="308"/>
            <ac:cxnSpMk id="20" creationId="{382C5C0E-E11B-4194-9434-3DC08692EEFB}"/>
          </ac:cxnSpMkLst>
        </pc:cxnChg>
        <pc:cxnChg chg="add mod">
          <ac:chgData name="Kumar, Mithlesh" userId="f75b44f8-038e-4ce4-a7a5-b89273cc7715" providerId="ADAL" clId="{771B0319-A0CE-4440-A1D6-D7D22A2E84BB}" dt="2022-09-24T15:18:12.596" v="5613" actId="14100"/>
          <ac:cxnSpMkLst>
            <pc:docMk/>
            <pc:sldMk cId="1111374271" sldId="308"/>
            <ac:cxnSpMk id="20" creationId="{F1573E2F-5995-B999-3D4E-8F9012F710D6}"/>
          </ac:cxnSpMkLst>
        </pc:cxnChg>
        <pc:cxnChg chg="mod topLvl">
          <ac:chgData name="Kumar, Mithlesh" userId="f75b44f8-038e-4ce4-a7a5-b89273cc7715" providerId="ADAL" clId="{771B0319-A0CE-4440-A1D6-D7D22A2E84BB}" dt="2022-09-24T15:13:51.367" v="5575" actId="164"/>
          <ac:cxnSpMkLst>
            <pc:docMk/>
            <pc:sldMk cId="1111374271" sldId="308"/>
            <ac:cxnSpMk id="21" creationId="{4775ECAE-F6C1-0E96-2F82-EC53B91F4F5F}"/>
          </ac:cxnSpMkLst>
        </pc:cxnChg>
        <pc:cxnChg chg="add mod">
          <ac:chgData name="Kumar, Mithlesh" userId="f75b44f8-038e-4ce4-a7a5-b89273cc7715" providerId="ADAL" clId="{771B0319-A0CE-4440-A1D6-D7D22A2E84BB}" dt="2022-09-24T15:17:07.967" v="5601" actId="1076"/>
          <ac:cxnSpMkLst>
            <pc:docMk/>
            <pc:sldMk cId="1111374271" sldId="308"/>
            <ac:cxnSpMk id="23" creationId="{1F2886A2-2E71-EAAA-EF96-FE4E593E3BD3}"/>
          </ac:cxnSpMkLst>
        </pc:cxnChg>
        <pc:cxnChg chg="add mod ord">
          <ac:chgData name="Kumar, Mithlesh" userId="f75b44f8-038e-4ce4-a7a5-b89273cc7715" providerId="ADAL" clId="{771B0319-A0CE-4440-A1D6-D7D22A2E84BB}" dt="2022-09-24T15:17:16.083" v="5604" actId="167"/>
          <ac:cxnSpMkLst>
            <pc:docMk/>
            <pc:sldMk cId="1111374271" sldId="308"/>
            <ac:cxnSpMk id="24" creationId="{B60C649F-B9F3-3A85-4A4B-F13A226933E5}"/>
          </ac:cxnSpMkLst>
        </pc:cxnChg>
        <pc:cxnChg chg="mod topLvl">
          <ac:chgData name="Kumar, Mithlesh" userId="f75b44f8-038e-4ce4-a7a5-b89273cc7715" providerId="ADAL" clId="{771B0319-A0CE-4440-A1D6-D7D22A2E84BB}" dt="2022-09-24T15:13:51.367" v="5575" actId="164"/>
          <ac:cxnSpMkLst>
            <pc:docMk/>
            <pc:sldMk cId="1111374271" sldId="308"/>
            <ac:cxnSpMk id="25" creationId="{159E3B5B-8954-980A-D57F-325E173AE231}"/>
          </ac:cxnSpMkLst>
        </pc:cxnChg>
        <pc:cxnChg chg="del">
          <ac:chgData name="Kumar, Mithlesh" userId="f75b44f8-038e-4ce4-a7a5-b89273cc7715" providerId="ADAL" clId="{771B0319-A0CE-4440-A1D6-D7D22A2E84BB}" dt="2022-09-23T15:46:10.744" v="4104" actId="478"/>
          <ac:cxnSpMkLst>
            <pc:docMk/>
            <pc:sldMk cId="1111374271" sldId="308"/>
            <ac:cxnSpMk id="27" creationId="{49552B9C-D566-A911-0F23-57ECAA310473}"/>
          </ac:cxnSpMkLst>
        </pc:cxnChg>
        <pc:cxnChg chg="add mod">
          <ac:chgData name="Kumar, Mithlesh" userId="f75b44f8-038e-4ce4-a7a5-b89273cc7715" providerId="ADAL" clId="{771B0319-A0CE-4440-A1D6-D7D22A2E84BB}" dt="2022-09-24T15:17:26.316" v="5606" actId="1076"/>
          <ac:cxnSpMkLst>
            <pc:docMk/>
            <pc:sldMk cId="1111374271" sldId="308"/>
            <ac:cxnSpMk id="27" creationId="{5E5865A3-C636-520B-50BC-77B64E917689}"/>
          </ac:cxnSpMkLst>
        </pc:cxnChg>
        <pc:cxnChg chg="mod topLvl">
          <ac:chgData name="Kumar, Mithlesh" userId="f75b44f8-038e-4ce4-a7a5-b89273cc7715" providerId="ADAL" clId="{771B0319-A0CE-4440-A1D6-D7D22A2E84BB}" dt="2022-09-24T15:13:51.367" v="5575" actId="164"/>
          <ac:cxnSpMkLst>
            <pc:docMk/>
            <pc:sldMk cId="1111374271" sldId="308"/>
            <ac:cxnSpMk id="31" creationId="{97C4A9AF-A64B-29EB-F603-E227FE7D88B3}"/>
          </ac:cxnSpMkLst>
        </pc:cxnChg>
        <pc:cxnChg chg="add mod topLvl">
          <ac:chgData name="Kumar, Mithlesh" userId="f75b44f8-038e-4ce4-a7a5-b89273cc7715" providerId="ADAL" clId="{771B0319-A0CE-4440-A1D6-D7D22A2E84BB}" dt="2022-09-24T15:13:51.367" v="5575" actId="164"/>
          <ac:cxnSpMkLst>
            <pc:docMk/>
            <pc:sldMk cId="1111374271" sldId="308"/>
            <ac:cxnSpMk id="35" creationId="{EF2BFF71-16B4-1DB3-B17F-DB3A674DDAD8}"/>
          </ac:cxnSpMkLst>
        </pc:cxnChg>
        <pc:cxnChg chg="add mod">
          <ac:chgData name="Kumar, Mithlesh" userId="f75b44f8-038e-4ce4-a7a5-b89273cc7715" providerId="ADAL" clId="{771B0319-A0CE-4440-A1D6-D7D22A2E84BB}" dt="2022-09-24T15:18:49.961" v="5619" actId="1076"/>
          <ac:cxnSpMkLst>
            <pc:docMk/>
            <pc:sldMk cId="1111374271" sldId="308"/>
            <ac:cxnSpMk id="36" creationId="{101C7910-5EC0-E2FA-F19D-24531A363378}"/>
          </ac:cxnSpMkLst>
        </pc:cxnChg>
        <pc:cxnChg chg="add del mod">
          <ac:chgData name="Kumar, Mithlesh" userId="f75b44f8-038e-4ce4-a7a5-b89273cc7715" providerId="ADAL" clId="{771B0319-A0CE-4440-A1D6-D7D22A2E84BB}" dt="2022-09-23T18:10:39.209" v="4277" actId="478"/>
          <ac:cxnSpMkLst>
            <pc:docMk/>
            <pc:sldMk cId="1111374271" sldId="308"/>
            <ac:cxnSpMk id="37" creationId="{EDC5B702-79B6-04A6-9523-65EDE0CB6839}"/>
          </ac:cxnSpMkLst>
        </pc:cxnChg>
        <pc:cxnChg chg="add del mod topLvl">
          <ac:chgData name="Kumar, Mithlesh" userId="f75b44f8-038e-4ce4-a7a5-b89273cc7715" providerId="ADAL" clId="{771B0319-A0CE-4440-A1D6-D7D22A2E84BB}" dt="2022-09-24T15:17:45.957" v="5609" actId="14100"/>
          <ac:cxnSpMkLst>
            <pc:docMk/>
            <pc:sldMk cId="1111374271" sldId="308"/>
            <ac:cxnSpMk id="42" creationId="{B52C2160-256F-DFAA-218B-D518347F25F5}"/>
          </ac:cxnSpMkLst>
        </pc:cxnChg>
        <pc:cxnChg chg="add mod topLvl">
          <ac:chgData name="Kumar, Mithlesh" userId="f75b44f8-038e-4ce4-a7a5-b89273cc7715" providerId="ADAL" clId="{771B0319-A0CE-4440-A1D6-D7D22A2E84BB}" dt="2022-09-24T15:18:29.581" v="5617" actId="1038"/>
          <ac:cxnSpMkLst>
            <pc:docMk/>
            <pc:sldMk cId="1111374271" sldId="308"/>
            <ac:cxnSpMk id="51" creationId="{B141DD11-1DB3-D3CD-C5C9-69263C49B084}"/>
          </ac:cxnSpMkLst>
        </pc:cxnChg>
        <pc:cxnChg chg="add mod">
          <ac:chgData name="Kumar, Mithlesh" userId="f75b44f8-038e-4ce4-a7a5-b89273cc7715" providerId="ADAL" clId="{771B0319-A0CE-4440-A1D6-D7D22A2E84BB}" dt="2022-09-29T18:08:42.497" v="8869" actId="13822"/>
          <ac:cxnSpMkLst>
            <pc:docMk/>
            <pc:sldMk cId="1111374271" sldId="308"/>
            <ac:cxnSpMk id="52" creationId="{1FE3E319-94DF-265C-A1F6-064F1F31798C}"/>
          </ac:cxnSpMkLst>
        </pc:cxnChg>
        <pc:cxnChg chg="add mod">
          <ac:chgData name="Kumar, Mithlesh" userId="f75b44f8-038e-4ce4-a7a5-b89273cc7715" providerId="ADAL" clId="{771B0319-A0CE-4440-A1D6-D7D22A2E84BB}" dt="2022-09-29T18:10:06.565" v="8919" actId="14100"/>
          <ac:cxnSpMkLst>
            <pc:docMk/>
            <pc:sldMk cId="1111374271" sldId="308"/>
            <ac:cxnSpMk id="54" creationId="{8C684A54-8AED-ADFC-4ACC-C3A98BBF518C}"/>
          </ac:cxnSpMkLst>
        </pc:cxnChg>
        <pc:cxnChg chg="add mod">
          <ac:chgData name="Kumar, Mithlesh" userId="f75b44f8-038e-4ce4-a7a5-b89273cc7715" providerId="ADAL" clId="{771B0319-A0CE-4440-A1D6-D7D22A2E84BB}" dt="2022-09-29T18:09:30.822" v="8897" actId="14100"/>
          <ac:cxnSpMkLst>
            <pc:docMk/>
            <pc:sldMk cId="1111374271" sldId="308"/>
            <ac:cxnSpMk id="62" creationId="{237E03E2-05F5-0EE6-5F1A-7864C45AA5F5}"/>
          </ac:cxnSpMkLst>
        </pc:cxnChg>
        <pc:cxnChg chg="add mod">
          <ac:chgData name="Kumar, Mithlesh" userId="f75b44f8-038e-4ce4-a7a5-b89273cc7715" providerId="ADAL" clId="{771B0319-A0CE-4440-A1D6-D7D22A2E84BB}" dt="2022-09-24T15:13:40.273" v="5571" actId="164"/>
          <ac:cxnSpMkLst>
            <pc:docMk/>
            <pc:sldMk cId="1111374271" sldId="308"/>
            <ac:cxnSpMk id="154" creationId="{F55A470E-D80A-5082-AF06-4E1F2DE8CCA7}"/>
          </ac:cxnSpMkLst>
        </pc:cxnChg>
        <pc:cxnChg chg="mod topLvl">
          <ac:chgData name="Kumar, Mithlesh" userId="f75b44f8-038e-4ce4-a7a5-b89273cc7715" providerId="ADAL" clId="{771B0319-A0CE-4440-A1D6-D7D22A2E84BB}" dt="2022-09-24T15:18:09.455" v="5612" actId="1076"/>
          <ac:cxnSpMkLst>
            <pc:docMk/>
            <pc:sldMk cId="1111374271" sldId="308"/>
            <ac:cxnSpMk id="187" creationId="{B9FDD347-99A8-9F23-DC6D-1F902657C472}"/>
          </ac:cxnSpMkLst>
        </pc:cxnChg>
        <pc:cxnChg chg="mod">
          <ac:chgData name="Kumar, Mithlesh" userId="f75b44f8-038e-4ce4-a7a5-b89273cc7715" providerId="ADAL" clId="{771B0319-A0CE-4440-A1D6-D7D22A2E84BB}" dt="2022-09-23T19:56:16.446" v="4569" actId="478"/>
          <ac:cxnSpMkLst>
            <pc:docMk/>
            <pc:sldMk cId="1111374271" sldId="308"/>
            <ac:cxnSpMk id="190" creationId="{DE3BB117-449A-3712-E1D2-EC21C36A8C8A}"/>
          </ac:cxnSpMkLst>
        </pc:cxnChg>
        <pc:cxnChg chg="del mod">
          <ac:chgData name="Kumar, Mithlesh" userId="f75b44f8-038e-4ce4-a7a5-b89273cc7715" providerId="ADAL" clId="{771B0319-A0CE-4440-A1D6-D7D22A2E84BB}" dt="2022-09-23T19:56:17.981" v="4570" actId="478"/>
          <ac:cxnSpMkLst>
            <pc:docMk/>
            <pc:sldMk cId="1111374271" sldId="308"/>
            <ac:cxnSpMk id="240" creationId="{04648B72-D3B3-39E5-385A-1FFE40A81681}"/>
          </ac:cxnSpMkLst>
        </pc:cxnChg>
        <pc:cxnChg chg="del mod">
          <ac:chgData name="Kumar, Mithlesh" userId="f75b44f8-038e-4ce4-a7a5-b89273cc7715" providerId="ADAL" clId="{771B0319-A0CE-4440-A1D6-D7D22A2E84BB}" dt="2022-09-23T18:05:18.494" v="4219" actId="478"/>
          <ac:cxnSpMkLst>
            <pc:docMk/>
            <pc:sldMk cId="1111374271" sldId="308"/>
            <ac:cxnSpMk id="242" creationId="{88DD80ED-30D5-F2B6-BC82-AEFCED61099C}"/>
          </ac:cxnSpMkLst>
        </pc:cxnChg>
        <pc:cxnChg chg="del">
          <ac:chgData name="Kumar, Mithlesh" userId="f75b44f8-038e-4ce4-a7a5-b89273cc7715" providerId="ADAL" clId="{771B0319-A0CE-4440-A1D6-D7D22A2E84BB}" dt="2022-09-23T18:06:43.187" v="4249" actId="478"/>
          <ac:cxnSpMkLst>
            <pc:docMk/>
            <pc:sldMk cId="1111374271" sldId="308"/>
            <ac:cxnSpMk id="244" creationId="{02BA9BA8-8D44-6D1E-67BD-67525FA8DA1A}"/>
          </ac:cxnSpMkLst>
        </pc:cxnChg>
        <pc:cxnChg chg="mod">
          <ac:chgData name="Kumar, Mithlesh" userId="f75b44f8-038e-4ce4-a7a5-b89273cc7715" providerId="ADAL" clId="{771B0319-A0CE-4440-A1D6-D7D22A2E84BB}" dt="2022-09-24T15:16:36.789" v="5596" actId="165"/>
          <ac:cxnSpMkLst>
            <pc:docMk/>
            <pc:sldMk cId="1111374271" sldId="308"/>
            <ac:cxnSpMk id="245" creationId="{CA03F742-2F4C-165C-B720-8659F443E61C}"/>
          </ac:cxnSpMkLst>
        </pc:cxnChg>
        <pc:cxnChg chg="mod topLvl">
          <ac:chgData name="Kumar, Mithlesh" userId="f75b44f8-038e-4ce4-a7a5-b89273cc7715" providerId="ADAL" clId="{771B0319-A0CE-4440-A1D6-D7D22A2E84BB}" dt="2022-09-24T15:18:09.455" v="5612" actId="1076"/>
          <ac:cxnSpMkLst>
            <pc:docMk/>
            <pc:sldMk cId="1111374271" sldId="308"/>
            <ac:cxnSpMk id="256" creationId="{0F54D45F-B463-15F5-984F-54414B6B9EBA}"/>
          </ac:cxnSpMkLst>
        </pc:cxnChg>
        <pc:cxnChg chg="mod topLvl">
          <ac:chgData name="Kumar, Mithlesh" userId="f75b44f8-038e-4ce4-a7a5-b89273cc7715" providerId="ADAL" clId="{771B0319-A0CE-4440-A1D6-D7D22A2E84BB}" dt="2022-09-24T15:17:57.061" v="5611" actId="1076"/>
          <ac:cxnSpMkLst>
            <pc:docMk/>
            <pc:sldMk cId="1111374271" sldId="308"/>
            <ac:cxnSpMk id="259" creationId="{BC85F256-2931-F2D8-8DD8-6F69B642DEA2}"/>
          </ac:cxnSpMkLst>
        </pc:cxnChg>
        <pc:cxnChg chg="del">
          <ac:chgData name="Kumar, Mithlesh" userId="f75b44f8-038e-4ce4-a7a5-b89273cc7715" providerId="ADAL" clId="{771B0319-A0CE-4440-A1D6-D7D22A2E84BB}" dt="2022-09-23T15:46:10.744" v="4104" actId="478"/>
          <ac:cxnSpMkLst>
            <pc:docMk/>
            <pc:sldMk cId="1111374271" sldId="308"/>
            <ac:cxnSpMk id="727" creationId="{2CA6D3B7-82DC-B64C-D8D9-6B9697001B61}"/>
          </ac:cxnSpMkLst>
        </pc:cxnChg>
      </pc:sldChg>
      <pc:sldChg chg="addSp modSp mod">
        <pc:chgData name="Kumar, Mithlesh" userId="f75b44f8-038e-4ce4-a7a5-b89273cc7715" providerId="ADAL" clId="{771B0319-A0CE-4440-A1D6-D7D22A2E84BB}" dt="2022-10-02T02:05:25.473" v="9068" actId="12788"/>
        <pc:sldMkLst>
          <pc:docMk/>
          <pc:sldMk cId="2469592758" sldId="309"/>
        </pc:sldMkLst>
        <pc:spChg chg="mod">
          <ac:chgData name="Kumar, Mithlesh" userId="f75b44f8-038e-4ce4-a7a5-b89273cc7715" providerId="ADAL" clId="{771B0319-A0CE-4440-A1D6-D7D22A2E84BB}" dt="2022-10-02T02:05:25.473" v="9068" actId="12788"/>
          <ac:spMkLst>
            <pc:docMk/>
            <pc:sldMk cId="2469592758" sldId="309"/>
            <ac:spMk id="2" creationId="{A34E6FE3-C915-13B5-4B4C-71ADA3EB8634}"/>
          </ac:spMkLst>
        </pc:spChg>
        <pc:graphicFrameChg chg="add mod">
          <ac:chgData name="Kumar, Mithlesh" userId="f75b44f8-038e-4ce4-a7a5-b89273cc7715" providerId="ADAL" clId="{771B0319-A0CE-4440-A1D6-D7D22A2E84BB}" dt="2022-09-26T20:48:08.217" v="7838" actId="6549"/>
          <ac:graphicFrameMkLst>
            <pc:docMk/>
            <pc:sldMk cId="2469592758" sldId="309"/>
            <ac:graphicFrameMk id="3" creationId="{ECCAE3D7-423A-136C-A301-1B6E3251DA03}"/>
          </ac:graphicFrameMkLst>
        </pc:graphicFrameChg>
        <pc:graphicFrameChg chg="add mod">
          <ac:chgData name="Kumar, Mithlesh" userId="f75b44f8-038e-4ce4-a7a5-b89273cc7715" providerId="ADAL" clId="{771B0319-A0CE-4440-A1D6-D7D22A2E84BB}" dt="2022-09-26T20:48:17.164" v="7859" actId="6549"/>
          <ac:graphicFrameMkLst>
            <pc:docMk/>
            <pc:sldMk cId="2469592758" sldId="309"/>
            <ac:graphicFrameMk id="4" creationId="{23AA5EEA-725C-875B-40B6-AA1F50120044}"/>
          </ac:graphicFrameMkLst>
        </pc:graphicFrameChg>
        <pc:graphicFrameChg chg="mod">
          <ac:chgData name="Kumar, Mithlesh" userId="f75b44f8-038e-4ce4-a7a5-b89273cc7715" providerId="ADAL" clId="{771B0319-A0CE-4440-A1D6-D7D22A2E84BB}" dt="2022-09-26T20:49:59.096" v="7876"/>
          <ac:graphicFrameMkLst>
            <pc:docMk/>
            <pc:sldMk cId="2469592758" sldId="309"/>
            <ac:graphicFrameMk id="14" creationId="{00000000-0008-0000-0400-000002000000}"/>
          </ac:graphicFrameMkLst>
        </pc:graphicFrameChg>
        <pc:graphicFrameChg chg="mod">
          <ac:chgData name="Kumar, Mithlesh" userId="f75b44f8-038e-4ce4-a7a5-b89273cc7715" providerId="ADAL" clId="{771B0319-A0CE-4440-A1D6-D7D22A2E84BB}" dt="2022-09-26T20:50:06.489" v="7878"/>
          <ac:graphicFrameMkLst>
            <pc:docMk/>
            <pc:sldMk cId="2469592758" sldId="309"/>
            <ac:graphicFrameMk id="15" creationId="{00000000-0008-0000-0500-000002000000}"/>
          </ac:graphicFrameMkLst>
        </pc:graphicFrameChg>
        <pc:graphicFrameChg chg="mod">
          <ac:chgData name="Kumar, Mithlesh" userId="f75b44f8-038e-4ce4-a7a5-b89273cc7715" providerId="ADAL" clId="{771B0319-A0CE-4440-A1D6-D7D22A2E84BB}" dt="2022-09-26T20:50:11.872" v="7880"/>
          <ac:graphicFrameMkLst>
            <pc:docMk/>
            <pc:sldMk cId="2469592758" sldId="309"/>
            <ac:graphicFrameMk id="16" creationId="{00000000-0008-0000-0700-000002000000}"/>
          </ac:graphicFrameMkLst>
        </pc:graphicFrameChg>
        <pc:graphicFrameChg chg="modGraphic">
          <ac:chgData name="Kumar, Mithlesh" userId="f75b44f8-038e-4ce4-a7a5-b89273cc7715" providerId="ADAL" clId="{771B0319-A0CE-4440-A1D6-D7D22A2E84BB}" dt="2022-09-26T20:48:43.088" v="7863" actId="6549"/>
          <ac:graphicFrameMkLst>
            <pc:docMk/>
            <pc:sldMk cId="2469592758" sldId="309"/>
            <ac:graphicFrameMk id="20" creationId="{D76657A7-8BD1-20B3-F12E-CD0170821DD4}"/>
          </ac:graphicFrameMkLst>
        </pc:graphicFrameChg>
        <pc:graphicFrameChg chg="mod modGraphic">
          <ac:chgData name="Kumar, Mithlesh" userId="f75b44f8-038e-4ce4-a7a5-b89273cc7715" providerId="ADAL" clId="{771B0319-A0CE-4440-A1D6-D7D22A2E84BB}" dt="2022-09-26T20:48:45.171" v="7864" actId="6549"/>
          <ac:graphicFrameMkLst>
            <pc:docMk/>
            <pc:sldMk cId="2469592758" sldId="309"/>
            <ac:graphicFrameMk id="21" creationId="{49C29088-7AEA-4955-AD56-9CBA74423B83}"/>
          </ac:graphicFrameMkLst>
        </pc:graphicFrameChg>
        <pc:graphicFrameChg chg="mod modGraphic">
          <ac:chgData name="Kumar, Mithlesh" userId="f75b44f8-038e-4ce4-a7a5-b89273cc7715" providerId="ADAL" clId="{771B0319-A0CE-4440-A1D6-D7D22A2E84BB}" dt="2022-09-26T20:48:59.158" v="7872" actId="20577"/>
          <ac:graphicFrameMkLst>
            <pc:docMk/>
            <pc:sldMk cId="2469592758" sldId="309"/>
            <ac:graphicFrameMk id="22" creationId="{8C9474B6-DF30-3D08-4BFF-D006AE5F7607}"/>
          </ac:graphicFrameMkLst>
        </pc:graphicFrameChg>
      </pc:sldChg>
      <pc:sldChg chg="addSp delSp modSp mod">
        <pc:chgData name="Kumar, Mithlesh" userId="f75b44f8-038e-4ce4-a7a5-b89273cc7715" providerId="ADAL" clId="{771B0319-A0CE-4440-A1D6-D7D22A2E84BB}" dt="2022-09-21T17:42:59.343" v="468" actId="12788"/>
        <pc:sldMkLst>
          <pc:docMk/>
          <pc:sldMk cId="783691367" sldId="311"/>
        </pc:sldMkLst>
        <pc:spChg chg="mod">
          <ac:chgData name="Kumar, Mithlesh" userId="f75b44f8-038e-4ce4-a7a5-b89273cc7715" providerId="ADAL" clId="{771B0319-A0CE-4440-A1D6-D7D22A2E84BB}" dt="2022-09-21T17:42:59.343" v="468" actId="12788"/>
          <ac:spMkLst>
            <pc:docMk/>
            <pc:sldMk cId="783691367" sldId="311"/>
            <ac:spMk id="2" creationId="{FD56D240-891E-D6C6-EBCA-07A216633973}"/>
          </ac:spMkLst>
        </pc:spChg>
        <pc:spChg chg="add mod ord">
          <ac:chgData name="Kumar, Mithlesh" userId="f75b44f8-038e-4ce4-a7a5-b89273cc7715" providerId="ADAL" clId="{771B0319-A0CE-4440-A1D6-D7D22A2E84BB}" dt="2022-09-21T15:33:38.044" v="186" actId="167"/>
          <ac:spMkLst>
            <pc:docMk/>
            <pc:sldMk cId="783691367" sldId="311"/>
            <ac:spMk id="7" creationId="{55EB60C5-FC01-4E23-A375-E38272739BD9}"/>
          </ac:spMkLst>
        </pc:spChg>
        <pc:spChg chg="add mod">
          <ac:chgData name="Kumar, Mithlesh" userId="f75b44f8-038e-4ce4-a7a5-b89273cc7715" providerId="ADAL" clId="{771B0319-A0CE-4440-A1D6-D7D22A2E84BB}" dt="2022-09-21T16:54:54.898" v="326" actId="20577"/>
          <ac:spMkLst>
            <pc:docMk/>
            <pc:sldMk cId="783691367" sldId="311"/>
            <ac:spMk id="8" creationId="{5ED8A753-A748-D0A3-DF88-FCB6C3B5243B}"/>
          </ac:spMkLst>
        </pc:spChg>
        <pc:spChg chg="add del mod">
          <ac:chgData name="Kumar, Mithlesh" userId="f75b44f8-038e-4ce4-a7a5-b89273cc7715" providerId="ADAL" clId="{771B0319-A0CE-4440-A1D6-D7D22A2E84BB}" dt="2022-09-21T15:33:58.083" v="196" actId="20577"/>
          <ac:spMkLst>
            <pc:docMk/>
            <pc:sldMk cId="783691367" sldId="311"/>
            <ac:spMk id="12" creationId="{D37FBC46-772F-3E87-2301-6A902DE7015A}"/>
          </ac:spMkLst>
        </pc:spChg>
        <pc:spChg chg="add mod">
          <ac:chgData name="Kumar, Mithlesh" userId="f75b44f8-038e-4ce4-a7a5-b89273cc7715" providerId="ADAL" clId="{771B0319-A0CE-4440-A1D6-D7D22A2E84BB}" dt="2022-09-21T16:16:43.721" v="303" actId="1038"/>
          <ac:spMkLst>
            <pc:docMk/>
            <pc:sldMk cId="783691367" sldId="311"/>
            <ac:spMk id="24" creationId="{3831E411-305C-A35A-3250-28230B5D8F83}"/>
          </ac:spMkLst>
        </pc:spChg>
        <pc:spChg chg="add mod">
          <ac:chgData name="Kumar, Mithlesh" userId="f75b44f8-038e-4ce4-a7a5-b89273cc7715" providerId="ADAL" clId="{771B0319-A0CE-4440-A1D6-D7D22A2E84BB}" dt="2022-09-21T16:16:33.681" v="294" actId="1038"/>
          <ac:spMkLst>
            <pc:docMk/>
            <pc:sldMk cId="783691367" sldId="311"/>
            <ac:spMk id="27" creationId="{A7F0CAF1-FBC5-DD76-EF73-AF4101A148CC}"/>
          </ac:spMkLst>
        </pc:spChg>
        <pc:spChg chg="add mod">
          <ac:chgData name="Kumar, Mithlesh" userId="f75b44f8-038e-4ce4-a7a5-b89273cc7715" providerId="ADAL" clId="{771B0319-A0CE-4440-A1D6-D7D22A2E84BB}" dt="2022-09-21T16:18:33.951" v="314" actId="1076"/>
          <ac:spMkLst>
            <pc:docMk/>
            <pc:sldMk cId="783691367" sldId="311"/>
            <ac:spMk id="31" creationId="{2D11C7E9-2976-F3F2-6896-1F1A3397048E}"/>
          </ac:spMkLst>
        </pc:spChg>
        <pc:picChg chg="add mod">
          <ac:chgData name="Kumar, Mithlesh" userId="f75b44f8-038e-4ce4-a7a5-b89273cc7715" providerId="ADAL" clId="{771B0319-A0CE-4440-A1D6-D7D22A2E84BB}" dt="2022-09-21T15:28:22.256" v="103" actId="1076"/>
          <ac:picMkLst>
            <pc:docMk/>
            <pc:sldMk cId="783691367" sldId="311"/>
            <ac:picMk id="4" creationId="{1BC41391-2D2F-C3B2-2F73-18EB818D1355}"/>
          </ac:picMkLst>
        </pc:picChg>
        <pc:picChg chg="add mod">
          <ac:chgData name="Kumar, Mithlesh" userId="f75b44f8-038e-4ce4-a7a5-b89273cc7715" providerId="ADAL" clId="{771B0319-A0CE-4440-A1D6-D7D22A2E84BB}" dt="2022-09-21T15:28:43.240" v="106" actId="1076"/>
          <ac:picMkLst>
            <pc:docMk/>
            <pc:sldMk cId="783691367" sldId="311"/>
            <ac:picMk id="6" creationId="{F75FA292-2DD1-4494-13AF-FFF50CD06C70}"/>
          </ac:picMkLst>
        </pc:picChg>
        <pc:picChg chg="mod">
          <ac:chgData name="Kumar, Mithlesh" userId="f75b44f8-038e-4ce4-a7a5-b89273cc7715" providerId="ADAL" clId="{771B0319-A0CE-4440-A1D6-D7D22A2E84BB}" dt="2022-09-21T16:14:12.691" v="221" actId="1076"/>
          <ac:picMkLst>
            <pc:docMk/>
            <pc:sldMk cId="783691367" sldId="311"/>
            <ac:picMk id="9" creationId="{13D9BF7D-93F4-3ABB-A3E5-322E7829C92D}"/>
          </ac:picMkLst>
        </pc:picChg>
        <pc:picChg chg="del">
          <ac:chgData name="Kumar, Mithlesh" userId="f75b44f8-038e-4ce4-a7a5-b89273cc7715" providerId="ADAL" clId="{771B0319-A0CE-4440-A1D6-D7D22A2E84BB}" dt="2022-09-21T15:27:56.705" v="100" actId="478"/>
          <ac:picMkLst>
            <pc:docMk/>
            <pc:sldMk cId="783691367" sldId="311"/>
            <ac:picMk id="11" creationId="{29D1EB81-CF2B-EEB8-65E2-42161B27C7F6}"/>
          </ac:picMkLst>
        </pc:picChg>
        <pc:picChg chg="del">
          <ac:chgData name="Kumar, Mithlesh" userId="f75b44f8-038e-4ce4-a7a5-b89273cc7715" providerId="ADAL" clId="{771B0319-A0CE-4440-A1D6-D7D22A2E84BB}" dt="2022-09-21T15:27:12.250" v="99" actId="478"/>
          <ac:picMkLst>
            <pc:docMk/>
            <pc:sldMk cId="783691367" sldId="311"/>
            <ac:picMk id="13" creationId="{7A1693A6-2F89-72F1-9F52-1B8FF7488AA3}"/>
          </ac:picMkLst>
        </pc:picChg>
        <pc:cxnChg chg="add mod">
          <ac:chgData name="Kumar, Mithlesh" userId="f75b44f8-038e-4ce4-a7a5-b89273cc7715" providerId="ADAL" clId="{771B0319-A0CE-4440-A1D6-D7D22A2E84BB}" dt="2022-09-21T16:54:54.898" v="326" actId="20577"/>
          <ac:cxnSpMkLst>
            <pc:docMk/>
            <pc:sldMk cId="783691367" sldId="311"/>
            <ac:cxnSpMk id="14" creationId="{FEB0DFC2-8F4B-B11E-D947-66953B215971}"/>
          </ac:cxnSpMkLst>
        </pc:cxnChg>
        <pc:cxnChg chg="add mod">
          <ac:chgData name="Kumar, Mithlesh" userId="f75b44f8-038e-4ce4-a7a5-b89273cc7715" providerId="ADAL" clId="{771B0319-A0CE-4440-A1D6-D7D22A2E84BB}" dt="2022-09-21T16:54:54.898" v="326" actId="20577"/>
          <ac:cxnSpMkLst>
            <pc:docMk/>
            <pc:sldMk cId="783691367" sldId="311"/>
            <ac:cxnSpMk id="16" creationId="{E9A4BA77-467E-7674-ED89-9EFE3C436F78}"/>
          </ac:cxnSpMkLst>
        </pc:cxnChg>
        <pc:cxnChg chg="add mod">
          <ac:chgData name="Kumar, Mithlesh" userId="f75b44f8-038e-4ce4-a7a5-b89273cc7715" providerId="ADAL" clId="{771B0319-A0CE-4440-A1D6-D7D22A2E84BB}" dt="2022-09-21T16:54:54.898" v="326" actId="20577"/>
          <ac:cxnSpMkLst>
            <pc:docMk/>
            <pc:sldMk cId="783691367" sldId="311"/>
            <ac:cxnSpMk id="17" creationId="{03910B72-0590-5E3C-3BA4-7C8109AA9338}"/>
          </ac:cxnSpMkLst>
        </pc:cxnChg>
        <pc:cxnChg chg="add mod">
          <ac:chgData name="Kumar, Mithlesh" userId="f75b44f8-038e-4ce4-a7a5-b89273cc7715" providerId="ADAL" clId="{771B0319-A0CE-4440-A1D6-D7D22A2E84BB}" dt="2022-09-21T16:11:32.061" v="204" actId="13822"/>
          <ac:cxnSpMkLst>
            <pc:docMk/>
            <pc:sldMk cId="783691367" sldId="311"/>
            <ac:cxnSpMk id="23" creationId="{5FDA67AD-0130-3104-10AF-020B48F87286}"/>
          </ac:cxnSpMkLst>
        </pc:cxnChg>
        <pc:cxnChg chg="add mod">
          <ac:chgData name="Kumar, Mithlesh" userId="f75b44f8-038e-4ce4-a7a5-b89273cc7715" providerId="ADAL" clId="{771B0319-A0CE-4440-A1D6-D7D22A2E84BB}" dt="2022-09-21T16:16:26.137" v="274" actId="14100"/>
          <ac:cxnSpMkLst>
            <pc:docMk/>
            <pc:sldMk cId="783691367" sldId="311"/>
            <ac:cxnSpMk id="25" creationId="{C0013527-7AB4-BCBD-0BBB-CEEE25DC7869}"/>
          </ac:cxnSpMkLst>
        </pc:cxnChg>
        <pc:cxnChg chg="add mod">
          <ac:chgData name="Kumar, Mithlesh" userId="f75b44f8-038e-4ce4-a7a5-b89273cc7715" providerId="ADAL" clId="{771B0319-A0CE-4440-A1D6-D7D22A2E84BB}" dt="2022-09-21T16:18:20.936" v="305" actId="13822"/>
          <ac:cxnSpMkLst>
            <pc:docMk/>
            <pc:sldMk cId="783691367" sldId="311"/>
            <ac:cxnSpMk id="30" creationId="{16E6680F-5D3D-3D23-F0C8-F423E7276C78}"/>
          </ac:cxnSpMkLst>
        </pc:cxnChg>
      </pc:sldChg>
      <pc:sldChg chg="delSp new del mod ord">
        <pc:chgData name="Kumar, Mithlesh" userId="f75b44f8-038e-4ce4-a7a5-b89273cc7715" providerId="ADAL" clId="{771B0319-A0CE-4440-A1D6-D7D22A2E84BB}" dt="2022-09-21T15:22:42.213" v="11" actId="47"/>
        <pc:sldMkLst>
          <pc:docMk/>
          <pc:sldMk cId="379513981" sldId="314"/>
        </pc:sldMkLst>
        <pc:spChg chg="del">
          <ac:chgData name="Kumar, Mithlesh" userId="f75b44f8-038e-4ce4-a7a5-b89273cc7715" providerId="ADAL" clId="{771B0319-A0CE-4440-A1D6-D7D22A2E84BB}" dt="2022-09-21T15:22:22.719" v="5" actId="478"/>
          <ac:spMkLst>
            <pc:docMk/>
            <pc:sldMk cId="379513981" sldId="314"/>
            <ac:spMk id="2" creationId="{46A6600B-D876-8CF3-85CC-CE0305A821BE}"/>
          </ac:spMkLst>
        </pc:spChg>
        <pc:spChg chg="del">
          <ac:chgData name="Kumar, Mithlesh" userId="f75b44f8-038e-4ce4-a7a5-b89273cc7715" providerId="ADAL" clId="{771B0319-A0CE-4440-A1D6-D7D22A2E84BB}" dt="2022-09-21T15:22:23.903" v="6" actId="478"/>
          <ac:spMkLst>
            <pc:docMk/>
            <pc:sldMk cId="379513981" sldId="314"/>
            <ac:spMk id="3" creationId="{0A3B58ED-7B2E-A890-E2A6-A5ADFAE36FD0}"/>
          </ac:spMkLst>
        </pc:spChg>
      </pc:sldChg>
      <pc:sldChg chg="new del">
        <pc:chgData name="Kumar, Mithlesh" userId="f75b44f8-038e-4ce4-a7a5-b89273cc7715" providerId="ADAL" clId="{771B0319-A0CE-4440-A1D6-D7D22A2E84BB}" dt="2022-09-21T15:22:09.209" v="1" actId="680"/>
        <pc:sldMkLst>
          <pc:docMk/>
          <pc:sldMk cId="1839889531" sldId="314"/>
        </pc:sldMkLst>
      </pc:sldChg>
      <pc:sldChg chg="addSp delSp modSp new mod ord">
        <pc:chgData name="Kumar, Mithlesh" userId="f75b44f8-038e-4ce4-a7a5-b89273cc7715" providerId="ADAL" clId="{771B0319-A0CE-4440-A1D6-D7D22A2E84BB}" dt="2022-09-21T17:42:38.906" v="466" actId="12788"/>
        <pc:sldMkLst>
          <pc:docMk/>
          <pc:sldMk cId="1064705437" sldId="315"/>
        </pc:sldMkLst>
        <pc:spChg chg="mod">
          <ac:chgData name="Kumar, Mithlesh" userId="f75b44f8-038e-4ce4-a7a5-b89273cc7715" providerId="ADAL" clId="{771B0319-A0CE-4440-A1D6-D7D22A2E84BB}" dt="2022-09-21T17:42:38.906" v="466" actId="12788"/>
          <ac:spMkLst>
            <pc:docMk/>
            <pc:sldMk cId="1064705437" sldId="315"/>
            <ac:spMk id="2" creationId="{4B5CAB3D-D61E-F50D-05BE-A5966AB87B3A}"/>
          </ac:spMkLst>
        </pc:spChg>
        <pc:spChg chg="del">
          <ac:chgData name="Kumar, Mithlesh" userId="f75b44f8-038e-4ce4-a7a5-b89273cc7715" providerId="ADAL" clId="{771B0319-A0CE-4440-A1D6-D7D22A2E84BB}" dt="2022-09-21T15:24:34.562" v="52"/>
          <ac:spMkLst>
            <pc:docMk/>
            <pc:sldMk cId="1064705437" sldId="315"/>
            <ac:spMk id="3" creationId="{A857A809-C933-B162-D898-0E699247045D}"/>
          </ac:spMkLst>
        </pc:spChg>
        <pc:spChg chg="add mod">
          <ac:chgData name="Kumar, Mithlesh" userId="f75b44f8-038e-4ce4-a7a5-b89273cc7715" providerId="ADAL" clId="{771B0319-A0CE-4440-A1D6-D7D22A2E84BB}" dt="2022-09-21T15:25:22.301" v="67" actId="6549"/>
          <ac:spMkLst>
            <pc:docMk/>
            <pc:sldMk cId="1064705437" sldId="315"/>
            <ac:spMk id="6" creationId="{F4B1F3B2-170D-1E53-32C6-07226B66472F}"/>
          </ac:spMkLst>
        </pc:spChg>
        <pc:picChg chg="add mod">
          <ac:chgData name="Kumar, Mithlesh" userId="f75b44f8-038e-4ce4-a7a5-b89273cc7715" providerId="ADAL" clId="{771B0319-A0CE-4440-A1D6-D7D22A2E84BB}" dt="2022-09-21T15:24:42.883" v="55" actId="1076"/>
          <ac:picMkLst>
            <pc:docMk/>
            <pc:sldMk cId="1064705437" sldId="315"/>
            <ac:picMk id="4" creationId="{F3A65858-D8B4-1898-9803-DCAE4BECBDBE}"/>
          </ac:picMkLst>
        </pc:picChg>
      </pc:sldChg>
      <pc:sldChg chg="addSp delSp modSp add mod">
        <pc:chgData name="Kumar, Mithlesh" userId="f75b44f8-038e-4ce4-a7a5-b89273cc7715" providerId="ADAL" clId="{771B0319-A0CE-4440-A1D6-D7D22A2E84BB}" dt="2022-09-22T19:18:43.312" v="2271" actId="208"/>
        <pc:sldMkLst>
          <pc:docMk/>
          <pc:sldMk cId="2743176529" sldId="316"/>
        </pc:sldMkLst>
        <pc:spChg chg="mod">
          <ac:chgData name="Kumar, Mithlesh" userId="f75b44f8-038e-4ce4-a7a5-b89273cc7715" providerId="ADAL" clId="{771B0319-A0CE-4440-A1D6-D7D22A2E84BB}" dt="2022-09-21T17:42:51.136" v="467" actId="12788"/>
          <ac:spMkLst>
            <pc:docMk/>
            <pc:sldMk cId="2743176529" sldId="316"/>
            <ac:spMk id="2" creationId="{4B5CAB3D-D61E-F50D-05BE-A5966AB87B3A}"/>
          </ac:spMkLst>
        </pc:spChg>
        <pc:spChg chg="del">
          <ac:chgData name="Kumar, Mithlesh" userId="f75b44f8-038e-4ce4-a7a5-b89273cc7715" providerId="ADAL" clId="{771B0319-A0CE-4440-A1D6-D7D22A2E84BB}" dt="2022-09-21T15:23:00.244" v="15"/>
          <ac:spMkLst>
            <pc:docMk/>
            <pc:sldMk cId="2743176529" sldId="316"/>
            <ac:spMk id="3" creationId="{A857A809-C933-B162-D898-0E699247045D}"/>
          </ac:spMkLst>
        </pc:spChg>
        <pc:spChg chg="add mod">
          <ac:chgData name="Kumar, Mithlesh" userId="f75b44f8-038e-4ce4-a7a5-b89273cc7715" providerId="ADAL" clId="{771B0319-A0CE-4440-A1D6-D7D22A2E84BB}" dt="2022-09-21T15:23:47.389" v="29" actId="1076"/>
          <ac:spMkLst>
            <pc:docMk/>
            <pc:sldMk cId="2743176529" sldId="316"/>
            <ac:spMk id="6" creationId="{1E8F7196-5F36-A33E-4600-4094FDEB02B5}"/>
          </ac:spMkLst>
        </pc:spChg>
        <pc:spChg chg="add mod">
          <ac:chgData name="Kumar, Mithlesh" userId="f75b44f8-038e-4ce4-a7a5-b89273cc7715" providerId="ADAL" clId="{771B0319-A0CE-4440-A1D6-D7D22A2E84BB}" dt="2022-09-22T19:18:43.312" v="2271" actId="208"/>
          <ac:spMkLst>
            <pc:docMk/>
            <pc:sldMk cId="2743176529" sldId="316"/>
            <ac:spMk id="7" creationId="{86B508C5-76F1-7878-8CF9-7FE4955BFD60}"/>
          </ac:spMkLst>
        </pc:spChg>
        <pc:picChg chg="add mod">
          <ac:chgData name="Kumar, Mithlesh" userId="f75b44f8-038e-4ce4-a7a5-b89273cc7715" providerId="ADAL" clId="{771B0319-A0CE-4440-A1D6-D7D22A2E84BB}" dt="2022-09-21T15:24:00.324" v="33" actId="1076"/>
          <ac:picMkLst>
            <pc:docMk/>
            <pc:sldMk cId="2743176529" sldId="316"/>
            <ac:picMk id="4" creationId="{1619C7D8-F649-0B66-244A-0F4DDF473BE6}"/>
          </ac:picMkLst>
        </pc:picChg>
      </pc:sldChg>
      <pc:sldChg chg="addSp delSp modSp new mod ord">
        <pc:chgData name="Kumar, Mithlesh" userId="f75b44f8-038e-4ce4-a7a5-b89273cc7715" providerId="ADAL" clId="{771B0319-A0CE-4440-A1D6-D7D22A2E84BB}" dt="2022-09-22T18:12:18.622" v="2117" actId="1076"/>
        <pc:sldMkLst>
          <pc:docMk/>
          <pc:sldMk cId="1155540603" sldId="317"/>
        </pc:sldMkLst>
        <pc:spChg chg="mod">
          <ac:chgData name="Kumar, Mithlesh" userId="f75b44f8-038e-4ce4-a7a5-b89273cc7715" providerId="ADAL" clId="{771B0319-A0CE-4440-A1D6-D7D22A2E84BB}" dt="2022-09-21T17:43:08.229" v="469" actId="12788"/>
          <ac:spMkLst>
            <pc:docMk/>
            <pc:sldMk cId="1155540603" sldId="317"/>
            <ac:spMk id="2" creationId="{0EC885A4-BC78-CE43-91D1-C5DFB690DC90}"/>
          </ac:spMkLst>
        </pc:spChg>
        <pc:spChg chg="mod">
          <ac:chgData name="Kumar, Mithlesh" userId="f75b44f8-038e-4ce4-a7a5-b89273cc7715" providerId="ADAL" clId="{771B0319-A0CE-4440-A1D6-D7D22A2E84BB}" dt="2022-09-22T18:12:18.622" v="2117" actId="1076"/>
          <ac:spMkLst>
            <pc:docMk/>
            <pc:sldMk cId="1155540603" sldId="317"/>
            <ac:spMk id="3" creationId="{94EB2477-C07E-DF5E-4509-4DC2A3AE8CC7}"/>
          </ac:spMkLst>
        </pc:spChg>
        <pc:spChg chg="add mod">
          <ac:chgData name="Kumar, Mithlesh" userId="f75b44f8-038e-4ce4-a7a5-b89273cc7715" providerId="ADAL" clId="{771B0319-A0CE-4440-A1D6-D7D22A2E84BB}" dt="2022-09-21T19:27:47.602" v="654" actId="20577"/>
          <ac:spMkLst>
            <pc:docMk/>
            <pc:sldMk cId="1155540603" sldId="317"/>
            <ac:spMk id="4" creationId="{91566E87-E882-BC0B-875C-CBF9F35E1EB8}"/>
          </ac:spMkLst>
        </pc:spChg>
        <pc:spChg chg="add del mod">
          <ac:chgData name="Kumar, Mithlesh" userId="f75b44f8-038e-4ce4-a7a5-b89273cc7715" providerId="ADAL" clId="{771B0319-A0CE-4440-A1D6-D7D22A2E84BB}" dt="2022-09-21T17:44:41.700" v="578" actId="478"/>
          <ac:spMkLst>
            <pc:docMk/>
            <pc:sldMk cId="1155540603" sldId="317"/>
            <ac:spMk id="6" creationId="{1B3F7FCD-45B4-0D44-D5C4-DB1144CA8CBE}"/>
          </ac:spMkLst>
        </pc:spChg>
        <pc:picChg chg="add mod">
          <ac:chgData name="Kumar, Mithlesh" userId="f75b44f8-038e-4ce4-a7a5-b89273cc7715" providerId="ADAL" clId="{771B0319-A0CE-4440-A1D6-D7D22A2E84BB}" dt="2022-09-21T17:43:56.352" v="575" actId="1076"/>
          <ac:picMkLst>
            <pc:docMk/>
            <pc:sldMk cId="1155540603" sldId="317"/>
            <ac:picMk id="5" creationId="{0662EAD9-6358-B956-94B5-D3E78C2E87C5}"/>
          </ac:picMkLst>
        </pc:picChg>
      </pc:sldChg>
      <pc:sldChg chg="addSp delSp modSp add del mod">
        <pc:chgData name="Kumar, Mithlesh" userId="f75b44f8-038e-4ce4-a7a5-b89273cc7715" providerId="ADAL" clId="{771B0319-A0CE-4440-A1D6-D7D22A2E84BB}" dt="2022-09-21T17:43:13.023" v="470" actId="47"/>
        <pc:sldMkLst>
          <pc:docMk/>
          <pc:sldMk cId="2218624823" sldId="318"/>
        </pc:sldMkLst>
        <pc:spChg chg="del">
          <ac:chgData name="Kumar, Mithlesh" userId="f75b44f8-038e-4ce4-a7a5-b89273cc7715" providerId="ADAL" clId="{771B0319-A0CE-4440-A1D6-D7D22A2E84BB}" dt="2022-09-21T17:40:59.156" v="443" actId="21"/>
          <ac:spMkLst>
            <pc:docMk/>
            <pc:sldMk cId="2218624823" sldId="318"/>
            <ac:spMk id="2" creationId="{FD56D240-891E-D6C6-EBCA-07A216633973}"/>
          </ac:spMkLst>
        </pc:spChg>
        <pc:spChg chg="add del mod">
          <ac:chgData name="Kumar, Mithlesh" userId="f75b44f8-038e-4ce4-a7a5-b89273cc7715" providerId="ADAL" clId="{771B0319-A0CE-4440-A1D6-D7D22A2E84BB}" dt="2022-09-21T17:35:13.358" v="329" actId="478"/>
          <ac:spMkLst>
            <pc:docMk/>
            <pc:sldMk cId="2218624823" sldId="318"/>
            <ac:spMk id="4" creationId="{23BD4C4D-1108-0503-71E4-1220EB6802B4}"/>
          </ac:spMkLst>
        </pc:spChg>
        <pc:spChg chg="add mod">
          <ac:chgData name="Kumar, Mithlesh" userId="f75b44f8-038e-4ce4-a7a5-b89273cc7715" providerId="ADAL" clId="{771B0319-A0CE-4440-A1D6-D7D22A2E84BB}" dt="2022-09-21T17:40:59.208" v="444" actId="27636"/>
          <ac:spMkLst>
            <pc:docMk/>
            <pc:sldMk cId="2218624823" sldId="318"/>
            <ac:spMk id="6" creationId="{912FBDD6-0B83-8768-004C-22324C337963}"/>
          </ac:spMkLst>
        </pc:spChg>
        <pc:spChg chg="mod">
          <ac:chgData name="Kumar, Mithlesh" userId="f75b44f8-038e-4ce4-a7a5-b89273cc7715" providerId="ADAL" clId="{771B0319-A0CE-4440-A1D6-D7D22A2E84BB}" dt="2022-09-21T17:40:38.549" v="437" actId="6549"/>
          <ac:spMkLst>
            <pc:docMk/>
            <pc:sldMk cId="2218624823" sldId="318"/>
            <ac:spMk id="12" creationId="{D37FBC46-772F-3E87-2301-6A902DE7015A}"/>
          </ac:spMkLst>
        </pc:spChg>
        <pc:picChg chg="del">
          <ac:chgData name="Kumar, Mithlesh" userId="f75b44f8-038e-4ce4-a7a5-b89273cc7715" providerId="ADAL" clId="{771B0319-A0CE-4440-A1D6-D7D22A2E84BB}" dt="2022-09-21T17:35:09.842" v="328" actId="478"/>
          <ac:picMkLst>
            <pc:docMk/>
            <pc:sldMk cId="2218624823" sldId="318"/>
            <ac:picMk id="9" creationId="{13D9BF7D-93F4-3ABB-A3E5-322E7829C92D}"/>
          </ac:picMkLst>
        </pc:picChg>
        <pc:picChg chg="del">
          <ac:chgData name="Kumar, Mithlesh" userId="f75b44f8-038e-4ce4-a7a5-b89273cc7715" providerId="ADAL" clId="{771B0319-A0CE-4440-A1D6-D7D22A2E84BB}" dt="2022-09-21T17:35:07.352" v="327" actId="478"/>
          <ac:picMkLst>
            <pc:docMk/>
            <pc:sldMk cId="2218624823" sldId="318"/>
            <ac:picMk id="11" creationId="{29D1EB81-CF2B-EEB8-65E2-42161B27C7F6}"/>
          </ac:picMkLst>
        </pc:picChg>
        <pc:picChg chg="del">
          <ac:chgData name="Kumar, Mithlesh" userId="f75b44f8-038e-4ce4-a7a5-b89273cc7715" providerId="ADAL" clId="{771B0319-A0CE-4440-A1D6-D7D22A2E84BB}" dt="2022-09-21T17:40:50.545" v="440" actId="21"/>
          <ac:picMkLst>
            <pc:docMk/>
            <pc:sldMk cId="2218624823" sldId="318"/>
            <ac:picMk id="13" creationId="{7A1693A6-2F89-72F1-9F52-1B8FF7488AA3}"/>
          </ac:picMkLst>
        </pc:picChg>
      </pc:sldChg>
      <pc:sldChg chg="addSp delSp modSp new del mod ord">
        <pc:chgData name="Kumar, Mithlesh" userId="f75b44f8-038e-4ce4-a7a5-b89273cc7715" providerId="ADAL" clId="{771B0319-A0CE-4440-A1D6-D7D22A2E84BB}" dt="2022-09-28T21:29:15.703" v="8320" actId="47"/>
        <pc:sldMkLst>
          <pc:docMk/>
          <pc:sldMk cId="3226322641" sldId="318"/>
        </pc:sldMkLst>
        <pc:spChg chg="mod">
          <ac:chgData name="Kumar, Mithlesh" userId="f75b44f8-038e-4ce4-a7a5-b89273cc7715" providerId="ADAL" clId="{771B0319-A0CE-4440-A1D6-D7D22A2E84BB}" dt="2022-09-21T19:05:03.912" v="620" actId="12788"/>
          <ac:spMkLst>
            <pc:docMk/>
            <pc:sldMk cId="3226322641" sldId="318"/>
            <ac:spMk id="2" creationId="{6AD22087-5C93-3A61-B34E-A84148EE3351}"/>
          </ac:spMkLst>
        </pc:spChg>
        <pc:spChg chg="add mod">
          <ac:chgData name="Kumar, Mithlesh" userId="f75b44f8-038e-4ce4-a7a5-b89273cc7715" providerId="ADAL" clId="{771B0319-A0CE-4440-A1D6-D7D22A2E84BB}" dt="2022-09-24T15:59:50.775" v="5691" actId="1076"/>
          <ac:spMkLst>
            <pc:docMk/>
            <pc:sldMk cId="3226322641" sldId="318"/>
            <ac:spMk id="3" creationId="{9E9D0F89-8E02-0B2F-F6F7-B5C260F5E428}"/>
          </ac:spMkLst>
        </pc:spChg>
        <pc:spChg chg="del">
          <ac:chgData name="Kumar, Mithlesh" userId="f75b44f8-038e-4ce4-a7a5-b89273cc7715" providerId="ADAL" clId="{771B0319-A0CE-4440-A1D6-D7D22A2E84BB}" dt="2022-09-21T19:04:11.675" v="584" actId="22"/>
          <ac:spMkLst>
            <pc:docMk/>
            <pc:sldMk cId="3226322641" sldId="318"/>
            <ac:spMk id="3" creationId="{E6643021-E6D4-FCD7-8C53-BDEC62C477CF}"/>
          </ac:spMkLst>
        </pc:spChg>
        <pc:spChg chg="add mod">
          <ac:chgData name="Kumar, Mithlesh" userId="f75b44f8-038e-4ce4-a7a5-b89273cc7715" providerId="ADAL" clId="{771B0319-A0CE-4440-A1D6-D7D22A2E84BB}" dt="2022-09-24T16:22:33.783" v="5699" actId="6549"/>
          <ac:spMkLst>
            <pc:docMk/>
            <pc:sldMk cId="3226322641" sldId="318"/>
            <ac:spMk id="6" creationId="{58206313-194B-4A37-2208-75AF84703425}"/>
          </ac:spMkLst>
        </pc:spChg>
        <pc:spChg chg="add del mod">
          <ac:chgData name="Kumar, Mithlesh" userId="f75b44f8-038e-4ce4-a7a5-b89273cc7715" providerId="ADAL" clId="{771B0319-A0CE-4440-A1D6-D7D22A2E84BB}" dt="2022-09-21T19:28:43.631" v="655" actId="478"/>
          <ac:spMkLst>
            <pc:docMk/>
            <pc:sldMk cId="3226322641" sldId="318"/>
            <ac:spMk id="7" creationId="{7C06D3BA-6C92-1D01-5B3F-DB82AA532811}"/>
          </ac:spMkLst>
        </pc:spChg>
        <pc:spChg chg="add mod">
          <ac:chgData name="Kumar, Mithlesh" userId="f75b44f8-038e-4ce4-a7a5-b89273cc7715" providerId="ADAL" clId="{771B0319-A0CE-4440-A1D6-D7D22A2E84BB}" dt="2022-09-28T20:28:24.648" v="8240" actId="1076"/>
          <ac:spMkLst>
            <pc:docMk/>
            <pc:sldMk cId="3226322641" sldId="318"/>
            <ac:spMk id="13" creationId="{7EFCD5CA-F66D-CCBB-7BD2-5D1EE3F9DF6B}"/>
          </ac:spMkLst>
        </pc:spChg>
        <pc:spChg chg="add mod">
          <ac:chgData name="Kumar, Mithlesh" userId="f75b44f8-038e-4ce4-a7a5-b89273cc7715" providerId="ADAL" clId="{771B0319-A0CE-4440-A1D6-D7D22A2E84BB}" dt="2022-09-21T19:50:30.860" v="911" actId="164"/>
          <ac:spMkLst>
            <pc:docMk/>
            <pc:sldMk cId="3226322641" sldId="318"/>
            <ac:spMk id="25" creationId="{B3BC7DD5-088F-1171-C66D-6B1095A32547}"/>
          </ac:spMkLst>
        </pc:spChg>
        <pc:spChg chg="add mod">
          <ac:chgData name="Kumar, Mithlesh" userId="f75b44f8-038e-4ce4-a7a5-b89273cc7715" providerId="ADAL" clId="{771B0319-A0CE-4440-A1D6-D7D22A2E84BB}" dt="2022-09-21T19:50:30.860" v="911" actId="164"/>
          <ac:spMkLst>
            <pc:docMk/>
            <pc:sldMk cId="3226322641" sldId="318"/>
            <ac:spMk id="26" creationId="{281D8CB9-66A3-50C3-9A13-1046CF53417F}"/>
          </ac:spMkLst>
        </pc:spChg>
        <pc:spChg chg="add mod">
          <ac:chgData name="Kumar, Mithlesh" userId="f75b44f8-038e-4ce4-a7a5-b89273cc7715" providerId="ADAL" clId="{771B0319-A0CE-4440-A1D6-D7D22A2E84BB}" dt="2022-09-21T19:50:30.860" v="911" actId="164"/>
          <ac:spMkLst>
            <pc:docMk/>
            <pc:sldMk cId="3226322641" sldId="318"/>
            <ac:spMk id="29" creationId="{16927B07-0BDB-B0EC-47D0-DC3CBC4E65AB}"/>
          </ac:spMkLst>
        </pc:spChg>
        <pc:spChg chg="add mod">
          <ac:chgData name="Kumar, Mithlesh" userId="f75b44f8-038e-4ce4-a7a5-b89273cc7715" providerId="ADAL" clId="{771B0319-A0CE-4440-A1D6-D7D22A2E84BB}" dt="2022-09-21T19:50:30.860" v="911" actId="164"/>
          <ac:spMkLst>
            <pc:docMk/>
            <pc:sldMk cId="3226322641" sldId="318"/>
            <ac:spMk id="31" creationId="{9696AE7A-DD5F-C4A6-AC93-15A51C22615C}"/>
          </ac:spMkLst>
        </pc:spChg>
        <pc:spChg chg="add mod">
          <ac:chgData name="Kumar, Mithlesh" userId="f75b44f8-038e-4ce4-a7a5-b89273cc7715" providerId="ADAL" clId="{771B0319-A0CE-4440-A1D6-D7D22A2E84BB}" dt="2022-09-21T19:50:30.860" v="911" actId="164"/>
          <ac:spMkLst>
            <pc:docMk/>
            <pc:sldMk cId="3226322641" sldId="318"/>
            <ac:spMk id="32" creationId="{F8C14158-B070-50FA-0A96-C5A0BB4FF6A9}"/>
          </ac:spMkLst>
        </pc:spChg>
        <pc:spChg chg="add mod">
          <ac:chgData name="Kumar, Mithlesh" userId="f75b44f8-038e-4ce4-a7a5-b89273cc7715" providerId="ADAL" clId="{771B0319-A0CE-4440-A1D6-D7D22A2E84BB}" dt="2022-09-21T19:50:30.860" v="911" actId="164"/>
          <ac:spMkLst>
            <pc:docMk/>
            <pc:sldMk cId="3226322641" sldId="318"/>
            <ac:spMk id="33" creationId="{CEC68CCE-FB4D-F50B-37B4-CA6540815406}"/>
          </ac:spMkLst>
        </pc:spChg>
        <pc:spChg chg="add mod">
          <ac:chgData name="Kumar, Mithlesh" userId="f75b44f8-038e-4ce4-a7a5-b89273cc7715" providerId="ADAL" clId="{771B0319-A0CE-4440-A1D6-D7D22A2E84BB}" dt="2022-09-21T19:50:30.860" v="911" actId="164"/>
          <ac:spMkLst>
            <pc:docMk/>
            <pc:sldMk cId="3226322641" sldId="318"/>
            <ac:spMk id="34" creationId="{C347D0A8-A33C-12B0-F92C-42D0E18FB4A3}"/>
          </ac:spMkLst>
        </pc:spChg>
        <pc:spChg chg="add mod">
          <ac:chgData name="Kumar, Mithlesh" userId="f75b44f8-038e-4ce4-a7a5-b89273cc7715" providerId="ADAL" clId="{771B0319-A0CE-4440-A1D6-D7D22A2E84BB}" dt="2022-09-21T19:50:30.860" v="911" actId="164"/>
          <ac:spMkLst>
            <pc:docMk/>
            <pc:sldMk cId="3226322641" sldId="318"/>
            <ac:spMk id="35" creationId="{EA2A0D94-311E-2845-0536-BB7A54C97EA9}"/>
          </ac:spMkLst>
        </pc:spChg>
        <pc:spChg chg="add mod">
          <ac:chgData name="Kumar, Mithlesh" userId="f75b44f8-038e-4ce4-a7a5-b89273cc7715" providerId="ADAL" clId="{771B0319-A0CE-4440-A1D6-D7D22A2E84BB}" dt="2022-09-21T19:50:30.860" v="911" actId="164"/>
          <ac:spMkLst>
            <pc:docMk/>
            <pc:sldMk cId="3226322641" sldId="318"/>
            <ac:spMk id="42" creationId="{1AF4E19D-F38D-256D-82C7-1DB0898C524B}"/>
          </ac:spMkLst>
        </pc:spChg>
        <pc:spChg chg="add mod">
          <ac:chgData name="Kumar, Mithlesh" userId="f75b44f8-038e-4ce4-a7a5-b89273cc7715" providerId="ADAL" clId="{771B0319-A0CE-4440-A1D6-D7D22A2E84BB}" dt="2022-09-21T19:50:30.860" v="911" actId="164"/>
          <ac:spMkLst>
            <pc:docMk/>
            <pc:sldMk cId="3226322641" sldId="318"/>
            <ac:spMk id="43" creationId="{80FD3FD0-2544-C5DA-F502-834F88454BBD}"/>
          </ac:spMkLst>
        </pc:spChg>
        <pc:spChg chg="add mod">
          <ac:chgData name="Kumar, Mithlesh" userId="f75b44f8-038e-4ce4-a7a5-b89273cc7715" providerId="ADAL" clId="{771B0319-A0CE-4440-A1D6-D7D22A2E84BB}" dt="2022-09-21T19:50:30.860" v="911" actId="164"/>
          <ac:spMkLst>
            <pc:docMk/>
            <pc:sldMk cId="3226322641" sldId="318"/>
            <ac:spMk id="48" creationId="{728CD398-4314-8093-E236-C18BED49630E}"/>
          </ac:spMkLst>
        </pc:spChg>
        <pc:spChg chg="add mod">
          <ac:chgData name="Kumar, Mithlesh" userId="f75b44f8-038e-4ce4-a7a5-b89273cc7715" providerId="ADAL" clId="{771B0319-A0CE-4440-A1D6-D7D22A2E84BB}" dt="2022-09-21T20:08:30.678" v="1002" actId="1076"/>
          <ac:spMkLst>
            <pc:docMk/>
            <pc:sldMk cId="3226322641" sldId="318"/>
            <ac:spMk id="52" creationId="{004E66B0-CE5E-053B-FF3B-F6198F61E7C0}"/>
          </ac:spMkLst>
        </pc:spChg>
        <pc:spChg chg="add mod">
          <ac:chgData name="Kumar, Mithlesh" userId="f75b44f8-038e-4ce4-a7a5-b89273cc7715" providerId="ADAL" clId="{771B0319-A0CE-4440-A1D6-D7D22A2E84BB}" dt="2022-09-21T19:50:30.860" v="911" actId="164"/>
          <ac:spMkLst>
            <pc:docMk/>
            <pc:sldMk cId="3226322641" sldId="318"/>
            <ac:spMk id="53" creationId="{217EC136-5F60-C84C-BBEA-945C82F42F0C}"/>
          </ac:spMkLst>
        </pc:spChg>
        <pc:spChg chg="add mod">
          <ac:chgData name="Kumar, Mithlesh" userId="f75b44f8-038e-4ce4-a7a5-b89273cc7715" providerId="ADAL" clId="{771B0319-A0CE-4440-A1D6-D7D22A2E84BB}" dt="2022-09-21T19:50:30.860" v="911" actId="164"/>
          <ac:spMkLst>
            <pc:docMk/>
            <pc:sldMk cId="3226322641" sldId="318"/>
            <ac:spMk id="54" creationId="{FB40588A-823B-36F5-0D6B-2F9615814317}"/>
          </ac:spMkLst>
        </pc:spChg>
        <pc:spChg chg="add mod">
          <ac:chgData name="Kumar, Mithlesh" userId="f75b44f8-038e-4ce4-a7a5-b89273cc7715" providerId="ADAL" clId="{771B0319-A0CE-4440-A1D6-D7D22A2E84BB}" dt="2022-09-22T20:49:16.977" v="3224" actId="1076"/>
          <ac:spMkLst>
            <pc:docMk/>
            <pc:sldMk cId="3226322641" sldId="318"/>
            <ac:spMk id="60" creationId="{7D3EF370-3FC8-220A-4BA5-8C2D62015CBD}"/>
          </ac:spMkLst>
        </pc:spChg>
        <pc:spChg chg="add mod">
          <ac:chgData name="Kumar, Mithlesh" userId="f75b44f8-038e-4ce4-a7a5-b89273cc7715" providerId="ADAL" clId="{771B0319-A0CE-4440-A1D6-D7D22A2E84BB}" dt="2022-09-21T20:08:36.255" v="1003" actId="164"/>
          <ac:spMkLst>
            <pc:docMk/>
            <pc:sldMk cId="3226322641" sldId="318"/>
            <ac:spMk id="65" creationId="{F4ECF57A-B17C-BD9A-55A6-504BDD6EDFD3}"/>
          </ac:spMkLst>
        </pc:spChg>
        <pc:spChg chg="add mod">
          <ac:chgData name="Kumar, Mithlesh" userId="f75b44f8-038e-4ce4-a7a5-b89273cc7715" providerId="ADAL" clId="{771B0319-A0CE-4440-A1D6-D7D22A2E84BB}" dt="2022-09-21T20:08:04.623" v="1001" actId="113"/>
          <ac:spMkLst>
            <pc:docMk/>
            <pc:sldMk cId="3226322641" sldId="318"/>
            <ac:spMk id="66" creationId="{94697FB1-01E2-AFFF-2FDB-ADCAA5FE1BA7}"/>
          </ac:spMkLst>
        </pc:spChg>
        <pc:spChg chg="add mod">
          <ac:chgData name="Kumar, Mithlesh" userId="f75b44f8-038e-4ce4-a7a5-b89273cc7715" providerId="ADAL" clId="{771B0319-A0CE-4440-A1D6-D7D22A2E84BB}" dt="2022-09-21T20:08:36.255" v="1003" actId="164"/>
          <ac:spMkLst>
            <pc:docMk/>
            <pc:sldMk cId="3226322641" sldId="318"/>
            <ac:spMk id="71" creationId="{2916EC7C-CA0C-A539-376A-31DA6BECD8F3}"/>
          </ac:spMkLst>
        </pc:spChg>
        <pc:spChg chg="del mod">
          <ac:chgData name="Kumar, Mithlesh" userId="f75b44f8-038e-4ce4-a7a5-b89273cc7715" providerId="ADAL" clId="{771B0319-A0CE-4440-A1D6-D7D22A2E84BB}" dt="2022-09-21T20:11:06.023" v="1008" actId="478"/>
          <ac:spMkLst>
            <pc:docMk/>
            <pc:sldMk cId="3226322641" sldId="318"/>
            <ac:spMk id="76" creationId="{384115CA-3507-DDFD-BC36-0D9D9338EA0B}"/>
          </ac:spMkLst>
        </pc:spChg>
        <pc:spChg chg="del mod">
          <ac:chgData name="Kumar, Mithlesh" userId="f75b44f8-038e-4ce4-a7a5-b89273cc7715" providerId="ADAL" clId="{771B0319-A0CE-4440-A1D6-D7D22A2E84BB}" dt="2022-09-21T20:11:10.316" v="1010" actId="478"/>
          <ac:spMkLst>
            <pc:docMk/>
            <pc:sldMk cId="3226322641" sldId="318"/>
            <ac:spMk id="77" creationId="{2373EFD2-0ABF-CE02-41EF-E32E322BAF67}"/>
          </ac:spMkLst>
        </pc:spChg>
        <pc:grpChg chg="add mod">
          <ac:chgData name="Kumar, Mithlesh" userId="f75b44f8-038e-4ce4-a7a5-b89273cc7715" providerId="ADAL" clId="{771B0319-A0CE-4440-A1D6-D7D22A2E84BB}" dt="2022-09-21T20:08:36.255" v="1003" actId="164"/>
          <ac:grpSpMkLst>
            <pc:docMk/>
            <pc:sldMk cId="3226322641" sldId="318"/>
            <ac:grpSpMk id="57" creationId="{37371D28-3C36-5B2F-129C-385AA08F869B}"/>
          </ac:grpSpMkLst>
        </pc:grpChg>
        <pc:grpChg chg="add mod">
          <ac:chgData name="Kumar, Mithlesh" userId="f75b44f8-038e-4ce4-a7a5-b89273cc7715" providerId="ADAL" clId="{771B0319-A0CE-4440-A1D6-D7D22A2E84BB}" dt="2022-09-21T20:08:36.255" v="1003" actId="164"/>
          <ac:grpSpMkLst>
            <pc:docMk/>
            <pc:sldMk cId="3226322641" sldId="318"/>
            <ac:grpSpMk id="72" creationId="{6356461D-C7FC-41DF-12B5-AF7B5793289F}"/>
          </ac:grpSpMkLst>
        </pc:grpChg>
        <pc:grpChg chg="add del mod">
          <ac:chgData name="Kumar, Mithlesh" userId="f75b44f8-038e-4ce4-a7a5-b89273cc7715" providerId="ADAL" clId="{771B0319-A0CE-4440-A1D6-D7D22A2E84BB}" dt="2022-09-21T20:11:12.708" v="1011" actId="478"/>
          <ac:grpSpMkLst>
            <pc:docMk/>
            <pc:sldMk cId="3226322641" sldId="318"/>
            <ac:grpSpMk id="73" creationId="{4054FBF6-20CC-EFFB-6434-0C4D0455E2F1}"/>
          </ac:grpSpMkLst>
        </pc:grpChg>
        <pc:grpChg chg="del mod">
          <ac:chgData name="Kumar, Mithlesh" userId="f75b44f8-038e-4ce4-a7a5-b89273cc7715" providerId="ADAL" clId="{771B0319-A0CE-4440-A1D6-D7D22A2E84BB}" dt="2022-09-21T20:11:08.386" v="1009" actId="478"/>
          <ac:grpSpMkLst>
            <pc:docMk/>
            <pc:sldMk cId="3226322641" sldId="318"/>
            <ac:grpSpMk id="75" creationId="{145C492C-BDD4-3451-E3F9-EEFD80F0DA1C}"/>
          </ac:grpSpMkLst>
        </pc:grpChg>
        <pc:graphicFrameChg chg="add mod modGraphic">
          <ac:chgData name="Kumar, Mithlesh" userId="f75b44f8-038e-4ce4-a7a5-b89273cc7715" providerId="ADAL" clId="{771B0319-A0CE-4440-A1D6-D7D22A2E84BB}" dt="2022-09-22T20:59:45.170" v="3467" actId="207"/>
          <ac:graphicFrameMkLst>
            <pc:docMk/>
            <pc:sldMk cId="3226322641" sldId="318"/>
            <ac:graphicFrameMk id="80" creationId="{0643759C-624D-C4FE-993C-E757F2DAE589}"/>
          </ac:graphicFrameMkLst>
        </pc:graphicFrameChg>
        <pc:picChg chg="add del mod ord">
          <ac:chgData name="Kumar, Mithlesh" userId="f75b44f8-038e-4ce4-a7a5-b89273cc7715" providerId="ADAL" clId="{771B0319-A0CE-4440-A1D6-D7D22A2E84BB}" dt="2022-09-21T19:06:44.934" v="623" actId="478"/>
          <ac:picMkLst>
            <pc:docMk/>
            <pc:sldMk cId="3226322641" sldId="318"/>
            <ac:picMk id="5" creationId="{3AC30E82-998E-1DAD-DAEF-30F65276FDE7}"/>
          </ac:picMkLst>
        </pc:picChg>
        <pc:picChg chg="add mod">
          <ac:chgData name="Kumar, Mithlesh" userId="f75b44f8-038e-4ce4-a7a5-b89273cc7715" providerId="ADAL" clId="{771B0319-A0CE-4440-A1D6-D7D22A2E84BB}" dt="2022-09-21T19:50:30.860" v="911" actId="164"/>
          <ac:picMkLst>
            <pc:docMk/>
            <pc:sldMk cId="3226322641" sldId="318"/>
            <ac:picMk id="9" creationId="{542AEB6C-BFCD-7211-40CC-C761F5BAE3D8}"/>
          </ac:picMkLst>
        </pc:picChg>
        <pc:picChg chg="add mod ord">
          <ac:chgData name="Kumar, Mithlesh" userId="f75b44f8-038e-4ce4-a7a5-b89273cc7715" providerId="ADAL" clId="{771B0319-A0CE-4440-A1D6-D7D22A2E84BB}" dt="2022-09-28T21:20:30.967" v="8245" actId="1076"/>
          <ac:picMkLst>
            <pc:docMk/>
            <pc:sldMk cId="3226322641" sldId="318"/>
            <ac:picMk id="16" creationId="{74C2AEA6-FE9C-0063-F2EA-926CF410B398}"/>
          </ac:picMkLst>
        </pc:picChg>
        <pc:picChg chg="add mod">
          <ac:chgData name="Kumar, Mithlesh" userId="f75b44f8-038e-4ce4-a7a5-b89273cc7715" providerId="ADAL" clId="{771B0319-A0CE-4440-A1D6-D7D22A2E84BB}" dt="2022-09-22T20:49:16.977" v="3224" actId="1076"/>
          <ac:picMkLst>
            <pc:docMk/>
            <pc:sldMk cId="3226322641" sldId="318"/>
            <ac:picMk id="56" creationId="{681000FB-26E6-A103-57B3-BEC6E21155E7}"/>
          </ac:picMkLst>
        </pc:picChg>
        <pc:picChg chg="mod topLvl">
          <ac:chgData name="Kumar, Mithlesh" userId="f75b44f8-038e-4ce4-a7a5-b89273cc7715" providerId="ADAL" clId="{771B0319-A0CE-4440-A1D6-D7D22A2E84BB}" dt="2022-09-22T20:49:09.137" v="3223" actId="1076"/>
          <ac:picMkLst>
            <pc:docMk/>
            <pc:sldMk cId="3226322641" sldId="318"/>
            <ac:picMk id="74" creationId="{32E59403-88EA-57D1-1BB2-E3141BC8372D}"/>
          </ac:picMkLst>
        </pc:picChg>
        <pc:cxnChg chg="add mod">
          <ac:chgData name="Kumar, Mithlesh" userId="f75b44f8-038e-4ce4-a7a5-b89273cc7715" providerId="ADAL" clId="{771B0319-A0CE-4440-A1D6-D7D22A2E84BB}" dt="2022-09-24T16:22:43.973" v="5702" actId="14100"/>
          <ac:cxnSpMkLst>
            <pc:docMk/>
            <pc:sldMk cId="3226322641" sldId="318"/>
            <ac:cxnSpMk id="5" creationId="{E9BE44DB-082C-002E-C37B-637DD1A35D0F}"/>
          </ac:cxnSpMkLst>
        </pc:cxnChg>
        <pc:cxnChg chg="add mod">
          <ac:chgData name="Kumar, Mithlesh" userId="f75b44f8-038e-4ce4-a7a5-b89273cc7715" providerId="ADAL" clId="{771B0319-A0CE-4440-A1D6-D7D22A2E84BB}" dt="2022-09-24T16:22:46.278" v="5703" actId="14100"/>
          <ac:cxnSpMkLst>
            <pc:docMk/>
            <pc:sldMk cId="3226322641" sldId="318"/>
            <ac:cxnSpMk id="7" creationId="{D4F785EB-FC9F-E3CB-F208-B31CE97CCF55}"/>
          </ac:cxnSpMkLst>
        </pc:cxnChg>
        <pc:cxnChg chg="add mod">
          <ac:chgData name="Kumar, Mithlesh" userId="f75b44f8-038e-4ce4-a7a5-b89273cc7715" providerId="ADAL" clId="{771B0319-A0CE-4440-A1D6-D7D22A2E84BB}" dt="2022-09-21T19:50:30.860" v="911" actId="164"/>
          <ac:cxnSpMkLst>
            <pc:docMk/>
            <pc:sldMk cId="3226322641" sldId="318"/>
            <ac:cxnSpMk id="11" creationId="{C1E611FE-8CFB-7454-6408-293B2F1C7090}"/>
          </ac:cxnSpMkLst>
        </pc:cxnChg>
        <pc:cxnChg chg="add mod">
          <ac:chgData name="Kumar, Mithlesh" userId="f75b44f8-038e-4ce4-a7a5-b89273cc7715" providerId="ADAL" clId="{771B0319-A0CE-4440-A1D6-D7D22A2E84BB}" dt="2022-09-21T19:50:30.860" v="911" actId="164"/>
          <ac:cxnSpMkLst>
            <pc:docMk/>
            <pc:sldMk cId="3226322641" sldId="318"/>
            <ac:cxnSpMk id="12" creationId="{E43CD0A2-7F40-6D96-94DB-0913DFACF7D1}"/>
          </ac:cxnSpMkLst>
        </pc:cxnChg>
        <pc:cxnChg chg="add mod">
          <ac:chgData name="Kumar, Mithlesh" userId="f75b44f8-038e-4ce4-a7a5-b89273cc7715" providerId="ADAL" clId="{771B0319-A0CE-4440-A1D6-D7D22A2E84BB}" dt="2022-09-21T19:50:30.860" v="911" actId="164"/>
          <ac:cxnSpMkLst>
            <pc:docMk/>
            <pc:sldMk cId="3226322641" sldId="318"/>
            <ac:cxnSpMk id="14" creationId="{0DD3B26C-FE03-0AE6-8B1D-B34EA6298983}"/>
          </ac:cxnSpMkLst>
        </pc:cxnChg>
        <pc:cxnChg chg="add mod">
          <ac:chgData name="Kumar, Mithlesh" userId="f75b44f8-038e-4ce4-a7a5-b89273cc7715" providerId="ADAL" clId="{771B0319-A0CE-4440-A1D6-D7D22A2E84BB}" dt="2022-09-21T19:50:30.860" v="911" actId="164"/>
          <ac:cxnSpMkLst>
            <pc:docMk/>
            <pc:sldMk cId="3226322641" sldId="318"/>
            <ac:cxnSpMk id="17" creationId="{6FD7617C-03A0-9658-C508-D7A058C8B3C5}"/>
          </ac:cxnSpMkLst>
        </pc:cxnChg>
        <pc:cxnChg chg="add mod">
          <ac:chgData name="Kumar, Mithlesh" userId="f75b44f8-038e-4ce4-a7a5-b89273cc7715" providerId="ADAL" clId="{771B0319-A0CE-4440-A1D6-D7D22A2E84BB}" dt="2022-09-21T19:50:30.860" v="911" actId="164"/>
          <ac:cxnSpMkLst>
            <pc:docMk/>
            <pc:sldMk cId="3226322641" sldId="318"/>
            <ac:cxnSpMk id="21" creationId="{58827C38-BD5F-4E05-C729-B87B6E32F634}"/>
          </ac:cxnSpMkLst>
        </pc:cxnChg>
        <pc:cxnChg chg="add mod">
          <ac:chgData name="Kumar, Mithlesh" userId="f75b44f8-038e-4ce4-a7a5-b89273cc7715" providerId="ADAL" clId="{771B0319-A0CE-4440-A1D6-D7D22A2E84BB}" dt="2022-09-21T19:50:30.860" v="911" actId="164"/>
          <ac:cxnSpMkLst>
            <pc:docMk/>
            <pc:sldMk cId="3226322641" sldId="318"/>
            <ac:cxnSpMk id="22" creationId="{E79A8873-53A5-626B-D2A1-828937DDAF0C}"/>
          </ac:cxnSpMkLst>
        </pc:cxnChg>
        <pc:cxnChg chg="add mod">
          <ac:chgData name="Kumar, Mithlesh" userId="f75b44f8-038e-4ce4-a7a5-b89273cc7715" providerId="ADAL" clId="{771B0319-A0CE-4440-A1D6-D7D22A2E84BB}" dt="2022-09-21T19:50:30.860" v="911" actId="164"/>
          <ac:cxnSpMkLst>
            <pc:docMk/>
            <pc:sldMk cId="3226322641" sldId="318"/>
            <ac:cxnSpMk id="24" creationId="{2F37FB41-4026-8B67-81B5-CC8358EB0D47}"/>
          </ac:cxnSpMkLst>
        </pc:cxnChg>
        <pc:cxnChg chg="add mod">
          <ac:chgData name="Kumar, Mithlesh" userId="f75b44f8-038e-4ce4-a7a5-b89273cc7715" providerId="ADAL" clId="{771B0319-A0CE-4440-A1D6-D7D22A2E84BB}" dt="2022-09-21T19:50:30.860" v="911" actId="164"/>
          <ac:cxnSpMkLst>
            <pc:docMk/>
            <pc:sldMk cId="3226322641" sldId="318"/>
            <ac:cxnSpMk id="37" creationId="{DD564C22-A418-33C6-8D7A-231D9BF0DA45}"/>
          </ac:cxnSpMkLst>
        </pc:cxnChg>
        <pc:cxnChg chg="add mod">
          <ac:chgData name="Kumar, Mithlesh" userId="f75b44f8-038e-4ce4-a7a5-b89273cc7715" providerId="ADAL" clId="{771B0319-A0CE-4440-A1D6-D7D22A2E84BB}" dt="2022-09-21T19:50:30.860" v="911" actId="164"/>
          <ac:cxnSpMkLst>
            <pc:docMk/>
            <pc:sldMk cId="3226322641" sldId="318"/>
            <ac:cxnSpMk id="38" creationId="{426E5CE7-8E9E-A58B-BF8A-DEB755BBF6C6}"/>
          </ac:cxnSpMkLst>
        </pc:cxnChg>
        <pc:cxnChg chg="add mod">
          <ac:chgData name="Kumar, Mithlesh" userId="f75b44f8-038e-4ce4-a7a5-b89273cc7715" providerId="ADAL" clId="{771B0319-A0CE-4440-A1D6-D7D22A2E84BB}" dt="2022-09-21T19:50:30.860" v="911" actId="164"/>
          <ac:cxnSpMkLst>
            <pc:docMk/>
            <pc:sldMk cId="3226322641" sldId="318"/>
            <ac:cxnSpMk id="44" creationId="{762A57F3-2477-58B7-E901-A3EE300E5925}"/>
          </ac:cxnSpMkLst>
        </pc:cxnChg>
        <pc:cxnChg chg="add mod">
          <ac:chgData name="Kumar, Mithlesh" userId="f75b44f8-038e-4ce4-a7a5-b89273cc7715" providerId="ADAL" clId="{771B0319-A0CE-4440-A1D6-D7D22A2E84BB}" dt="2022-09-21T19:50:30.860" v="911" actId="164"/>
          <ac:cxnSpMkLst>
            <pc:docMk/>
            <pc:sldMk cId="3226322641" sldId="318"/>
            <ac:cxnSpMk id="45" creationId="{3D547D82-4372-4F19-CF25-1A4B3B4262A3}"/>
          </ac:cxnSpMkLst>
        </pc:cxnChg>
        <pc:cxnChg chg="add mod">
          <ac:chgData name="Kumar, Mithlesh" userId="f75b44f8-038e-4ce4-a7a5-b89273cc7715" providerId="ADAL" clId="{771B0319-A0CE-4440-A1D6-D7D22A2E84BB}" dt="2022-09-21T19:50:30.860" v="911" actId="164"/>
          <ac:cxnSpMkLst>
            <pc:docMk/>
            <pc:sldMk cId="3226322641" sldId="318"/>
            <ac:cxnSpMk id="49" creationId="{F9EEA95B-E371-7D20-789F-FE1249F707A6}"/>
          </ac:cxnSpMkLst>
        </pc:cxnChg>
        <pc:cxnChg chg="add mod">
          <ac:chgData name="Kumar, Mithlesh" userId="f75b44f8-038e-4ce4-a7a5-b89273cc7715" providerId="ADAL" clId="{771B0319-A0CE-4440-A1D6-D7D22A2E84BB}" dt="2022-09-22T20:49:16.977" v="3224" actId="1076"/>
          <ac:cxnSpMkLst>
            <pc:docMk/>
            <pc:sldMk cId="3226322641" sldId="318"/>
            <ac:cxnSpMk id="59" creationId="{87847638-1382-01BD-90F6-37DDDB40796B}"/>
          </ac:cxnSpMkLst>
        </pc:cxnChg>
        <pc:cxnChg chg="add mod">
          <ac:chgData name="Kumar, Mithlesh" userId="f75b44f8-038e-4ce4-a7a5-b89273cc7715" providerId="ADAL" clId="{771B0319-A0CE-4440-A1D6-D7D22A2E84BB}" dt="2022-09-21T20:08:36.255" v="1003" actId="164"/>
          <ac:cxnSpMkLst>
            <pc:docMk/>
            <pc:sldMk cId="3226322641" sldId="318"/>
            <ac:cxnSpMk id="62" creationId="{A0AA6121-0D38-F965-EAF9-60E479C57F3B}"/>
          </ac:cxnSpMkLst>
        </pc:cxnChg>
        <pc:cxnChg chg="add mod">
          <ac:chgData name="Kumar, Mithlesh" userId="f75b44f8-038e-4ce4-a7a5-b89273cc7715" providerId="ADAL" clId="{771B0319-A0CE-4440-A1D6-D7D22A2E84BB}" dt="2022-09-21T20:08:36.255" v="1003" actId="164"/>
          <ac:cxnSpMkLst>
            <pc:docMk/>
            <pc:sldMk cId="3226322641" sldId="318"/>
            <ac:cxnSpMk id="67" creationId="{7A67E0AD-DBC4-5094-F11F-4E8C851C8B19}"/>
          </ac:cxnSpMkLst>
        </pc:cxnChg>
        <pc:cxnChg chg="del mod">
          <ac:chgData name="Kumar, Mithlesh" userId="f75b44f8-038e-4ce4-a7a5-b89273cc7715" providerId="ADAL" clId="{771B0319-A0CE-4440-A1D6-D7D22A2E84BB}" dt="2022-09-21T20:11:08.386" v="1009" actId="478"/>
          <ac:cxnSpMkLst>
            <pc:docMk/>
            <pc:sldMk cId="3226322641" sldId="318"/>
            <ac:cxnSpMk id="78" creationId="{4F1AE349-5210-192D-7699-B8879839046D}"/>
          </ac:cxnSpMkLst>
        </pc:cxnChg>
        <pc:cxnChg chg="del mod topLvl">
          <ac:chgData name="Kumar, Mithlesh" userId="f75b44f8-038e-4ce4-a7a5-b89273cc7715" providerId="ADAL" clId="{771B0319-A0CE-4440-A1D6-D7D22A2E84BB}" dt="2022-09-21T20:11:12.708" v="1011" actId="478"/>
          <ac:cxnSpMkLst>
            <pc:docMk/>
            <pc:sldMk cId="3226322641" sldId="318"/>
            <ac:cxnSpMk id="79" creationId="{31665698-4E21-BCC2-3671-5BEBA320DD77}"/>
          </ac:cxnSpMkLst>
        </pc:cxnChg>
      </pc:sldChg>
      <pc:sldChg chg="addSp delSp modSp new mod">
        <pc:chgData name="Kumar, Mithlesh" userId="f75b44f8-038e-4ce4-a7a5-b89273cc7715" providerId="ADAL" clId="{771B0319-A0CE-4440-A1D6-D7D22A2E84BB}" dt="2022-09-28T22:27:41.796" v="8835" actId="58"/>
        <pc:sldMkLst>
          <pc:docMk/>
          <pc:sldMk cId="3910166463" sldId="319"/>
        </pc:sldMkLst>
        <pc:spChg chg="mod">
          <ac:chgData name="Kumar, Mithlesh" userId="f75b44f8-038e-4ce4-a7a5-b89273cc7715" providerId="ADAL" clId="{771B0319-A0CE-4440-A1D6-D7D22A2E84BB}" dt="2022-09-21T19:05:20.382" v="622" actId="12788"/>
          <ac:spMkLst>
            <pc:docMk/>
            <pc:sldMk cId="3910166463" sldId="319"/>
            <ac:spMk id="2" creationId="{87302AF7-6201-6D1C-6D6E-F06509D89611}"/>
          </ac:spMkLst>
        </pc:spChg>
        <pc:spChg chg="del">
          <ac:chgData name="Kumar, Mithlesh" userId="f75b44f8-038e-4ce4-a7a5-b89273cc7715" providerId="ADAL" clId="{771B0319-A0CE-4440-A1D6-D7D22A2E84BB}" dt="2022-09-22T13:59:05.497" v="1012"/>
          <ac:spMkLst>
            <pc:docMk/>
            <pc:sldMk cId="3910166463" sldId="319"/>
            <ac:spMk id="3" creationId="{35D5BF0D-661C-25AE-2FEA-12C24E0D1611}"/>
          </ac:spMkLst>
        </pc:spChg>
        <pc:spChg chg="add mod">
          <ac:chgData name="Kumar, Mithlesh" userId="f75b44f8-038e-4ce4-a7a5-b89273cc7715" providerId="ADAL" clId="{771B0319-A0CE-4440-A1D6-D7D22A2E84BB}" dt="2022-09-28T22:27:41.796" v="8835" actId="58"/>
          <ac:spMkLst>
            <pc:docMk/>
            <pc:sldMk cId="3910166463" sldId="319"/>
            <ac:spMk id="3" creationId="{7CF59909-DE59-1A73-1133-EDA4CD308889}"/>
          </ac:spMkLst>
        </pc:spChg>
        <pc:spChg chg="add del mod">
          <ac:chgData name="Kumar, Mithlesh" userId="f75b44f8-038e-4ce4-a7a5-b89273cc7715" providerId="ADAL" clId="{771B0319-A0CE-4440-A1D6-D7D22A2E84BB}" dt="2022-09-22T20:18:51.254" v="2960"/>
          <ac:spMkLst>
            <pc:docMk/>
            <pc:sldMk cId="3910166463" sldId="319"/>
            <ac:spMk id="4" creationId="{6F2D72FF-FD99-B25F-F52D-E4707FCB7AA8}"/>
          </ac:spMkLst>
        </pc:spChg>
        <pc:spChg chg="add mod ord">
          <ac:chgData name="Kumar, Mithlesh" userId="f75b44f8-038e-4ce4-a7a5-b89273cc7715" providerId="ADAL" clId="{771B0319-A0CE-4440-A1D6-D7D22A2E84BB}" dt="2022-09-28T22:15:24.930" v="8408" actId="692"/>
          <ac:spMkLst>
            <pc:docMk/>
            <pc:sldMk cId="3910166463" sldId="319"/>
            <ac:spMk id="4" creationId="{82A16BA5-298A-D3A1-A868-29B85EAB1F3C}"/>
          </ac:spMkLst>
        </pc:spChg>
        <pc:spChg chg="add del mod">
          <ac:chgData name="Kumar, Mithlesh" userId="f75b44f8-038e-4ce4-a7a5-b89273cc7715" providerId="ADAL" clId="{771B0319-A0CE-4440-A1D6-D7D22A2E84BB}" dt="2022-09-28T22:08:59.962" v="8368" actId="478"/>
          <ac:spMkLst>
            <pc:docMk/>
            <pc:sldMk cId="3910166463" sldId="319"/>
            <ac:spMk id="6" creationId="{3D91271A-7289-E725-0A97-B3CCD6DDF3F9}"/>
          </ac:spMkLst>
        </pc:spChg>
        <pc:spChg chg="add del mod">
          <ac:chgData name="Kumar, Mithlesh" userId="f75b44f8-038e-4ce4-a7a5-b89273cc7715" providerId="ADAL" clId="{771B0319-A0CE-4440-A1D6-D7D22A2E84BB}" dt="2022-09-22T20:43:10.451" v="3162" actId="478"/>
          <ac:spMkLst>
            <pc:docMk/>
            <pc:sldMk cId="3910166463" sldId="319"/>
            <ac:spMk id="6" creationId="{88B2F0B8-32FC-2DA7-15AF-58C4AA4F003D}"/>
          </ac:spMkLst>
        </pc:spChg>
        <pc:spChg chg="add mod">
          <ac:chgData name="Kumar, Mithlesh" userId="f75b44f8-038e-4ce4-a7a5-b89273cc7715" providerId="ADAL" clId="{771B0319-A0CE-4440-A1D6-D7D22A2E84BB}" dt="2022-09-28T22:24:29.181" v="8778" actId="1076"/>
          <ac:spMkLst>
            <pc:docMk/>
            <pc:sldMk cId="3910166463" sldId="319"/>
            <ac:spMk id="7" creationId="{6C3123E1-37C1-706D-7857-A85E563F68EF}"/>
          </ac:spMkLst>
        </pc:spChg>
        <pc:spChg chg="add del mod">
          <ac:chgData name="Kumar, Mithlesh" userId="f75b44f8-038e-4ce4-a7a5-b89273cc7715" providerId="ADAL" clId="{771B0319-A0CE-4440-A1D6-D7D22A2E84BB}" dt="2022-09-22T20:43:14.452" v="3163" actId="478"/>
          <ac:spMkLst>
            <pc:docMk/>
            <pc:sldMk cId="3910166463" sldId="319"/>
            <ac:spMk id="8" creationId="{206D834E-62C6-378F-96EF-D6168108BC26}"/>
          </ac:spMkLst>
        </pc:spChg>
        <pc:spChg chg="add del mod">
          <ac:chgData name="Kumar, Mithlesh" userId="f75b44f8-038e-4ce4-a7a5-b89273cc7715" providerId="ADAL" clId="{771B0319-A0CE-4440-A1D6-D7D22A2E84BB}" dt="2022-09-28T22:24:06.576" v="8773" actId="478"/>
          <ac:spMkLst>
            <pc:docMk/>
            <pc:sldMk cId="3910166463" sldId="319"/>
            <ac:spMk id="9" creationId="{17F0F1C9-92EF-8571-CDEC-1A1CC67036A0}"/>
          </ac:spMkLst>
        </pc:spChg>
        <pc:spChg chg="add del mod">
          <ac:chgData name="Kumar, Mithlesh" userId="f75b44f8-038e-4ce4-a7a5-b89273cc7715" providerId="ADAL" clId="{771B0319-A0CE-4440-A1D6-D7D22A2E84BB}" dt="2022-09-22T20:38:31.207" v="3136"/>
          <ac:spMkLst>
            <pc:docMk/>
            <pc:sldMk cId="3910166463" sldId="319"/>
            <ac:spMk id="11" creationId="{D7A2B646-D7A1-70E6-64DF-2344EEFD54EB}"/>
          </ac:spMkLst>
        </pc:spChg>
        <pc:spChg chg="add mod">
          <ac:chgData name="Kumar, Mithlesh" userId="f75b44f8-038e-4ce4-a7a5-b89273cc7715" providerId="ADAL" clId="{771B0319-A0CE-4440-A1D6-D7D22A2E84BB}" dt="2022-09-28T22:24:29.181" v="8778" actId="1076"/>
          <ac:spMkLst>
            <pc:docMk/>
            <pc:sldMk cId="3910166463" sldId="319"/>
            <ac:spMk id="14" creationId="{1AB464B2-F87A-0DFE-66E2-8919CC767372}"/>
          </ac:spMkLst>
        </pc:spChg>
        <pc:spChg chg="add mod">
          <ac:chgData name="Kumar, Mithlesh" userId="f75b44f8-038e-4ce4-a7a5-b89273cc7715" providerId="ADAL" clId="{771B0319-A0CE-4440-A1D6-D7D22A2E84BB}" dt="2022-09-28T22:24:29.181" v="8778" actId="1076"/>
          <ac:spMkLst>
            <pc:docMk/>
            <pc:sldMk cId="3910166463" sldId="319"/>
            <ac:spMk id="15" creationId="{7C37D211-C09C-C74E-9929-BB232FC1EEA5}"/>
          </ac:spMkLst>
        </pc:spChg>
        <pc:spChg chg="add del mod">
          <ac:chgData name="Kumar, Mithlesh" userId="f75b44f8-038e-4ce4-a7a5-b89273cc7715" providerId="ADAL" clId="{771B0319-A0CE-4440-A1D6-D7D22A2E84BB}" dt="2022-09-28T22:09:04.910" v="8369" actId="478"/>
          <ac:spMkLst>
            <pc:docMk/>
            <pc:sldMk cId="3910166463" sldId="319"/>
            <ac:spMk id="16" creationId="{43F79956-FA45-CC94-5189-538C1B638952}"/>
          </ac:spMkLst>
        </pc:spChg>
        <pc:spChg chg="add mod">
          <ac:chgData name="Kumar, Mithlesh" userId="f75b44f8-038e-4ce4-a7a5-b89273cc7715" providerId="ADAL" clId="{771B0319-A0CE-4440-A1D6-D7D22A2E84BB}" dt="2022-09-28T22:24:33.827" v="8779" actId="1076"/>
          <ac:spMkLst>
            <pc:docMk/>
            <pc:sldMk cId="3910166463" sldId="319"/>
            <ac:spMk id="18" creationId="{5285263C-4BE3-947A-FE27-F90F9FE215E6}"/>
          </ac:spMkLst>
        </pc:spChg>
        <pc:spChg chg="add mod">
          <ac:chgData name="Kumar, Mithlesh" userId="f75b44f8-038e-4ce4-a7a5-b89273cc7715" providerId="ADAL" clId="{771B0319-A0CE-4440-A1D6-D7D22A2E84BB}" dt="2022-09-28T22:16:24.518" v="8543" actId="1036"/>
          <ac:spMkLst>
            <pc:docMk/>
            <pc:sldMk cId="3910166463" sldId="319"/>
            <ac:spMk id="20" creationId="{161332CC-607E-AB51-7EE1-7A3CC45DC5EC}"/>
          </ac:spMkLst>
        </pc:spChg>
        <pc:spChg chg="add mod">
          <ac:chgData name="Kumar, Mithlesh" userId="f75b44f8-038e-4ce4-a7a5-b89273cc7715" providerId="ADAL" clId="{771B0319-A0CE-4440-A1D6-D7D22A2E84BB}" dt="2022-09-28T22:20:19.064" v="8717" actId="1035"/>
          <ac:spMkLst>
            <pc:docMk/>
            <pc:sldMk cId="3910166463" sldId="319"/>
            <ac:spMk id="21" creationId="{7FB5A0D6-DEC6-9837-EE21-AB9D36D3905F}"/>
          </ac:spMkLst>
        </pc:spChg>
        <pc:spChg chg="add mod">
          <ac:chgData name="Kumar, Mithlesh" userId="f75b44f8-038e-4ce4-a7a5-b89273cc7715" providerId="ADAL" clId="{771B0319-A0CE-4440-A1D6-D7D22A2E84BB}" dt="2022-09-28T22:21:44.061" v="8747" actId="1076"/>
          <ac:spMkLst>
            <pc:docMk/>
            <pc:sldMk cId="3910166463" sldId="319"/>
            <ac:spMk id="22" creationId="{5E8B2CC3-E342-A79D-AF70-A26017F1B8BB}"/>
          </ac:spMkLst>
        </pc:spChg>
        <pc:spChg chg="add mod">
          <ac:chgData name="Kumar, Mithlesh" userId="f75b44f8-038e-4ce4-a7a5-b89273cc7715" providerId="ADAL" clId="{771B0319-A0CE-4440-A1D6-D7D22A2E84BB}" dt="2022-09-28T22:24:29.181" v="8778" actId="1076"/>
          <ac:spMkLst>
            <pc:docMk/>
            <pc:sldMk cId="3910166463" sldId="319"/>
            <ac:spMk id="24" creationId="{34C3B7AC-05FC-BBF5-B631-B676F08E97BD}"/>
          </ac:spMkLst>
        </pc:spChg>
        <pc:graphicFrameChg chg="add del mod modGraphic">
          <ac:chgData name="Kumar, Mithlesh" userId="f75b44f8-038e-4ce4-a7a5-b89273cc7715" providerId="ADAL" clId="{771B0319-A0CE-4440-A1D6-D7D22A2E84BB}" dt="2022-09-22T20:38:28.897" v="3135" actId="478"/>
          <ac:graphicFrameMkLst>
            <pc:docMk/>
            <pc:sldMk cId="3910166463" sldId="319"/>
            <ac:graphicFrameMk id="5" creationId="{362BDEE3-D105-2A74-9246-0C69BA9F39DB}"/>
          </ac:graphicFrameMkLst>
        </pc:graphicFrameChg>
        <pc:graphicFrameChg chg="add del mod modGraphic">
          <ac:chgData name="Kumar, Mithlesh" userId="f75b44f8-038e-4ce4-a7a5-b89273cc7715" providerId="ADAL" clId="{771B0319-A0CE-4440-A1D6-D7D22A2E84BB}" dt="2022-09-28T22:08:53.559" v="8367" actId="478"/>
          <ac:graphicFrameMkLst>
            <pc:docMk/>
            <pc:sldMk cId="3910166463" sldId="319"/>
            <ac:graphicFrameMk id="12" creationId="{5E0FCA48-378C-1E26-0888-D8C93127BA1C}"/>
          </ac:graphicFrameMkLst>
        </pc:graphicFrameChg>
        <pc:picChg chg="add mod">
          <ac:chgData name="Kumar, Mithlesh" userId="f75b44f8-038e-4ce4-a7a5-b89273cc7715" providerId="ADAL" clId="{771B0319-A0CE-4440-A1D6-D7D22A2E84BB}" dt="2022-09-28T22:13:10.568" v="8389" actId="1076"/>
          <ac:picMkLst>
            <pc:docMk/>
            <pc:sldMk cId="3910166463" sldId="319"/>
            <ac:picMk id="10" creationId="{C277B8C9-6CC4-56C8-B766-1221BE2B31D5}"/>
          </ac:picMkLst>
        </pc:picChg>
        <pc:picChg chg="add mod">
          <ac:chgData name="Kumar, Mithlesh" userId="f75b44f8-038e-4ce4-a7a5-b89273cc7715" providerId="ADAL" clId="{771B0319-A0CE-4440-A1D6-D7D22A2E84BB}" dt="2022-09-28T22:15:55.014" v="8471" actId="1076"/>
          <ac:picMkLst>
            <pc:docMk/>
            <pc:sldMk cId="3910166463" sldId="319"/>
            <ac:picMk id="13" creationId="{B70EE3BB-5E82-7096-C7D7-DACCA71FA27C}"/>
          </ac:picMkLst>
        </pc:picChg>
        <pc:picChg chg="add mod">
          <ac:chgData name="Kumar, Mithlesh" userId="f75b44f8-038e-4ce4-a7a5-b89273cc7715" providerId="ADAL" clId="{771B0319-A0CE-4440-A1D6-D7D22A2E84BB}" dt="2022-09-28T22:15:36.981" v="8413" actId="1076"/>
          <ac:picMkLst>
            <pc:docMk/>
            <pc:sldMk cId="3910166463" sldId="319"/>
            <ac:picMk id="19" creationId="{60B92945-DEC8-9ED9-3CE3-28E9078219E8}"/>
          </ac:picMkLst>
        </pc:picChg>
        <pc:picChg chg="add del mod">
          <ac:chgData name="Kumar, Mithlesh" userId="f75b44f8-038e-4ce4-a7a5-b89273cc7715" providerId="ADAL" clId="{771B0319-A0CE-4440-A1D6-D7D22A2E84BB}" dt="2022-09-22T13:59:47.974" v="1036" actId="21"/>
          <ac:picMkLst>
            <pc:docMk/>
            <pc:sldMk cId="3910166463" sldId="319"/>
            <ac:picMk id="1026" creationId="{17BDFBC4-1CE5-ED34-0151-3496CB16323D}"/>
          </ac:picMkLst>
        </pc:picChg>
        <pc:picChg chg="add del mod">
          <ac:chgData name="Kumar, Mithlesh" userId="f75b44f8-038e-4ce4-a7a5-b89273cc7715" providerId="ADAL" clId="{771B0319-A0CE-4440-A1D6-D7D22A2E84BB}" dt="2022-09-22T13:59:47.974" v="1036" actId="21"/>
          <ac:picMkLst>
            <pc:docMk/>
            <pc:sldMk cId="3910166463" sldId="319"/>
            <ac:picMk id="1028" creationId="{60FDC468-DF5C-5CF6-83F2-9F8F7650471C}"/>
          </ac:picMkLst>
        </pc:picChg>
      </pc:sldChg>
      <pc:sldChg chg="addSp delSp modSp new mod">
        <pc:chgData name="Kumar, Mithlesh" userId="f75b44f8-038e-4ce4-a7a5-b89273cc7715" providerId="ADAL" clId="{771B0319-A0CE-4440-A1D6-D7D22A2E84BB}" dt="2022-09-26T21:22:25.294" v="8061" actId="12788"/>
        <pc:sldMkLst>
          <pc:docMk/>
          <pc:sldMk cId="2085375960" sldId="320"/>
        </pc:sldMkLst>
        <pc:spChg chg="mod">
          <ac:chgData name="Kumar, Mithlesh" userId="f75b44f8-038e-4ce4-a7a5-b89273cc7715" providerId="ADAL" clId="{771B0319-A0CE-4440-A1D6-D7D22A2E84BB}" dt="2022-09-22T18:11:36.689" v="2116" actId="12788"/>
          <ac:spMkLst>
            <pc:docMk/>
            <pc:sldMk cId="2085375960" sldId="320"/>
            <ac:spMk id="2" creationId="{F1BA1672-CB22-DC4E-A5FA-E80346BD3907}"/>
          </ac:spMkLst>
        </pc:spChg>
        <pc:spChg chg="del">
          <ac:chgData name="Kumar, Mithlesh" userId="f75b44f8-038e-4ce4-a7a5-b89273cc7715" providerId="ADAL" clId="{771B0319-A0CE-4440-A1D6-D7D22A2E84BB}" dt="2022-09-22T13:59:53.849" v="1038" actId="478"/>
          <ac:spMkLst>
            <pc:docMk/>
            <pc:sldMk cId="2085375960" sldId="320"/>
            <ac:spMk id="3" creationId="{441952CD-3135-902F-8242-61502C2CE82F}"/>
          </ac:spMkLst>
        </pc:spChg>
        <pc:spChg chg="add mod">
          <ac:chgData name="Kumar, Mithlesh" userId="f75b44f8-038e-4ce4-a7a5-b89273cc7715" providerId="ADAL" clId="{771B0319-A0CE-4440-A1D6-D7D22A2E84BB}" dt="2022-09-24T19:58:24.240" v="6785" actId="1076"/>
          <ac:spMkLst>
            <pc:docMk/>
            <pc:sldMk cId="2085375960" sldId="320"/>
            <ac:spMk id="6" creationId="{B88B80A5-B5DD-80C9-3C4D-20150F6F6F5F}"/>
          </ac:spMkLst>
        </pc:spChg>
        <pc:spChg chg="add mod">
          <ac:chgData name="Kumar, Mithlesh" userId="f75b44f8-038e-4ce4-a7a5-b89273cc7715" providerId="ADAL" clId="{771B0319-A0CE-4440-A1D6-D7D22A2E84BB}" dt="2022-09-24T19:58:24.240" v="6785" actId="1076"/>
          <ac:spMkLst>
            <pc:docMk/>
            <pc:sldMk cId="2085375960" sldId="320"/>
            <ac:spMk id="7" creationId="{365A352E-14AB-F6DC-FC2D-7F732B5007FC}"/>
          </ac:spMkLst>
        </pc:spChg>
        <pc:spChg chg="add mod">
          <ac:chgData name="Kumar, Mithlesh" userId="f75b44f8-038e-4ce4-a7a5-b89273cc7715" providerId="ADAL" clId="{771B0319-A0CE-4440-A1D6-D7D22A2E84BB}" dt="2022-09-24T19:58:24.240" v="6785" actId="1076"/>
          <ac:spMkLst>
            <pc:docMk/>
            <pc:sldMk cId="2085375960" sldId="320"/>
            <ac:spMk id="8" creationId="{48A13004-B970-4487-5C70-DCFB0DB16A5E}"/>
          </ac:spMkLst>
        </pc:spChg>
        <pc:spChg chg="add mod">
          <ac:chgData name="Kumar, Mithlesh" userId="f75b44f8-038e-4ce4-a7a5-b89273cc7715" providerId="ADAL" clId="{771B0319-A0CE-4440-A1D6-D7D22A2E84BB}" dt="2022-09-24T20:01:15.352" v="6964" actId="1035"/>
          <ac:spMkLst>
            <pc:docMk/>
            <pc:sldMk cId="2085375960" sldId="320"/>
            <ac:spMk id="11" creationId="{785168D5-4088-76C5-2FCE-EB5E1295D7B0}"/>
          </ac:spMkLst>
        </pc:spChg>
        <pc:spChg chg="add mod">
          <ac:chgData name="Kumar, Mithlesh" userId="f75b44f8-038e-4ce4-a7a5-b89273cc7715" providerId="ADAL" clId="{771B0319-A0CE-4440-A1D6-D7D22A2E84BB}" dt="2022-09-26T14:13:56.985" v="7763" actId="6549"/>
          <ac:spMkLst>
            <pc:docMk/>
            <pc:sldMk cId="2085375960" sldId="320"/>
            <ac:spMk id="13" creationId="{698D4701-51C8-34C6-02D6-ACE6FB4120EF}"/>
          </ac:spMkLst>
        </pc:spChg>
        <pc:spChg chg="add mod topLvl">
          <ac:chgData name="Kumar, Mithlesh" userId="f75b44f8-038e-4ce4-a7a5-b89273cc7715" providerId="ADAL" clId="{771B0319-A0CE-4440-A1D6-D7D22A2E84BB}" dt="2022-09-22T14:36:04.366" v="1900" actId="1076"/>
          <ac:spMkLst>
            <pc:docMk/>
            <pc:sldMk cId="2085375960" sldId="320"/>
            <ac:spMk id="14" creationId="{D2FA941B-F07D-E11C-6EFB-7720A7583900}"/>
          </ac:spMkLst>
        </pc:spChg>
        <pc:spChg chg="add mod">
          <ac:chgData name="Kumar, Mithlesh" userId="f75b44f8-038e-4ce4-a7a5-b89273cc7715" providerId="ADAL" clId="{771B0319-A0CE-4440-A1D6-D7D22A2E84BB}" dt="2022-09-24T20:01:43.210" v="6987" actId="1076"/>
          <ac:spMkLst>
            <pc:docMk/>
            <pc:sldMk cId="2085375960" sldId="320"/>
            <ac:spMk id="16" creationId="{8039E0D5-7421-FCA5-0325-E734F31F3B8E}"/>
          </ac:spMkLst>
        </pc:spChg>
        <pc:spChg chg="add mod">
          <ac:chgData name="Kumar, Mithlesh" userId="f75b44f8-038e-4ce4-a7a5-b89273cc7715" providerId="ADAL" clId="{771B0319-A0CE-4440-A1D6-D7D22A2E84BB}" dt="2022-09-24T20:02:25.792" v="7055" actId="1076"/>
          <ac:spMkLst>
            <pc:docMk/>
            <pc:sldMk cId="2085375960" sldId="320"/>
            <ac:spMk id="18" creationId="{3A733879-D3FE-715B-EA81-6E558CA19374}"/>
          </ac:spMkLst>
        </pc:spChg>
        <pc:spChg chg="add del">
          <ac:chgData name="Kumar, Mithlesh" userId="f75b44f8-038e-4ce4-a7a5-b89273cc7715" providerId="ADAL" clId="{771B0319-A0CE-4440-A1D6-D7D22A2E84BB}" dt="2022-09-22T14:06:46.784" v="1174" actId="478"/>
          <ac:spMkLst>
            <pc:docMk/>
            <pc:sldMk cId="2085375960" sldId="320"/>
            <ac:spMk id="19" creationId="{66949560-D44B-8E8A-563D-0F1FF4B6BCA6}"/>
          </ac:spMkLst>
        </pc:spChg>
        <pc:spChg chg="add mod">
          <ac:chgData name="Kumar, Mithlesh" userId="f75b44f8-038e-4ce4-a7a5-b89273cc7715" providerId="ADAL" clId="{771B0319-A0CE-4440-A1D6-D7D22A2E84BB}" dt="2022-09-24T20:02:16.521" v="7046" actId="122"/>
          <ac:spMkLst>
            <pc:docMk/>
            <pc:sldMk cId="2085375960" sldId="320"/>
            <ac:spMk id="19" creationId="{D9AA71A9-DDD0-ACAF-F84A-DE0A93D09D8B}"/>
          </ac:spMkLst>
        </pc:spChg>
        <pc:spChg chg="add mod topLvl">
          <ac:chgData name="Kumar, Mithlesh" userId="f75b44f8-038e-4ce4-a7a5-b89273cc7715" providerId="ADAL" clId="{771B0319-A0CE-4440-A1D6-D7D22A2E84BB}" dt="2022-09-22T14:36:04.366" v="1900" actId="1076"/>
          <ac:spMkLst>
            <pc:docMk/>
            <pc:sldMk cId="2085375960" sldId="320"/>
            <ac:spMk id="20" creationId="{FB271A30-D0A5-8F3B-3EF5-857240E7E86E}"/>
          </ac:spMkLst>
        </pc:spChg>
        <pc:spChg chg="add del mod">
          <ac:chgData name="Kumar, Mithlesh" userId="f75b44f8-038e-4ce4-a7a5-b89273cc7715" providerId="ADAL" clId="{771B0319-A0CE-4440-A1D6-D7D22A2E84BB}" dt="2022-09-22T14:07:14.731" v="1180" actId="478"/>
          <ac:spMkLst>
            <pc:docMk/>
            <pc:sldMk cId="2085375960" sldId="320"/>
            <ac:spMk id="21" creationId="{1553BA58-EF31-F2D3-E99D-39B79AAFF2FE}"/>
          </ac:spMkLst>
        </pc:spChg>
        <pc:spChg chg="add mod topLvl">
          <ac:chgData name="Kumar, Mithlesh" userId="f75b44f8-038e-4ce4-a7a5-b89273cc7715" providerId="ADAL" clId="{771B0319-A0CE-4440-A1D6-D7D22A2E84BB}" dt="2022-09-22T14:36:04.366" v="1900" actId="1076"/>
          <ac:spMkLst>
            <pc:docMk/>
            <pc:sldMk cId="2085375960" sldId="320"/>
            <ac:spMk id="22" creationId="{0265C765-5743-AE83-4383-D7382706D7EC}"/>
          </ac:spMkLst>
        </pc:spChg>
        <pc:spChg chg="mod topLvl">
          <ac:chgData name="Kumar, Mithlesh" userId="f75b44f8-038e-4ce4-a7a5-b89273cc7715" providerId="ADAL" clId="{771B0319-A0CE-4440-A1D6-D7D22A2E84BB}" dt="2022-09-22T14:36:04.366" v="1900" actId="1076"/>
          <ac:spMkLst>
            <pc:docMk/>
            <pc:sldMk cId="2085375960" sldId="320"/>
            <ac:spMk id="25" creationId="{C4EBA574-5C63-95D8-B3FC-F978656C1248}"/>
          </ac:spMkLst>
        </pc:spChg>
        <pc:spChg chg="mod topLvl">
          <ac:chgData name="Kumar, Mithlesh" userId="f75b44f8-038e-4ce4-a7a5-b89273cc7715" providerId="ADAL" clId="{771B0319-A0CE-4440-A1D6-D7D22A2E84BB}" dt="2022-09-22T14:36:04.366" v="1900" actId="1076"/>
          <ac:spMkLst>
            <pc:docMk/>
            <pc:sldMk cId="2085375960" sldId="320"/>
            <ac:spMk id="26" creationId="{F2753FDC-84AF-AE37-AEBF-FB2D76001B7E}"/>
          </ac:spMkLst>
        </pc:spChg>
        <pc:spChg chg="add mod">
          <ac:chgData name="Kumar, Mithlesh" userId="f75b44f8-038e-4ce4-a7a5-b89273cc7715" providerId="ADAL" clId="{771B0319-A0CE-4440-A1D6-D7D22A2E84BB}" dt="2022-09-24T21:10:29.463" v="7453" actId="20577"/>
          <ac:spMkLst>
            <pc:docMk/>
            <pc:sldMk cId="2085375960" sldId="320"/>
            <ac:spMk id="28" creationId="{DD7FC2C8-AC2B-4701-07B4-4CD198ECBBB7}"/>
          </ac:spMkLst>
        </pc:spChg>
        <pc:spChg chg="add mod">
          <ac:chgData name="Kumar, Mithlesh" userId="f75b44f8-038e-4ce4-a7a5-b89273cc7715" providerId="ADAL" clId="{771B0319-A0CE-4440-A1D6-D7D22A2E84BB}" dt="2022-09-26T14:14:28.398" v="7775" actId="6549"/>
          <ac:spMkLst>
            <pc:docMk/>
            <pc:sldMk cId="2085375960" sldId="320"/>
            <ac:spMk id="29" creationId="{5848243F-91CF-1140-6EE8-1F9F75A32114}"/>
          </ac:spMkLst>
        </pc:spChg>
        <pc:spChg chg="add mod">
          <ac:chgData name="Kumar, Mithlesh" userId="f75b44f8-038e-4ce4-a7a5-b89273cc7715" providerId="ADAL" clId="{771B0319-A0CE-4440-A1D6-D7D22A2E84BB}" dt="2022-09-24T21:10:42.301" v="7458" actId="1076"/>
          <ac:spMkLst>
            <pc:docMk/>
            <pc:sldMk cId="2085375960" sldId="320"/>
            <ac:spMk id="30" creationId="{57757236-EF84-6B18-026A-150448768D5C}"/>
          </ac:spMkLst>
        </pc:spChg>
        <pc:spChg chg="mod topLvl">
          <ac:chgData name="Kumar, Mithlesh" userId="f75b44f8-038e-4ce4-a7a5-b89273cc7715" providerId="ADAL" clId="{771B0319-A0CE-4440-A1D6-D7D22A2E84BB}" dt="2022-09-22T14:36:04.366" v="1900" actId="1076"/>
          <ac:spMkLst>
            <pc:docMk/>
            <pc:sldMk cId="2085375960" sldId="320"/>
            <ac:spMk id="31" creationId="{95054266-56B1-FE06-D51C-2FA3ADF47C26}"/>
          </ac:spMkLst>
        </pc:spChg>
        <pc:spChg chg="mod topLvl">
          <ac:chgData name="Kumar, Mithlesh" userId="f75b44f8-038e-4ce4-a7a5-b89273cc7715" providerId="ADAL" clId="{771B0319-A0CE-4440-A1D6-D7D22A2E84BB}" dt="2022-09-22T14:36:04.366" v="1900" actId="1076"/>
          <ac:spMkLst>
            <pc:docMk/>
            <pc:sldMk cId="2085375960" sldId="320"/>
            <ac:spMk id="32" creationId="{D21D3E3A-86DB-51AB-E5DE-8FFE6BE0B210}"/>
          </ac:spMkLst>
        </pc:spChg>
        <pc:spChg chg="mod topLvl">
          <ac:chgData name="Kumar, Mithlesh" userId="f75b44f8-038e-4ce4-a7a5-b89273cc7715" providerId="ADAL" clId="{771B0319-A0CE-4440-A1D6-D7D22A2E84BB}" dt="2022-09-22T14:36:04.366" v="1900" actId="1076"/>
          <ac:spMkLst>
            <pc:docMk/>
            <pc:sldMk cId="2085375960" sldId="320"/>
            <ac:spMk id="33" creationId="{13571BC7-6F74-86F8-0511-827546E305AE}"/>
          </ac:spMkLst>
        </pc:spChg>
        <pc:spChg chg="mod topLvl">
          <ac:chgData name="Kumar, Mithlesh" userId="f75b44f8-038e-4ce4-a7a5-b89273cc7715" providerId="ADAL" clId="{771B0319-A0CE-4440-A1D6-D7D22A2E84BB}" dt="2022-09-22T14:36:04.366" v="1900" actId="1076"/>
          <ac:spMkLst>
            <pc:docMk/>
            <pc:sldMk cId="2085375960" sldId="320"/>
            <ac:spMk id="34" creationId="{FA54F78C-F45E-15DB-9CA4-3231D9F54AAB}"/>
          </ac:spMkLst>
        </pc:spChg>
        <pc:spChg chg="add mod topLvl">
          <ac:chgData name="Kumar, Mithlesh" userId="f75b44f8-038e-4ce4-a7a5-b89273cc7715" providerId="ADAL" clId="{771B0319-A0CE-4440-A1D6-D7D22A2E84BB}" dt="2022-09-22T14:36:04.366" v="1900" actId="1076"/>
          <ac:spMkLst>
            <pc:docMk/>
            <pc:sldMk cId="2085375960" sldId="320"/>
            <ac:spMk id="35" creationId="{CE959E4A-96CD-2BDB-E0D1-856EB2CE7B88}"/>
          </ac:spMkLst>
        </pc:spChg>
        <pc:spChg chg="add mod">
          <ac:chgData name="Kumar, Mithlesh" userId="f75b44f8-038e-4ce4-a7a5-b89273cc7715" providerId="ADAL" clId="{771B0319-A0CE-4440-A1D6-D7D22A2E84BB}" dt="2022-09-22T14:36:04.366" v="1900" actId="1076"/>
          <ac:spMkLst>
            <pc:docMk/>
            <pc:sldMk cId="2085375960" sldId="320"/>
            <ac:spMk id="43" creationId="{B31704AE-BEC5-9A38-3326-5066A2CC98EA}"/>
          </ac:spMkLst>
        </pc:spChg>
        <pc:spChg chg="add mod">
          <ac:chgData name="Kumar, Mithlesh" userId="f75b44f8-038e-4ce4-a7a5-b89273cc7715" providerId="ADAL" clId="{771B0319-A0CE-4440-A1D6-D7D22A2E84BB}" dt="2022-09-22T14:36:04.366" v="1900" actId="1076"/>
          <ac:spMkLst>
            <pc:docMk/>
            <pc:sldMk cId="2085375960" sldId="320"/>
            <ac:spMk id="44" creationId="{794CA2C8-5E09-A813-3736-7B7DA1241BFD}"/>
          </ac:spMkLst>
        </pc:spChg>
        <pc:spChg chg="add mod">
          <ac:chgData name="Kumar, Mithlesh" userId="f75b44f8-038e-4ce4-a7a5-b89273cc7715" providerId="ADAL" clId="{771B0319-A0CE-4440-A1D6-D7D22A2E84BB}" dt="2022-09-22T14:36:04.366" v="1900" actId="1076"/>
          <ac:spMkLst>
            <pc:docMk/>
            <pc:sldMk cId="2085375960" sldId="320"/>
            <ac:spMk id="45" creationId="{C7717CD8-4B77-9A3B-E227-5D49896BDC19}"/>
          </ac:spMkLst>
        </pc:spChg>
        <pc:spChg chg="add mod">
          <ac:chgData name="Kumar, Mithlesh" userId="f75b44f8-038e-4ce4-a7a5-b89273cc7715" providerId="ADAL" clId="{771B0319-A0CE-4440-A1D6-D7D22A2E84BB}" dt="2022-09-22T14:36:04.366" v="1900" actId="1076"/>
          <ac:spMkLst>
            <pc:docMk/>
            <pc:sldMk cId="2085375960" sldId="320"/>
            <ac:spMk id="46" creationId="{CB98116B-7431-7D7F-5311-D43FF84DBA9B}"/>
          </ac:spMkLst>
        </pc:spChg>
        <pc:spChg chg="add mod">
          <ac:chgData name="Kumar, Mithlesh" userId="f75b44f8-038e-4ce4-a7a5-b89273cc7715" providerId="ADAL" clId="{771B0319-A0CE-4440-A1D6-D7D22A2E84BB}" dt="2022-09-22T14:36:04.366" v="1900" actId="1076"/>
          <ac:spMkLst>
            <pc:docMk/>
            <pc:sldMk cId="2085375960" sldId="320"/>
            <ac:spMk id="47" creationId="{F84DC7D8-97CD-A8DD-5C6D-02FD0ABB6CD8}"/>
          </ac:spMkLst>
        </pc:spChg>
        <pc:spChg chg="add mod">
          <ac:chgData name="Kumar, Mithlesh" userId="f75b44f8-038e-4ce4-a7a5-b89273cc7715" providerId="ADAL" clId="{771B0319-A0CE-4440-A1D6-D7D22A2E84BB}" dt="2022-09-22T14:36:04.366" v="1900" actId="1076"/>
          <ac:spMkLst>
            <pc:docMk/>
            <pc:sldMk cId="2085375960" sldId="320"/>
            <ac:spMk id="48" creationId="{4A47D154-E70B-D561-CA00-EA364204E6CE}"/>
          </ac:spMkLst>
        </pc:spChg>
        <pc:spChg chg="add mod">
          <ac:chgData name="Kumar, Mithlesh" userId="f75b44f8-038e-4ce4-a7a5-b89273cc7715" providerId="ADAL" clId="{771B0319-A0CE-4440-A1D6-D7D22A2E84BB}" dt="2022-09-22T14:36:04.366" v="1900" actId="1076"/>
          <ac:spMkLst>
            <pc:docMk/>
            <pc:sldMk cId="2085375960" sldId="320"/>
            <ac:spMk id="49" creationId="{C33189E2-3585-46A6-6453-9F50AC0AA87D}"/>
          </ac:spMkLst>
        </pc:spChg>
        <pc:spChg chg="add mod">
          <ac:chgData name="Kumar, Mithlesh" userId="f75b44f8-038e-4ce4-a7a5-b89273cc7715" providerId="ADAL" clId="{771B0319-A0CE-4440-A1D6-D7D22A2E84BB}" dt="2022-09-22T14:36:04.366" v="1900" actId="1076"/>
          <ac:spMkLst>
            <pc:docMk/>
            <pc:sldMk cId="2085375960" sldId="320"/>
            <ac:spMk id="50" creationId="{7E137DB3-0855-CB83-8DD2-8F83B24D92BD}"/>
          </ac:spMkLst>
        </pc:spChg>
        <pc:spChg chg="add mod">
          <ac:chgData name="Kumar, Mithlesh" userId="f75b44f8-038e-4ce4-a7a5-b89273cc7715" providerId="ADAL" clId="{771B0319-A0CE-4440-A1D6-D7D22A2E84BB}" dt="2022-09-22T14:36:04.366" v="1900" actId="1076"/>
          <ac:spMkLst>
            <pc:docMk/>
            <pc:sldMk cId="2085375960" sldId="320"/>
            <ac:spMk id="51" creationId="{1B51EDEC-D0D8-5B64-C8DF-BE1483B805ED}"/>
          </ac:spMkLst>
        </pc:spChg>
        <pc:spChg chg="add mod">
          <ac:chgData name="Kumar, Mithlesh" userId="f75b44f8-038e-4ce4-a7a5-b89273cc7715" providerId="ADAL" clId="{771B0319-A0CE-4440-A1D6-D7D22A2E84BB}" dt="2022-09-22T14:36:04.366" v="1900" actId="1076"/>
          <ac:spMkLst>
            <pc:docMk/>
            <pc:sldMk cId="2085375960" sldId="320"/>
            <ac:spMk id="52" creationId="{58396B58-6A71-40A2-3EA6-F74CBC6BC611}"/>
          </ac:spMkLst>
        </pc:spChg>
        <pc:spChg chg="add mod">
          <ac:chgData name="Kumar, Mithlesh" userId="f75b44f8-038e-4ce4-a7a5-b89273cc7715" providerId="ADAL" clId="{771B0319-A0CE-4440-A1D6-D7D22A2E84BB}" dt="2022-09-22T14:36:04.366" v="1900" actId="1076"/>
          <ac:spMkLst>
            <pc:docMk/>
            <pc:sldMk cId="2085375960" sldId="320"/>
            <ac:spMk id="57" creationId="{C0DFCAE8-AEF3-FACA-4A84-4DCBAB47B3DB}"/>
          </ac:spMkLst>
        </pc:spChg>
        <pc:spChg chg="add mod">
          <ac:chgData name="Kumar, Mithlesh" userId="f75b44f8-038e-4ce4-a7a5-b89273cc7715" providerId="ADAL" clId="{771B0319-A0CE-4440-A1D6-D7D22A2E84BB}" dt="2022-09-22T14:36:04.366" v="1900" actId="1076"/>
          <ac:spMkLst>
            <pc:docMk/>
            <pc:sldMk cId="2085375960" sldId="320"/>
            <ac:spMk id="58" creationId="{29768F32-DEF8-927F-3E34-3CDB84ADD78B}"/>
          </ac:spMkLst>
        </pc:spChg>
        <pc:spChg chg="del mod topLvl">
          <ac:chgData name="Kumar, Mithlesh" userId="f75b44f8-038e-4ce4-a7a5-b89273cc7715" providerId="ADAL" clId="{771B0319-A0CE-4440-A1D6-D7D22A2E84BB}" dt="2022-09-22T14:18:13.455" v="1455" actId="478"/>
          <ac:spMkLst>
            <pc:docMk/>
            <pc:sldMk cId="2085375960" sldId="320"/>
            <ac:spMk id="65" creationId="{6B483E3C-3844-BAE4-50BD-20E9ED369468}"/>
          </ac:spMkLst>
        </pc:spChg>
        <pc:spChg chg="del mod topLvl">
          <ac:chgData name="Kumar, Mithlesh" userId="f75b44f8-038e-4ce4-a7a5-b89273cc7715" providerId="ADAL" clId="{771B0319-A0CE-4440-A1D6-D7D22A2E84BB}" dt="2022-09-22T14:18:12.458" v="1454" actId="478"/>
          <ac:spMkLst>
            <pc:docMk/>
            <pc:sldMk cId="2085375960" sldId="320"/>
            <ac:spMk id="72" creationId="{182FD1A0-76AE-0350-62F7-8BE7F2A9FF3C}"/>
          </ac:spMkLst>
        </pc:spChg>
        <pc:spChg chg="del mod topLvl">
          <ac:chgData name="Kumar, Mithlesh" userId="f75b44f8-038e-4ce4-a7a5-b89273cc7715" providerId="ADAL" clId="{771B0319-A0CE-4440-A1D6-D7D22A2E84BB}" dt="2022-09-22T14:18:11.414" v="1453" actId="478"/>
          <ac:spMkLst>
            <pc:docMk/>
            <pc:sldMk cId="2085375960" sldId="320"/>
            <ac:spMk id="73" creationId="{A85B5D0A-8089-0E0B-C163-493AF4C20145}"/>
          </ac:spMkLst>
        </pc:spChg>
        <pc:spChg chg="mod">
          <ac:chgData name="Kumar, Mithlesh" userId="f75b44f8-038e-4ce4-a7a5-b89273cc7715" providerId="ADAL" clId="{771B0319-A0CE-4440-A1D6-D7D22A2E84BB}" dt="2022-09-22T14:36:04.366" v="1900" actId="1076"/>
          <ac:spMkLst>
            <pc:docMk/>
            <pc:sldMk cId="2085375960" sldId="320"/>
            <ac:spMk id="74" creationId="{8778881C-E29B-56EF-2CA4-D7CBC003AC97}"/>
          </ac:spMkLst>
        </pc:spChg>
        <pc:spChg chg="mod">
          <ac:chgData name="Kumar, Mithlesh" userId="f75b44f8-038e-4ce4-a7a5-b89273cc7715" providerId="ADAL" clId="{771B0319-A0CE-4440-A1D6-D7D22A2E84BB}" dt="2022-09-22T14:36:04.366" v="1900" actId="1076"/>
          <ac:spMkLst>
            <pc:docMk/>
            <pc:sldMk cId="2085375960" sldId="320"/>
            <ac:spMk id="75" creationId="{48FB4284-C22D-37D1-4CFA-60F6D1805253}"/>
          </ac:spMkLst>
        </pc:spChg>
        <pc:spChg chg="mod">
          <ac:chgData name="Kumar, Mithlesh" userId="f75b44f8-038e-4ce4-a7a5-b89273cc7715" providerId="ADAL" clId="{771B0319-A0CE-4440-A1D6-D7D22A2E84BB}" dt="2022-09-22T14:36:04.366" v="1900" actId="1076"/>
          <ac:spMkLst>
            <pc:docMk/>
            <pc:sldMk cId="2085375960" sldId="320"/>
            <ac:spMk id="76" creationId="{F1F03A0C-9062-9180-5E85-E797DED74260}"/>
          </ac:spMkLst>
        </pc:spChg>
        <pc:spChg chg="mod">
          <ac:chgData name="Kumar, Mithlesh" userId="f75b44f8-038e-4ce4-a7a5-b89273cc7715" providerId="ADAL" clId="{771B0319-A0CE-4440-A1D6-D7D22A2E84BB}" dt="2022-09-22T14:36:04.366" v="1900" actId="1076"/>
          <ac:spMkLst>
            <pc:docMk/>
            <pc:sldMk cId="2085375960" sldId="320"/>
            <ac:spMk id="77" creationId="{660C6FD9-CE7C-046E-92E9-B497760BD27A}"/>
          </ac:spMkLst>
        </pc:spChg>
        <pc:spChg chg="mod">
          <ac:chgData name="Kumar, Mithlesh" userId="f75b44f8-038e-4ce4-a7a5-b89273cc7715" providerId="ADAL" clId="{771B0319-A0CE-4440-A1D6-D7D22A2E84BB}" dt="2022-09-22T14:36:04.366" v="1900" actId="1076"/>
          <ac:spMkLst>
            <pc:docMk/>
            <pc:sldMk cId="2085375960" sldId="320"/>
            <ac:spMk id="78" creationId="{44D024F9-F840-8551-F20F-441159EA670E}"/>
          </ac:spMkLst>
        </pc:spChg>
        <pc:spChg chg="mod">
          <ac:chgData name="Kumar, Mithlesh" userId="f75b44f8-038e-4ce4-a7a5-b89273cc7715" providerId="ADAL" clId="{771B0319-A0CE-4440-A1D6-D7D22A2E84BB}" dt="2022-09-22T14:36:04.366" v="1900" actId="1076"/>
          <ac:spMkLst>
            <pc:docMk/>
            <pc:sldMk cId="2085375960" sldId="320"/>
            <ac:spMk id="79" creationId="{DA1087DE-7133-A9A4-1076-52AE743E17B1}"/>
          </ac:spMkLst>
        </pc:spChg>
        <pc:spChg chg="mod">
          <ac:chgData name="Kumar, Mithlesh" userId="f75b44f8-038e-4ce4-a7a5-b89273cc7715" providerId="ADAL" clId="{771B0319-A0CE-4440-A1D6-D7D22A2E84BB}" dt="2022-09-22T14:36:04.366" v="1900" actId="1076"/>
          <ac:spMkLst>
            <pc:docMk/>
            <pc:sldMk cId="2085375960" sldId="320"/>
            <ac:spMk id="80" creationId="{2E6596FD-0AED-4AA5-7819-31665823CEDA}"/>
          </ac:spMkLst>
        </pc:spChg>
        <pc:spChg chg="mod">
          <ac:chgData name="Kumar, Mithlesh" userId="f75b44f8-038e-4ce4-a7a5-b89273cc7715" providerId="ADAL" clId="{771B0319-A0CE-4440-A1D6-D7D22A2E84BB}" dt="2022-09-22T14:36:04.366" v="1900" actId="1076"/>
          <ac:spMkLst>
            <pc:docMk/>
            <pc:sldMk cId="2085375960" sldId="320"/>
            <ac:spMk id="81" creationId="{12BB01D4-033D-4BA4-677F-8362228A22AC}"/>
          </ac:spMkLst>
        </pc:spChg>
        <pc:spChg chg="mod">
          <ac:chgData name="Kumar, Mithlesh" userId="f75b44f8-038e-4ce4-a7a5-b89273cc7715" providerId="ADAL" clId="{771B0319-A0CE-4440-A1D6-D7D22A2E84BB}" dt="2022-09-22T14:36:04.366" v="1900" actId="1076"/>
          <ac:spMkLst>
            <pc:docMk/>
            <pc:sldMk cId="2085375960" sldId="320"/>
            <ac:spMk id="82" creationId="{EF2CA7C8-A183-C3E8-E672-9E86D358A055}"/>
          </ac:spMkLst>
        </pc:spChg>
        <pc:spChg chg="mod">
          <ac:chgData name="Kumar, Mithlesh" userId="f75b44f8-038e-4ce4-a7a5-b89273cc7715" providerId="ADAL" clId="{771B0319-A0CE-4440-A1D6-D7D22A2E84BB}" dt="2022-09-22T14:36:04.366" v="1900" actId="1076"/>
          <ac:spMkLst>
            <pc:docMk/>
            <pc:sldMk cId="2085375960" sldId="320"/>
            <ac:spMk id="83" creationId="{6DAB9B79-50BF-8858-10B2-C0EE9CA6A36E}"/>
          </ac:spMkLst>
        </pc:spChg>
        <pc:spChg chg="del mod topLvl">
          <ac:chgData name="Kumar, Mithlesh" userId="f75b44f8-038e-4ce4-a7a5-b89273cc7715" providerId="ADAL" clId="{771B0319-A0CE-4440-A1D6-D7D22A2E84BB}" dt="2022-09-22T14:19:11.767" v="1461" actId="478"/>
          <ac:spMkLst>
            <pc:docMk/>
            <pc:sldMk cId="2085375960" sldId="320"/>
            <ac:spMk id="84" creationId="{47907571-5923-C862-D297-41D784473233}"/>
          </ac:spMkLst>
        </pc:spChg>
        <pc:spChg chg="del mod topLvl">
          <ac:chgData name="Kumar, Mithlesh" userId="f75b44f8-038e-4ce4-a7a5-b89273cc7715" providerId="ADAL" clId="{771B0319-A0CE-4440-A1D6-D7D22A2E84BB}" dt="2022-09-22T14:19:15.818" v="1463" actId="478"/>
          <ac:spMkLst>
            <pc:docMk/>
            <pc:sldMk cId="2085375960" sldId="320"/>
            <ac:spMk id="85" creationId="{17687E3D-363E-C727-FC1F-CDCA7C0A8AD0}"/>
          </ac:spMkLst>
        </pc:spChg>
        <pc:spChg chg="del mod topLvl">
          <ac:chgData name="Kumar, Mithlesh" userId="f75b44f8-038e-4ce4-a7a5-b89273cc7715" providerId="ADAL" clId="{771B0319-A0CE-4440-A1D6-D7D22A2E84BB}" dt="2022-09-22T14:19:12.950" v="1462" actId="478"/>
          <ac:spMkLst>
            <pc:docMk/>
            <pc:sldMk cId="2085375960" sldId="320"/>
            <ac:spMk id="86" creationId="{6199984A-FDA4-D2C5-9F32-4A0141821894}"/>
          </ac:spMkLst>
        </pc:spChg>
        <pc:spChg chg="mod topLvl">
          <ac:chgData name="Kumar, Mithlesh" userId="f75b44f8-038e-4ce4-a7a5-b89273cc7715" providerId="ADAL" clId="{771B0319-A0CE-4440-A1D6-D7D22A2E84BB}" dt="2022-09-22T14:36:04.366" v="1900" actId="1076"/>
          <ac:spMkLst>
            <pc:docMk/>
            <pc:sldMk cId="2085375960" sldId="320"/>
            <ac:spMk id="87" creationId="{2C70E93A-FA99-2BBF-1706-C647114ADFCE}"/>
          </ac:spMkLst>
        </pc:spChg>
        <pc:spChg chg="mod topLvl">
          <ac:chgData name="Kumar, Mithlesh" userId="f75b44f8-038e-4ce4-a7a5-b89273cc7715" providerId="ADAL" clId="{771B0319-A0CE-4440-A1D6-D7D22A2E84BB}" dt="2022-09-22T14:36:04.366" v="1900" actId="1076"/>
          <ac:spMkLst>
            <pc:docMk/>
            <pc:sldMk cId="2085375960" sldId="320"/>
            <ac:spMk id="88" creationId="{B3E0700F-03E7-7DBC-DCA7-19DC2CC53DB3}"/>
          </ac:spMkLst>
        </pc:spChg>
        <pc:spChg chg="mod topLvl">
          <ac:chgData name="Kumar, Mithlesh" userId="f75b44f8-038e-4ce4-a7a5-b89273cc7715" providerId="ADAL" clId="{771B0319-A0CE-4440-A1D6-D7D22A2E84BB}" dt="2022-09-22T14:36:04.366" v="1900" actId="1076"/>
          <ac:spMkLst>
            <pc:docMk/>
            <pc:sldMk cId="2085375960" sldId="320"/>
            <ac:spMk id="89" creationId="{8962AE6E-57E9-A7B7-0462-4E1F0B110A65}"/>
          </ac:spMkLst>
        </pc:spChg>
        <pc:spChg chg="mod topLvl">
          <ac:chgData name="Kumar, Mithlesh" userId="f75b44f8-038e-4ce4-a7a5-b89273cc7715" providerId="ADAL" clId="{771B0319-A0CE-4440-A1D6-D7D22A2E84BB}" dt="2022-09-22T14:36:04.366" v="1900" actId="1076"/>
          <ac:spMkLst>
            <pc:docMk/>
            <pc:sldMk cId="2085375960" sldId="320"/>
            <ac:spMk id="90" creationId="{B45AECF4-4024-D6B4-0347-ACB0B6747598}"/>
          </ac:spMkLst>
        </pc:spChg>
        <pc:spChg chg="del mod topLvl">
          <ac:chgData name="Kumar, Mithlesh" userId="f75b44f8-038e-4ce4-a7a5-b89273cc7715" providerId="ADAL" clId="{771B0319-A0CE-4440-A1D6-D7D22A2E84BB}" dt="2022-09-22T14:19:10.268" v="1460" actId="478"/>
          <ac:spMkLst>
            <pc:docMk/>
            <pc:sldMk cId="2085375960" sldId="320"/>
            <ac:spMk id="91" creationId="{776668B3-8282-3F4D-E7CE-4A1BB558E287}"/>
          </ac:spMkLst>
        </pc:spChg>
        <pc:spChg chg="mod topLvl">
          <ac:chgData name="Kumar, Mithlesh" userId="f75b44f8-038e-4ce4-a7a5-b89273cc7715" providerId="ADAL" clId="{771B0319-A0CE-4440-A1D6-D7D22A2E84BB}" dt="2022-09-22T19:17:01.754" v="2263" actId="164"/>
          <ac:spMkLst>
            <pc:docMk/>
            <pc:sldMk cId="2085375960" sldId="320"/>
            <ac:spMk id="92" creationId="{A1A2DEEF-B902-E1EB-8E12-A21EB9D2E192}"/>
          </ac:spMkLst>
        </pc:spChg>
        <pc:spChg chg="del mod topLvl">
          <ac:chgData name="Kumar, Mithlesh" userId="f75b44f8-038e-4ce4-a7a5-b89273cc7715" providerId="ADAL" clId="{771B0319-A0CE-4440-A1D6-D7D22A2E84BB}" dt="2022-09-22T14:22:10.544" v="1553" actId="478"/>
          <ac:spMkLst>
            <pc:docMk/>
            <pc:sldMk cId="2085375960" sldId="320"/>
            <ac:spMk id="94" creationId="{1E37EAD2-5A21-528D-27AA-F567B6FB7474}"/>
          </ac:spMkLst>
        </pc:spChg>
        <pc:spChg chg="del mod topLvl">
          <ac:chgData name="Kumar, Mithlesh" userId="f75b44f8-038e-4ce4-a7a5-b89273cc7715" providerId="ADAL" clId="{771B0319-A0CE-4440-A1D6-D7D22A2E84BB}" dt="2022-09-22T14:22:09.072" v="1552" actId="478"/>
          <ac:spMkLst>
            <pc:docMk/>
            <pc:sldMk cId="2085375960" sldId="320"/>
            <ac:spMk id="95" creationId="{32007563-95D8-C1A2-1CAC-3C31A4EBBF34}"/>
          </ac:spMkLst>
        </pc:spChg>
        <pc:spChg chg="mod topLvl">
          <ac:chgData name="Kumar, Mithlesh" userId="f75b44f8-038e-4ce4-a7a5-b89273cc7715" providerId="ADAL" clId="{771B0319-A0CE-4440-A1D6-D7D22A2E84BB}" dt="2022-09-22T19:17:01.754" v="2263" actId="164"/>
          <ac:spMkLst>
            <pc:docMk/>
            <pc:sldMk cId="2085375960" sldId="320"/>
            <ac:spMk id="96" creationId="{E5F7C680-CC92-9B90-B4D6-8C8E8CF21F98}"/>
          </ac:spMkLst>
        </pc:spChg>
        <pc:spChg chg="mod topLvl">
          <ac:chgData name="Kumar, Mithlesh" userId="f75b44f8-038e-4ce4-a7a5-b89273cc7715" providerId="ADAL" clId="{771B0319-A0CE-4440-A1D6-D7D22A2E84BB}" dt="2022-09-22T19:17:01.754" v="2263" actId="164"/>
          <ac:spMkLst>
            <pc:docMk/>
            <pc:sldMk cId="2085375960" sldId="320"/>
            <ac:spMk id="97" creationId="{DEBCE308-D84C-C357-757F-675C09F94236}"/>
          </ac:spMkLst>
        </pc:spChg>
        <pc:spChg chg="mod topLvl">
          <ac:chgData name="Kumar, Mithlesh" userId="f75b44f8-038e-4ce4-a7a5-b89273cc7715" providerId="ADAL" clId="{771B0319-A0CE-4440-A1D6-D7D22A2E84BB}" dt="2022-09-22T19:17:01.754" v="2263" actId="164"/>
          <ac:spMkLst>
            <pc:docMk/>
            <pc:sldMk cId="2085375960" sldId="320"/>
            <ac:spMk id="98" creationId="{A4EBE056-CF34-67C2-B61F-AC9DB452D561}"/>
          </ac:spMkLst>
        </pc:spChg>
        <pc:spChg chg="mod topLvl">
          <ac:chgData name="Kumar, Mithlesh" userId="f75b44f8-038e-4ce4-a7a5-b89273cc7715" providerId="ADAL" clId="{771B0319-A0CE-4440-A1D6-D7D22A2E84BB}" dt="2022-09-22T19:17:01.754" v="2263" actId="164"/>
          <ac:spMkLst>
            <pc:docMk/>
            <pc:sldMk cId="2085375960" sldId="320"/>
            <ac:spMk id="99" creationId="{7F1EA334-6185-B37B-F139-86678A5D1EC1}"/>
          </ac:spMkLst>
        </pc:spChg>
        <pc:spChg chg="mod topLvl">
          <ac:chgData name="Kumar, Mithlesh" userId="f75b44f8-038e-4ce4-a7a5-b89273cc7715" providerId="ADAL" clId="{771B0319-A0CE-4440-A1D6-D7D22A2E84BB}" dt="2022-09-22T19:17:01.754" v="2263" actId="164"/>
          <ac:spMkLst>
            <pc:docMk/>
            <pc:sldMk cId="2085375960" sldId="320"/>
            <ac:spMk id="100" creationId="{EBF8D6DB-16E6-522D-E997-7DA93DBD5198}"/>
          </ac:spMkLst>
        </pc:spChg>
        <pc:spChg chg="del mod topLvl">
          <ac:chgData name="Kumar, Mithlesh" userId="f75b44f8-038e-4ce4-a7a5-b89273cc7715" providerId="ADAL" clId="{771B0319-A0CE-4440-A1D6-D7D22A2E84BB}" dt="2022-09-22T14:22:05.277" v="1551" actId="478"/>
          <ac:spMkLst>
            <pc:docMk/>
            <pc:sldMk cId="2085375960" sldId="320"/>
            <ac:spMk id="101" creationId="{2BD4DC8F-6EC5-3635-7B54-4BE40B4F1B9E}"/>
          </ac:spMkLst>
        </pc:spChg>
        <pc:spChg chg="mod topLvl">
          <ac:chgData name="Kumar, Mithlesh" userId="f75b44f8-038e-4ce4-a7a5-b89273cc7715" providerId="ADAL" clId="{771B0319-A0CE-4440-A1D6-D7D22A2E84BB}" dt="2022-09-22T19:17:01.754" v="2263" actId="164"/>
          <ac:spMkLst>
            <pc:docMk/>
            <pc:sldMk cId="2085375960" sldId="320"/>
            <ac:spMk id="102" creationId="{3696C119-6F5B-117B-480B-BD36CE155240}"/>
          </ac:spMkLst>
        </pc:spChg>
        <pc:spChg chg="add mod">
          <ac:chgData name="Kumar, Mithlesh" userId="f75b44f8-038e-4ce4-a7a5-b89273cc7715" providerId="ADAL" clId="{771B0319-A0CE-4440-A1D6-D7D22A2E84BB}" dt="2022-09-22T19:17:01.754" v="2263" actId="164"/>
          <ac:spMkLst>
            <pc:docMk/>
            <pc:sldMk cId="2085375960" sldId="320"/>
            <ac:spMk id="118" creationId="{B8B09A97-9810-53CC-60DE-B3A521DB0B39}"/>
          </ac:spMkLst>
        </pc:spChg>
        <pc:spChg chg="add mod">
          <ac:chgData name="Kumar, Mithlesh" userId="f75b44f8-038e-4ce4-a7a5-b89273cc7715" providerId="ADAL" clId="{771B0319-A0CE-4440-A1D6-D7D22A2E84BB}" dt="2022-09-22T19:17:01.754" v="2263" actId="164"/>
          <ac:spMkLst>
            <pc:docMk/>
            <pc:sldMk cId="2085375960" sldId="320"/>
            <ac:spMk id="119" creationId="{335F384D-F278-DD6E-B861-6D2CCC6DAFC7}"/>
          </ac:spMkLst>
        </pc:spChg>
        <pc:spChg chg="add mod">
          <ac:chgData name="Kumar, Mithlesh" userId="f75b44f8-038e-4ce4-a7a5-b89273cc7715" providerId="ADAL" clId="{771B0319-A0CE-4440-A1D6-D7D22A2E84BB}" dt="2022-09-22T19:17:01.754" v="2263" actId="164"/>
          <ac:spMkLst>
            <pc:docMk/>
            <pc:sldMk cId="2085375960" sldId="320"/>
            <ac:spMk id="120" creationId="{A0937C1E-B9CE-D60A-507D-4D0377C6E9F5}"/>
          </ac:spMkLst>
        </pc:spChg>
        <pc:spChg chg="add mod">
          <ac:chgData name="Kumar, Mithlesh" userId="f75b44f8-038e-4ce4-a7a5-b89273cc7715" providerId="ADAL" clId="{771B0319-A0CE-4440-A1D6-D7D22A2E84BB}" dt="2022-09-22T19:17:01.754" v="2263" actId="164"/>
          <ac:spMkLst>
            <pc:docMk/>
            <pc:sldMk cId="2085375960" sldId="320"/>
            <ac:spMk id="121" creationId="{28F22801-A771-F6FC-B62E-48096A65DE99}"/>
          </ac:spMkLst>
        </pc:spChg>
        <pc:spChg chg="add mod">
          <ac:chgData name="Kumar, Mithlesh" userId="f75b44f8-038e-4ce4-a7a5-b89273cc7715" providerId="ADAL" clId="{771B0319-A0CE-4440-A1D6-D7D22A2E84BB}" dt="2022-09-22T19:17:01.754" v="2263" actId="164"/>
          <ac:spMkLst>
            <pc:docMk/>
            <pc:sldMk cId="2085375960" sldId="320"/>
            <ac:spMk id="122" creationId="{245916A7-7D5D-724A-064E-C19EE0E01CC0}"/>
          </ac:spMkLst>
        </pc:spChg>
        <pc:spChg chg="add mod">
          <ac:chgData name="Kumar, Mithlesh" userId="f75b44f8-038e-4ce4-a7a5-b89273cc7715" providerId="ADAL" clId="{771B0319-A0CE-4440-A1D6-D7D22A2E84BB}" dt="2022-09-22T19:17:01.754" v="2263" actId="164"/>
          <ac:spMkLst>
            <pc:docMk/>
            <pc:sldMk cId="2085375960" sldId="320"/>
            <ac:spMk id="123" creationId="{9AC3845A-216B-933C-B8EE-BF904A8F189E}"/>
          </ac:spMkLst>
        </pc:spChg>
        <pc:spChg chg="add mod">
          <ac:chgData name="Kumar, Mithlesh" userId="f75b44f8-038e-4ce4-a7a5-b89273cc7715" providerId="ADAL" clId="{771B0319-A0CE-4440-A1D6-D7D22A2E84BB}" dt="2022-09-22T19:17:01.754" v="2263" actId="164"/>
          <ac:spMkLst>
            <pc:docMk/>
            <pc:sldMk cId="2085375960" sldId="320"/>
            <ac:spMk id="124" creationId="{CA682453-60E8-25E7-6409-EDCB77E78FC0}"/>
          </ac:spMkLst>
        </pc:spChg>
        <pc:spChg chg="add del mod">
          <ac:chgData name="Kumar, Mithlesh" userId="f75b44f8-038e-4ce4-a7a5-b89273cc7715" providerId="ADAL" clId="{771B0319-A0CE-4440-A1D6-D7D22A2E84BB}" dt="2022-09-22T14:36:04.366" v="1900" actId="1076"/>
          <ac:spMkLst>
            <pc:docMk/>
            <pc:sldMk cId="2085375960" sldId="320"/>
            <ac:spMk id="125" creationId="{F6C70B2B-5D03-F86E-0004-04ECC9E51931}"/>
          </ac:spMkLst>
        </pc:spChg>
        <pc:spChg chg="add mod">
          <ac:chgData name="Kumar, Mithlesh" userId="f75b44f8-038e-4ce4-a7a5-b89273cc7715" providerId="ADAL" clId="{771B0319-A0CE-4440-A1D6-D7D22A2E84BB}" dt="2022-09-22T14:36:04.366" v="1900" actId="1076"/>
          <ac:spMkLst>
            <pc:docMk/>
            <pc:sldMk cId="2085375960" sldId="320"/>
            <ac:spMk id="126" creationId="{CEB044C7-4B7F-A3B2-F960-73E9D2C202B4}"/>
          </ac:spMkLst>
        </pc:spChg>
        <pc:spChg chg="add mod">
          <ac:chgData name="Kumar, Mithlesh" userId="f75b44f8-038e-4ce4-a7a5-b89273cc7715" providerId="ADAL" clId="{771B0319-A0CE-4440-A1D6-D7D22A2E84BB}" dt="2022-09-22T19:17:01.754" v="2263" actId="164"/>
          <ac:spMkLst>
            <pc:docMk/>
            <pc:sldMk cId="2085375960" sldId="320"/>
            <ac:spMk id="129" creationId="{E83994C7-1C5B-394A-809E-F803841DC716}"/>
          </ac:spMkLst>
        </pc:spChg>
        <pc:spChg chg="add del mod">
          <ac:chgData name="Kumar, Mithlesh" userId="f75b44f8-038e-4ce4-a7a5-b89273cc7715" providerId="ADAL" clId="{771B0319-A0CE-4440-A1D6-D7D22A2E84BB}" dt="2022-09-24T19:50:12.485" v="6685" actId="478"/>
          <ac:spMkLst>
            <pc:docMk/>
            <pc:sldMk cId="2085375960" sldId="320"/>
            <ac:spMk id="132" creationId="{DCCAB57F-B2BC-DE9E-789B-0B9F3CE25A0C}"/>
          </ac:spMkLst>
        </pc:spChg>
        <pc:spChg chg="add del mod">
          <ac:chgData name="Kumar, Mithlesh" userId="f75b44f8-038e-4ce4-a7a5-b89273cc7715" providerId="ADAL" clId="{771B0319-A0CE-4440-A1D6-D7D22A2E84BB}" dt="2022-09-22T16:29:16.007" v="1954" actId="21"/>
          <ac:spMkLst>
            <pc:docMk/>
            <pc:sldMk cId="2085375960" sldId="320"/>
            <ac:spMk id="133" creationId="{4849B4D4-55BF-3988-7DDE-CA214CC7F1E6}"/>
          </ac:spMkLst>
        </pc:spChg>
        <pc:spChg chg="add del mod">
          <ac:chgData name="Kumar, Mithlesh" userId="f75b44f8-038e-4ce4-a7a5-b89273cc7715" providerId="ADAL" clId="{771B0319-A0CE-4440-A1D6-D7D22A2E84BB}" dt="2022-09-22T16:29:16.007" v="1954" actId="21"/>
          <ac:spMkLst>
            <pc:docMk/>
            <pc:sldMk cId="2085375960" sldId="320"/>
            <ac:spMk id="134" creationId="{4EFF469F-3E79-D117-A980-E3D6933D16CA}"/>
          </ac:spMkLst>
        </pc:spChg>
        <pc:spChg chg="add del mod">
          <ac:chgData name="Kumar, Mithlesh" userId="f75b44f8-038e-4ce4-a7a5-b89273cc7715" providerId="ADAL" clId="{771B0319-A0CE-4440-A1D6-D7D22A2E84BB}" dt="2022-09-22T18:02:44.019" v="2080" actId="478"/>
          <ac:spMkLst>
            <pc:docMk/>
            <pc:sldMk cId="2085375960" sldId="320"/>
            <ac:spMk id="135" creationId="{E27767A7-7093-6DEA-BDD4-C491711FDE16}"/>
          </ac:spMkLst>
        </pc:spChg>
        <pc:spChg chg="add del mod">
          <ac:chgData name="Kumar, Mithlesh" userId="f75b44f8-038e-4ce4-a7a5-b89273cc7715" providerId="ADAL" clId="{771B0319-A0CE-4440-A1D6-D7D22A2E84BB}" dt="2022-09-22T16:30:12.462" v="1960" actId="478"/>
          <ac:spMkLst>
            <pc:docMk/>
            <pc:sldMk cId="2085375960" sldId="320"/>
            <ac:spMk id="137" creationId="{31BA3225-8E2B-E342-92DC-B8160AB866D1}"/>
          </ac:spMkLst>
        </pc:spChg>
        <pc:spChg chg="add del mod topLvl">
          <ac:chgData name="Kumar, Mithlesh" userId="f75b44f8-038e-4ce4-a7a5-b89273cc7715" providerId="ADAL" clId="{771B0319-A0CE-4440-A1D6-D7D22A2E84BB}" dt="2022-09-24T21:13:39.402" v="7519" actId="478"/>
          <ac:spMkLst>
            <pc:docMk/>
            <pc:sldMk cId="2085375960" sldId="320"/>
            <ac:spMk id="139" creationId="{35EFFDFB-4818-AC06-D894-DEC5DF475CA2}"/>
          </ac:spMkLst>
        </pc:spChg>
        <pc:spChg chg="add mod topLvl">
          <ac:chgData name="Kumar, Mithlesh" userId="f75b44f8-038e-4ce4-a7a5-b89273cc7715" providerId="ADAL" clId="{771B0319-A0CE-4440-A1D6-D7D22A2E84BB}" dt="2022-09-26T21:18:50.724" v="8019" actId="164"/>
          <ac:spMkLst>
            <pc:docMk/>
            <pc:sldMk cId="2085375960" sldId="320"/>
            <ac:spMk id="140" creationId="{F6F14F37-562E-0D75-E030-98FD51F1A170}"/>
          </ac:spMkLst>
        </pc:spChg>
        <pc:spChg chg="add del mod ord">
          <ac:chgData name="Kumar, Mithlesh" userId="f75b44f8-038e-4ce4-a7a5-b89273cc7715" providerId="ADAL" clId="{771B0319-A0CE-4440-A1D6-D7D22A2E84BB}" dt="2022-09-24T19:52:42.455" v="6704" actId="478"/>
          <ac:spMkLst>
            <pc:docMk/>
            <pc:sldMk cId="2085375960" sldId="320"/>
            <ac:spMk id="141" creationId="{360435F7-B408-6013-CE9A-942721935CE3}"/>
          </ac:spMkLst>
        </pc:spChg>
        <pc:spChg chg="add del mod ord">
          <ac:chgData name="Kumar, Mithlesh" userId="f75b44f8-038e-4ce4-a7a5-b89273cc7715" providerId="ADAL" clId="{771B0319-A0CE-4440-A1D6-D7D22A2E84BB}" dt="2022-09-24T19:52:36.839" v="6702" actId="478"/>
          <ac:spMkLst>
            <pc:docMk/>
            <pc:sldMk cId="2085375960" sldId="320"/>
            <ac:spMk id="143" creationId="{8895C33C-3E69-3703-0B3B-4B3DEE8E6299}"/>
          </ac:spMkLst>
        </pc:spChg>
        <pc:spChg chg="add del mod">
          <ac:chgData name="Kumar, Mithlesh" userId="f75b44f8-038e-4ce4-a7a5-b89273cc7715" providerId="ADAL" clId="{771B0319-A0CE-4440-A1D6-D7D22A2E84BB}" dt="2022-09-24T21:04:04.696" v="7375" actId="478"/>
          <ac:spMkLst>
            <pc:docMk/>
            <pc:sldMk cId="2085375960" sldId="320"/>
            <ac:spMk id="144" creationId="{50D0B03F-9344-A9B4-B2BB-D4564272E2A0}"/>
          </ac:spMkLst>
        </pc:spChg>
        <pc:spChg chg="add mod">
          <ac:chgData name="Kumar, Mithlesh" userId="f75b44f8-038e-4ce4-a7a5-b89273cc7715" providerId="ADAL" clId="{771B0319-A0CE-4440-A1D6-D7D22A2E84BB}" dt="2022-09-24T20:01:05.024" v="6921" actId="1036"/>
          <ac:spMkLst>
            <pc:docMk/>
            <pc:sldMk cId="2085375960" sldId="320"/>
            <ac:spMk id="145" creationId="{5C9D8A01-0980-4362-3D3C-C1F76F75FC1E}"/>
          </ac:spMkLst>
        </pc:spChg>
        <pc:spChg chg="add mod">
          <ac:chgData name="Kumar, Mithlesh" userId="f75b44f8-038e-4ce4-a7a5-b89273cc7715" providerId="ADAL" clId="{771B0319-A0CE-4440-A1D6-D7D22A2E84BB}" dt="2022-09-26T21:22:25.294" v="8061" actId="12788"/>
          <ac:spMkLst>
            <pc:docMk/>
            <pc:sldMk cId="2085375960" sldId="320"/>
            <ac:spMk id="147" creationId="{C28148D5-5752-44ED-D0A9-50759E78B36F}"/>
          </ac:spMkLst>
        </pc:spChg>
        <pc:spChg chg="add mod topLvl">
          <ac:chgData name="Kumar, Mithlesh" userId="f75b44f8-038e-4ce4-a7a5-b89273cc7715" providerId="ADAL" clId="{771B0319-A0CE-4440-A1D6-D7D22A2E84BB}" dt="2022-09-26T21:18:50.724" v="8019" actId="164"/>
          <ac:spMkLst>
            <pc:docMk/>
            <pc:sldMk cId="2085375960" sldId="320"/>
            <ac:spMk id="148" creationId="{9736D5AC-A256-4B99-7B56-6253B2246E68}"/>
          </ac:spMkLst>
        </pc:spChg>
        <pc:spChg chg="add mod">
          <ac:chgData name="Kumar, Mithlesh" userId="f75b44f8-038e-4ce4-a7a5-b89273cc7715" providerId="ADAL" clId="{771B0319-A0CE-4440-A1D6-D7D22A2E84BB}" dt="2022-09-24T21:14:14.857" v="7534" actId="1035"/>
          <ac:spMkLst>
            <pc:docMk/>
            <pc:sldMk cId="2085375960" sldId="320"/>
            <ac:spMk id="149" creationId="{AE935779-358A-FA6E-DB7F-18D583CCE7C1}"/>
          </ac:spMkLst>
        </pc:spChg>
        <pc:grpChg chg="add del mod topLvl">
          <ac:chgData name="Kumar, Mithlesh" userId="f75b44f8-038e-4ce4-a7a5-b89273cc7715" providerId="ADAL" clId="{771B0319-A0CE-4440-A1D6-D7D22A2E84BB}" dt="2022-09-22T14:08:45.265" v="1196" actId="165"/>
          <ac:grpSpMkLst>
            <pc:docMk/>
            <pc:sldMk cId="2085375960" sldId="320"/>
            <ac:grpSpMk id="23" creationId="{C8470F46-CBDC-8011-DC70-D6908607CE78}"/>
          </ac:grpSpMkLst>
        </pc:grpChg>
        <pc:grpChg chg="add del mod topLvl">
          <ac:chgData name="Kumar, Mithlesh" userId="f75b44f8-038e-4ce4-a7a5-b89273cc7715" providerId="ADAL" clId="{771B0319-A0CE-4440-A1D6-D7D22A2E84BB}" dt="2022-09-22T14:08:45.265" v="1196" actId="165"/>
          <ac:grpSpMkLst>
            <pc:docMk/>
            <pc:sldMk cId="2085375960" sldId="320"/>
            <ac:grpSpMk id="24" creationId="{80E7C2E4-B559-0DA4-9182-C7BEA0B28ECE}"/>
          </ac:grpSpMkLst>
        </pc:grpChg>
        <pc:grpChg chg="add del mod">
          <ac:chgData name="Kumar, Mithlesh" userId="f75b44f8-038e-4ce4-a7a5-b89273cc7715" providerId="ADAL" clId="{771B0319-A0CE-4440-A1D6-D7D22A2E84BB}" dt="2022-09-24T21:13:28.270" v="7517" actId="165"/>
          <ac:grpSpMkLst>
            <pc:docMk/>
            <pc:sldMk cId="2085375960" sldId="320"/>
            <ac:grpSpMk id="27" creationId="{222B3CB8-13DE-F321-765F-4D9FA09178C9}"/>
          </ac:grpSpMkLst>
        </pc:grpChg>
        <pc:grpChg chg="add del mod">
          <ac:chgData name="Kumar, Mithlesh" userId="f75b44f8-038e-4ce4-a7a5-b89273cc7715" providerId="ADAL" clId="{771B0319-A0CE-4440-A1D6-D7D22A2E84BB}" dt="2022-09-22T14:08:38.714" v="1195" actId="165"/>
          <ac:grpSpMkLst>
            <pc:docMk/>
            <pc:sldMk cId="2085375960" sldId="320"/>
            <ac:grpSpMk id="27" creationId="{9965574B-19EF-88E5-F462-54420391367F}"/>
          </ac:grpSpMkLst>
        </pc:grpChg>
        <pc:grpChg chg="add del mod">
          <ac:chgData name="Kumar, Mithlesh" userId="f75b44f8-038e-4ce4-a7a5-b89273cc7715" providerId="ADAL" clId="{771B0319-A0CE-4440-A1D6-D7D22A2E84BB}" dt="2022-09-22T14:08:38.714" v="1195" actId="165"/>
          <ac:grpSpMkLst>
            <pc:docMk/>
            <pc:sldMk cId="2085375960" sldId="320"/>
            <ac:grpSpMk id="28" creationId="{E3594624-142D-5309-BCCA-C85886C84CDB}"/>
          </ac:grpSpMkLst>
        </pc:grpChg>
        <pc:grpChg chg="del mod topLvl">
          <ac:chgData name="Kumar, Mithlesh" userId="f75b44f8-038e-4ce4-a7a5-b89273cc7715" providerId="ADAL" clId="{771B0319-A0CE-4440-A1D6-D7D22A2E84BB}" dt="2022-09-22T14:08:45.265" v="1196" actId="165"/>
          <ac:grpSpMkLst>
            <pc:docMk/>
            <pc:sldMk cId="2085375960" sldId="320"/>
            <ac:grpSpMk id="29" creationId="{36ACB95B-D677-EA08-34FB-37A7F2535D31}"/>
          </ac:grpSpMkLst>
        </pc:grpChg>
        <pc:grpChg chg="del mod topLvl">
          <ac:chgData name="Kumar, Mithlesh" userId="f75b44f8-038e-4ce4-a7a5-b89273cc7715" providerId="ADAL" clId="{771B0319-A0CE-4440-A1D6-D7D22A2E84BB}" dt="2022-09-22T14:08:45.265" v="1196" actId="165"/>
          <ac:grpSpMkLst>
            <pc:docMk/>
            <pc:sldMk cId="2085375960" sldId="320"/>
            <ac:grpSpMk id="30" creationId="{A10FB742-9F59-83C0-04DC-06382E272F24}"/>
          </ac:grpSpMkLst>
        </pc:grpChg>
        <pc:grpChg chg="add del mod">
          <ac:chgData name="Kumar, Mithlesh" userId="f75b44f8-038e-4ce4-a7a5-b89273cc7715" providerId="ADAL" clId="{771B0319-A0CE-4440-A1D6-D7D22A2E84BB}" dt="2022-09-22T14:09:34.580" v="1207" actId="165"/>
          <ac:grpSpMkLst>
            <pc:docMk/>
            <pc:sldMk cId="2085375960" sldId="320"/>
            <ac:grpSpMk id="36" creationId="{E06AB6A6-59E6-A790-5DFD-D199C12FD1A2}"/>
          </ac:grpSpMkLst>
        </pc:grpChg>
        <pc:grpChg chg="add mod">
          <ac:chgData name="Kumar, Mithlesh" userId="f75b44f8-038e-4ce4-a7a5-b89273cc7715" providerId="ADAL" clId="{771B0319-A0CE-4440-A1D6-D7D22A2E84BB}" dt="2022-09-26T21:22:08.378" v="8054" actId="1036"/>
          <ac:grpSpMkLst>
            <pc:docMk/>
            <pc:sldMk cId="2085375960" sldId="320"/>
            <ac:grpSpMk id="36" creationId="{E3CDA7CA-35F4-7375-CB75-039FF7C47894}"/>
          </ac:grpSpMkLst>
        </pc:grpChg>
        <pc:grpChg chg="add del mod topLvl">
          <ac:chgData name="Kumar, Mithlesh" userId="f75b44f8-038e-4ce4-a7a5-b89273cc7715" providerId="ADAL" clId="{771B0319-A0CE-4440-A1D6-D7D22A2E84BB}" dt="2022-09-22T14:14:33.770" v="1322" actId="165"/>
          <ac:grpSpMkLst>
            <pc:docMk/>
            <pc:sldMk cId="2085375960" sldId="320"/>
            <ac:grpSpMk id="37" creationId="{049934B2-C91A-C8EB-1FB8-5844970F7368}"/>
          </ac:grpSpMkLst>
        </pc:grpChg>
        <pc:grpChg chg="add mod topLvl">
          <ac:chgData name="Kumar, Mithlesh" userId="f75b44f8-038e-4ce4-a7a5-b89273cc7715" providerId="ADAL" clId="{771B0319-A0CE-4440-A1D6-D7D22A2E84BB}" dt="2022-09-22T14:36:04.366" v="1900" actId="1076"/>
          <ac:grpSpMkLst>
            <pc:docMk/>
            <pc:sldMk cId="2085375960" sldId="320"/>
            <ac:grpSpMk id="53" creationId="{2AF20048-B7D5-4FE6-30E5-A46AFBCDDE75}"/>
          </ac:grpSpMkLst>
        </pc:grpChg>
        <pc:grpChg chg="add del mod">
          <ac:chgData name="Kumar, Mithlesh" userId="f75b44f8-038e-4ce4-a7a5-b89273cc7715" providerId="ADAL" clId="{771B0319-A0CE-4440-A1D6-D7D22A2E84BB}" dt="2022-09-22T14:14:29.450" v="1320" actId="165"/>
          <ac:grpSpMkLst>
            <pc:docMk/>
            <pc:sldMk cId="2085375960" sldId="320"/>
            <ac:grpSpMk id="54" creationId="{5A904229-E985-677E-DD35-E6D5E50A6DCA}"/>
          </ac:grpSpMkLst>
        </pc:grpChg>
        <pc:grpChg chg="add mod">
          <ac:chgData name="Kumar, Mithlesh" userId="f75b44f8-038e-4ce4-a7a5-b89273cc7715" providerId="ADAL" clId="{771B0319-A0CE-4440-A1D6-D7D22A2E84BB}" dt="2022-09-22T14:36:04.366" v="1900" actId="1076"/>
          <ac:grpSpMkLst>
            <pc:docMk/>
            <pc:sldMk cId="2085375960" sldId="320"/>
            <ac:grpSpMk id="59" creationId="{ECDFC40F-E0A4-7963-3546-9320D6FC3901}"/>
          </ac:grpSpMkLst>
        </pc:grpChg>
        <pc:grpChg chg="add mod topLvl">
          <ac:chgData name="Kumar, Mithlesh" userId="f75b44f8-038e-4ce4-a7a5-b89273cc7715" providerId="ADAL" clId="{771B0319-A0CE-4440-A1D6-D7D22A2E84BB}" dt="2022-09-22T19:17:01.754" v="2263" actId="164"/>
          <ac:grpSpMkLst>
            <pc:docMk/>
            <pc:sldMk cId="2085375960" sldId="320"/>
            <ac:grpSpMk id="62" creationId="{8185BD81-84A1-8029-99D3-AB5C85E422E1}"/>
          </ac:grpSpMkLst>
        </pc:grpChg>
        <pc:grpChg chg="add del mod">
          <ac:chgData name="Kumar, Mithlesh" userId="f75b44f8-038e-4ce4-a7a5-b89273cc7715" providerId="ADAL" clId="{771B0319-A0CE-4440-A1D6-D7D22A2E84BB}" dt="2022-09-22T14:18:09.085" v="1452" actId="165"/>
          <ac:grpSpMkLst>
            <pc:docMk/>
            <pc:sldMk cId="2085375960" sldId="320"/>
            <ac:grpSpMk id="63" creationId="{70508943-1849-9BB9-BC60-80FB5C744735}"/>
          </ac:grpSpMkLst>
        </pc:grpChg>
        <pc:grpChg chg="del mod topLvl">
          <ac:chgData name="Kumar, Mithlesh" userId="f75b44f8-038e-4ce4-a7a5-b89273cc7715" providerId="ADAL" clId="{771B0319-A0CE-4440-A1D6-D7D22A2E84BB}" dt="2022-09-22T14:19:06.891" v="1459" actId="165"/>
          <ac:grpSpMkLst>
            <pc:docMk/>
            <pc:sldMk cId="2085375960" sldId="320"/>
            <ac:grpSpMk id="68" creationId="{C52EF3D5-B64E-7F4A-5BDB-D3AE62CEAD11}"/>
          </ac:grpSpMkLst>
        </pc:grpChg>
        <pc:grpChg chg="mod topLvl">
          <ac:chgData name="Kumar, Mithlesh" userId="f75b44f8-038e-4ce4-a7a5-b89273cc7715" providerId="ADAL" clId="{771B0319-A0CE-4440-A1D6-D7D22A2E84BB}" dt="2022-09-22T19:17:01.754" v="2263" actId="164"/>
          <ac:grpSpMkLst>
            <pc:docMk/>
            <pc:sldMk cId="2085375960" sldId="320"/>
            <ac:grpSpMk id="71" creationId="{CFAB1269-EB1B-FE5A-5088-F58EC90483E1}"/>
          </ac:grpSpMkLst>
        </pc:grpChg>
        <pc:grpChg chg="add del mod">
          <ac:chgData name="Kumar, Mithlesh" userId="f75b44f8-038e-4ce4-a7a5-b89273cc7715" providerId="ADAL" clId="{771B0319-A0CE-4440-A1D6-D7D22A2E84BB}" dt="2022-09-22T14:22:00.470" v="1550" actId="165"/>
          <ac:grpSpMkLst>
            <pc:docMk/>
            <pc:sldMk cId="2085375960" sldId="320"/>
            <ac:grpSpMk id="93" creationId="{F1952C88-8CC8-7B5C-1E38-4760D31273DB}"/>
          </ac:grpSpMkLst>
        </pc:grpChg>
        <pc:grpChg chg="add mod topLvl">
          <ac:chgData name="Kumar, Mithlesh" userId="f75b44f8-038e-4ce4-a7a5-b89273cc7715" providerId="ADAL" clId="{771B0319-A0CE-4440-A1D6-D7D22A2E84BB}" dt="2022-09-22T19:17:01.754" v="2263" actId="164"/>
          <ac:grpSpMkLst>
            <pc:docMk/>
            <pc:sldMk cId="2085375960" sldId="320"/>
            <ac:grpSpMk id="103" creationId="{3CF4B479-E514-FA1E-E5C9-3859D691D5A8}"/>
          </ac:grpSpMkLst>
        </pc:grpChg>
        <pc:grpChg chg="add del mod">
          <ac:chgData name="Kumar, Mithlesh" userId="f75b44f8-038e-4ce4-a7a5-b89273cc7715" providerId="ADAL" clId="{771B0319-A0CE-4440-A1D6-D7D22A2E84BB}" dt="2022-09-22T14:26:15.555" v="1698" actId="165"/>
          <ac:grpSpMkLst>
            <pc:docMk/>
            <pc:sldMk cId="2085375960" sldId="320"/>
            <ac:grpSpMk id="114" creationId="{1D5065E8-459A-F278-A542-F2E8CD8D2E26}"/>
          </ac:grpSpMkLst>
        </pc:grpChg>
        <pc:grpChg chg="add mod">
          <ac:chgData name="Kumar, Mithlesh" userId="f75b44f8-038e-4ce4-a7a5-b89273cc7715" providerId="ADAL" clId="{771B0319-A0CE-4440-A1D6-D7D22A2E84BB}" dt="2022-09-22T19:17:01.754" v="2263" actId="164"/>
          <ac:grpSpMkLst>
            <pc:docMk/>
            <pc:sldMk cId="2085375960" sldId="320"/>
            <ac:grpSpMk id="127" creationId="{934CB21F-354A-E124-1E40-EEF9249CE8A4}"/>
          </ac:grpSpMkLst>
        </pc:grpChg>
        <pc:grpChg chg="add del mod topLvl">
          <ac:chgData name="Kumar, Mithlesh" userId="f75b44f8-038e-4ce4-a7a5-b89273cc7715" providerId="ADAL" clId="{771B0319-A0CE-4440-A1D6-D7D22A2E84BB}" dt="2022-09-24T21:13:33.941" v="7518" actId="165"/>
          <ac:grpSpMkLst>
            <pc:docMk/>
            <pc:sldMk cId="2085375960" sldId="320"/>
            <ac:grpSpMk id="142" creationId="{FA7A8E73-82DB-5BF0-5B3C-2D06D7738B18}"/>
          </ac:grpSpMkLst>
        </pc:grpChg>
        <pc:grpChg chg="add mod">
          <ac:chgData name="Kumar, Mithlesh" userId="f75b44f8-038e-4ce4-a7a5-b89273cc7715" providerId="ADAL" clId="{771B0319-A0CE-4440-A1D6-D7D22A2E84BB}" dt="2022-09-24T19:58:18.036" v="6784" actId="1076"/>
          <ac:grpSpMkLst>
            <pc:docMk/>
            <pc:sldMk cId="2085375960" sldId="320"/>
            <ac:grpSpMk id="146" creationId="{A95BB9C1-5048-11DA-EFAD-9D2B7612ED0C}"/>
          </ac:grpSpMkLst>
        </pc:grpChg>
        <pc:graphicFrameChg chg="add mod ord modGraphic">
          <ac:chgData name="Kumar, Mithlesh" userId="f75b44f8-038e-4ce4-a7a5-b89273cc7715" providerId="ADAL" clId="{771B0319-A0CE-4440-A1D6-D7D22A2E84BB}" dt="2022-09-26T14:14:21.007" v="7772" actId="6549"/>
          <ac:graphicFrameMkLst>
            <pc:docMk/>
            <pc:sldMk cId="2085375960" sldId="320"/>
            <ac:graphicFrameMk id="130" creationId="{78FE74FC-3901-01A1-2DC3-C375A6CB067C}"/>
          </ac:graphicFrameMkLst>
        </pc:graphicFrameChg>
        <pc:graphicFrameChg chg="add del mod modGraphic">
          <ac:chgData name="Kumar, Mithlesh" userId="f75b44f8-038e-4ce4-a7a5-b89273cc7715" providerId="ADAL" clId="{771B0319-A0CE-4440-A1D6-D7D22A2E84BB}" dt="2022-09-22T16:38:10.980" v="2075" actId="478"/>
          <ac:graphicFrameMkLst>
            <pc:docMk/>
            <pc:sldMk cId="2085375960" sldId="320"/>
            <ac:graphicFrameMk id="131" creationId="{351FA843-0025-BB84-6883-163154538036}"/>
          </ac:graphicFrameMkLst>
        </pc:graphicFrameChg>
        <pc:picChg chg="add mod">
          <ac:chgData name="Kumar, Mithlesh" userId="f75b44f8-038e-4ce4-a7a5-b89273cc7715" providerId="ADAL" clId="{771B0319-A0CE-4440-A1D6-D7D22A2E84BB}" dt="2022-09-24T20:00:36.269" v="6862" actId="1037"/>
          <ac:picMkLst>
            <pc:docMk/>
            <pc:sldMk cId="2085375960" sldId="320"/>
            <ac:picMk id="3" creationId="{63BA5BAB-E164-CA39-0E66-366077AD5B00}"/>
          </ac:picMkLst>
        </pc:picChg>
        <pc:picChg chg="add del mod">
          <ac:chgData name="Kumar, Mithlesh" userId="f75b44f8-038e-4ce4-a7a5-b89273cc7715" providerId="ADAL" clId="{771B0319-A0CE-4440-A1D6-D7D22A2E84BB}" dt="2022-09-22T14:03:42.084" v="1100" actId="478"/>
          <ac:picMkLst>
            <pc:docMk/>
            <pc:sldMk cId="2085375960" sldId="320"/>
            <ac:picMk id="4" creationId="{8A476D35-3B50-9F7D-58AF-A2A648BB0EE6}"/>
          </ac:picMkLst>
        </pc:picChg>
        <pc:picChg chg="add del mod">
          <ac:chgData name="Kumar, Mithlesh" userId="f75b44f8-038e-4ce4-a7a5-b89273cc7715" providerId="ADAL" clId="{771B0319-A0CE-4440-A1D6-D7D22A2E84BB}" dt="2022-09-22T14:33:41.849" v="1878" actId="478"/>
          <ac:picMkLst>
            <pc:docMk/>
            <pc:sldMk cId="2085375960" sldId="320"/>
            <ac:picMk id="5" creationId="{BC4F9D43-5324-EEB0-86B1-54788E887580}"/>
          </ac:picMkLst>
        </pc:picChg>
        <pc:picChg chg="add del mod">
          <ac:chgData name="Kumar, Mithlesh" userId="f75b44f8-038e-4ce4-a7a5-b89273cc7715" providerId="ADAL" clId="{771B0319-A0CE-4440-A1D6-D7D22A2E84BB}" dt="2022-09-24T19:59:20.521" v="6796"/>
          <ac:picMkLst>
            <pc:docMk/>
            <pc:sldMk cId="2085375960" sldId="320"/>
            <ac:picMk id="12" creationId="{2C3FDC43-6B62-FFDA-0E26-5FBFE9141934}"/>
          </ac:picMkLst>
        </pc:picChg>
        <pc:picChg chg="add del mod">
          <ac:chgData name="Kumar, Mithlesh" userId="f75b44f8-038e-4ce4-a7a5-b89273cc7715" providerId="ADAL" clId="{771B0319-A0CE-4440-A1D6-D7D22A2E84BB}" dt="2022-09-22T16:34:27.108" v="2042" actId="478"/>
          <ac:picMkLst>
            <pc:docMk/>
            <pc:sldMk cId="2085375960" sldId="320"/>
            <ac:picMk id="136" creationId="{E2BAB4A6-BE26-AAC4-EAAF-EF09C064E2D9}"/>
          </ac:picMkLst>
        </pc:picChg>
        <pc:picChg chg="add del mod">
          <ac:chgData name="Kumar, Mithlesh" userId="f75b44f8-038e-4ce4-a7a5-b89273cc7715" providerId="ADAL" clId="{771B0319-A0CE-4440-A1D6-D7D22A2E84BB}" dt="2022-09-22T16:29:16.007" v="1954" actId="21"/>
          <ac:picMkLst>
            <pc:docMk/>
            <pc:sldMk cId="2085375960" sldId="320"/>
            <ac:picMk id="2050" creationId="{3D87E6E7-2BBD-D88B-B9A1-1BFD2430D2F3}"/>
          </ac:picMkLst>
        </pc:picChg>
        <pc:cxnChg chg="add mod">
          <ac:chgData name="Kumar, Mithlesh" userId="f75b44f8-038e-4ce4-a7a5-b89273cc7715" providerId="ADAL" clId="{771B0319-A0CE-4440-A1D6-D7D22A2E84BB}" dt="2022-09-24T20:02:30.201" v="7056" actId="14100"/>
          <ac:cxnSpMkLst>
            <pc:docMk/>
            <pc:sldMk cId="2085375960" sldId="320"/>
            <ac:cxnSpMk id="5" creationId="{AAA87C3D-8F59-2BEC-F848-AC067368FCD8}"/>
          </ac:cxnSpMkLst>
        </pc:cxnChg>
        <pc:cxnChg chg="add mod">
          <ac:chgData name="Kumar, Mithlesh" userId="f75b44f8-038e-4ce4-a7a5-b89273cc7715" providerId="ADAL" clId="{771B0319-A0CE-4440-A1D6-D7D22A2E84BB}" dt="2022-09-24T20:02:40.657" v="7058" actId="14100"/>
          <ac:cxnSpMkLst>
            <pc:docMk/>
            <pc:sldMk cId="2085375960" sldId="320"/>
            <ac:cxnSpMk id="9" creationId="{37C23CC6-06F6-817A-524A-7755813A5E1E}"/>
          </ac:cxnSpMkLst>
        </pc:cxnChg>
        <pc:cxnChg chg="add mod topLvl">
          <ac:chgData name="Kumar, Mithlesh" userId="f75b44f8-038e-4ce4-a7a5-b89273cc7715" providerId="ADAL" clId="{771B0319-A0CE-4440-A1D6-D7D22A2E84BB}" dt="2022-09-22T14:36:04.366" v="1900" actId="1076"/>
          <ac:cxnSpMkLst>
            <pc:docMk/>
            <pc:sldMk cId="2085375960" sldId="320"/>
            <ac:cxnSpMk id="10" creationId="{EEDABBD0-6808-31C4-FC19-AA940C7290E6}"/>
          </ac:cxnSpMkLst>
        </pc:cxnChg>
        <pc:cxnChg chg="add del mod">
          <ac:chgData name="Kumar, Mithlesh" userId="f75b44f8-038e-4ce4-a7a5-b89273cc7715" providerId="ADAL" clId="{771B0319-A0CE-4440-A1D6-D7D22A2E84BB}" dt="2022-09-22T14:05:43.948" v="1160" actId="478"/>
          <ac:cxnSpMkLst>
            <pc:docMk/>
            <pc:sldMk cId="2085375960" sldId="320"/>
            <ac:cxnSpMk id="11" creationId="{1318BAB5-A4B8-2A11-B740-56DCD0A26BA2}"/>
          </ac:cxnSpMkLst>
        </pc:cxnChg>
        <pc:cxnChg chg="add mod topLvl">
          <ac:chgData name="Kumar, Mithlesh" userId="f75b44f8-038e-4ce4-a7a5-b89273cc7715" providerId="ADAL" clId="{771B0319-A0CE-4440-A1D6-D7D22A2E84BB}" dt="2022-09-22T14:36:04.366" v="1900" actId="1076"/>
          <ac:cxnSpMkLst>
            <pc:docMk/>
            <pc:sldMk cId="2085375960" sldId="320"/>
            <ac:cxnSpMk id="15" creationId="{C1E3E8A3-616B-696A-102F-DE7457B81033}"/>
          </ac:cxnSpMkLst>
        </pc:cxnChg>
        <pc:cxnChg chg="add mod topLvl">
          <ac:chgData name="Kumar, Mithlesh" userId="f75b44f8-038e-4ce4-a7a5-b89273cc7715" providerId="ADAL" clId="{771B0319-A0CE-4440-A1D6-D7D22A2E84BB}" dt="2022-09-22T14:36:04.366" v="1900" actId="1076"/>
          <ac:cxnSpMkLst>
            <pc:docMk/>
            <pc:sldMk cId="2085375960" sldId="320"/>
            <ac:cxnSpMk id="17" creationId="{975C3B1E-37AC-74F2-FC0E-CBEDCBD3C02B}"/>
          </ac:cxnSpMkLst>
        </pc:cxnChg>
        <pc:cxnChg chg="add mod topLvl">
          <ac:chgData name="Kumar, Mithlesh" userId="f75b44f8-038e-4ce4-a7a5-b89273cc7715" providerId="ADAL" clId="{771B0319-A0CE-4440-A1D6-D7D22A2E84BB}" dt="2022-09-22T14:36:04.366" v="1900" actId="1076"/>
          <ac:cxnSpMkLst>
            <pc:docMk/>
            <pc:sldMk cId="2085375960" sldId="320"/>
            <ac:cxnSpMk id="38" creationId="{5BE45D8E-9653-18A4-9D97-1239CECFA7A6}"/>
          </ac:cxnSpMkLst>
        </pc:cxnChg>
        <pc:cxnChg chg="add mod topLvl">
          <ac:chgData name="Kumar, Mithlesh" userId="f75b44f8-038e-4ce4-a7a5-b89273cc7715" providerId="ADAL" clId="{771B0319-A0CE-4440-A1D6-D7D22A2E84BB}" dt="2022-09-22T14:36:04.366" v="1900" actId="1076"/>
          <ac:cxnSpMkLst>
            <pc:docMk/>
            <pc:sldMk cId="2085375960" sldId="320"/>
            <ac:cxnSpMk id="39" creationId="{7A5247CF-2916-00BE-4B0B-63EA15C691F8}"/>
          </ac:cxnSpMkLst>
        </pc:cxnChg>
        <pc:cxnChg chg="add del mod">
          <ac:chgData name="Kumar, Mithlesh" userId="f75b44f8-038e-4ce4-a7a5-b89273cc7715" providerId="ADAL" clId="{771B0319-A0CE-4440-A1D6-D7D22A2E84BB}" dt="2022-09-22T14:12:37.046" v="1298" actId="478"/>
          <ac:cxnSpMkLst>
            <pc:docMk/>
            <pc:sldMk cId="2085375960" sldId="320"/>
            <ac:cxnSpMk id="41" creationId="{151183EE-61E0-10F6-190D-EA671E1BED9C}"/>
          </ac:cxnSpMkLst>
        </pc:cxnChg>
        <pc:cxnChg chg="mod topLvl">
          <ac:chgData name="Kumar, Mithlesh" userId="f75b44f8-038e-4ce4-a7a5-b89273cc7715" providerId="ADAL" clId="{771B0319-A0CE-4440-A1D6-D7D22A2E84BB}" dt="2022-09-22T19:17:01.754" v="2263" actId="164"/>
          <ac:cxnSpMkLst>
            <pc:docMk/>
            <pc:sldMk cId="2085375960" sldId="320"/>
            <ac:cxnSpMk id="64" creationId="{A0B18ADE-C1D6-D5F1-AF21-D1DEC0885A95}"/>
          </ac:cxnSpMkLst>
        </pc:cxnChg>
        <pc:cxnChg chg="mod topLvl">
          <ac:chgData name="Kumar, Mithlesh" userId="f75b44f8-038e-4ce4-a7a5-b89273cc7715" providerId="ADAL" clId="{771B0319-A0CE-4440-A1D6-D7D22A2E84BB}" dt="2022-09-22T19:17:01.754" v="2263" actId="164"/>
          <ac:cxnSpMkLst>
            <pc:docMk/>
            <pc:sldMk cId="2085375960" sldId="320"/>
            <ac:cxnSpMk id="66" creationId="{A477F73C-D67B-DE79-AA2C-710B56953AD4}"/>
          </ac:cxnSpMkLst>
        </pc:cxnChg>
        <pc:cxnChg chg="mod ord topLvl">
          <ac:chgData name="Kumar, Mithlesh" userId="f75b44f8-038e-4ce4-a7a5-b89273cc7715" providerId="ADAL" clId="{771B0319-A0CE-4440-A1D6-D7D22A2E84BB}" dt="2022-09-22T19:17:01.754" v="2263" actId="164"/>
          <ac:cxnSpMkLst>
            <pc:docMk/>
            <pc:sldMk cId="2085375960" sldId="320"/>
            <ac:cxnSpMk id="67" creationId="{7FD25C59-65E2-771E-3514-55D462954936}"/>
          </ac:cxnSpMkLst>
        </pc:cxnChg>
        <pc:cxnChg chg="mod topLvl">
          <ac:chgData name="Kumar, Mithlesh" userId="f75b44f8-038e-4ce4-a7a5-b89273cc7715" providerId="ADAL" clId="{771B0319-A0CE-4440-A1D6-D7D22A2E84BB}" dt="2022-09-22T19:17:01.754" v="2263" actId="164"/>
          <ac:cxnSpMkLst>
            <pc:docMk/>
            <pc:sldMk cId="2085375960" sldId="320"/>
            <ac:cxnSpMk id="69" creationId="{149D460D-A327-50E9-78F4-252F00D914F7}"/>
          </ac:cxnSpMkLst>
        </pc:cxnChg>
        <pc:cxnChg chg="mod topLvl">
          <ac:chgData name="Kumar, Mithlesh" userId="f75b44f8-038e-4ce4-a7a5-b89273cc7715" providerId="ADAL" clId="{771B0319-A0CE-4440-A1D6-D7D22A2E84BB}" dt="2022-09-22T19:17:01.754" v="2263" actId="164"/>
          <ac:cxnSpMkLst>
            <pc:docMk/>
            <pc:sldMk cId="2085375960" sldId="320"/>
            <ac:cxnSpMk id="70" creationId="{72F6D37B-0AFE-D999-76B3-903CC0F4185C}"/>
          </ac:cxnSpMkLst>
        </pc:cxnChg>
        <pc:cxnChg chg="add mod topLvl">
          <ac:chgData name="Kumar, Mithlesh" userId="f75b44f8-038e-4ce4-a7a5-b89273cc7715" providerId="ADAL" clId="{771B0319-A0CE-4440-A1D6-D7D22A2E84BB}" dt="2022-09-22T19:17:01.754" v="2263" actId="164"/>
          <ac:cxnSpMkLst>
            <pc:docMk/>
            <pc:sldMk cId="2085375960" sldId="320"/>
            <ac:cxnSpMk id="111" creationId="{91E40A1E-E909-81D8-36ED-165D1294DD14}"/>
          </ac:cxnSpMkLst>
        </pc:cxnChg>
        <pc:cxnChg chg="add mod">
          <ac:chgData name="Kumar, Mithlesh" userId="f75b44f8-038e-4ce4-a7a5-b89273cc7715" providerId="ADAL" clId="{771B0319-A0CE-4440-A1D6-D7D22A2E84BB}" dt="2022-09-22T19:17:01.754" v="2263" actId="164"/>
          <ac:cxnSpMkLst>
            <pc:docMk/>
            <pc:sldMk cId="2085375960" sldId="320"/>
            <ac:cxnSpMk id="116" creationId="{B267F6DD-639E-395F-AD1B-D656414EB5B2}"/>
          </ac:cxnSpMkLst>
        </pc:cxnChg>
        <pc:cxnChg chg="add mod">
          <ac:chgData name="Kumar, Mithlesh" userId="f75b44f8-038e-4ce4-a7a5-b89273cc7715" providerId="ADAL" clId="{771B0319-A0CE-4440-A1D6-D7D22A2E84BB}" dt="2022-09-22T19:17:01.754" v="2263" actId="164"/>
          <ac:cxnSpMkLst>
            <pc:docMk/>
            <pc:sldMk cId="2085375960" sldId="320"/>
            <ac:cxnSpMk id="117" creationId="{5A55EA5C-8D68-5954-5C12-32086257E6EE}"/>
          </ac:cxnSpMkLst>
        </pc:cxnChg>
      </pc:sldChg>
      <pc:sldChg chg="addSp delSp modSp add mod ord">
        <pc:chgData name="Kumar, Mithlesh" userId="f75b44f8-038e-4ce4-a7a5-b89273cc7715" providerId="ADAL" clId="{771B0319-A0CE-4440-A1D6-D7D22A2E84BB}" dt="2022-09-23T15:22:11.317" v="4049"/>
        <pc:sldMkLst>
          <pc:docMk/>
          <pc:sldMk cId="3757046975" sldId="321"/>
        </pc:sldMkLst>
        <pc:spChg chg="mod">
          <ac:chgData name="Kumar, Mithlesh" userId="f75b44f8-038e-4ce4-a7a5-b89273cc7715" providerId="ADAL" clId="{771B0319-A0CE-4440-A1D6-D7D22A2E84BB}" dt="2022-09-22T21:27:19.249" v="3744" actId="122"/>
          <ac:spMkLst>
            <pc:docMk/>
            <pc:sldMk cId="3757046975" sldId="321"/>
            <ac:spMk id="2" creationId="{E78C0DF7-86C3-478D-881D-21FD855FCDC1}"/>
          </ac:spMkLst>
        </pc:spChg>
        <pc:spChg chg="add mod">
          <ac:chgData name="Kumar, Mithlesh" userId="f75b44f8-038e-4ce4-a7a5-b89273cc7715" providerId="ADAL" clId="{771B0319-A0CE-4440-A1D6-D7D22A2E84BB}" dt="2022-09-22T22:13:45.536" v="3858"/>
          <ac:spMkLst>
            <pc:docMk/>
            <pc:sldMk cId="3757046975" sldId="321"/>
            <ac:spMk id="3" creationId="{C5841117-031C-EA2B-4D71-01F1DA274BAA}"/>
          </ac:spMkLst>
        </pc:spChg>
        <pc:spChg chg="add mod">
          <ac:chgData name="Kumar, Mithlesh" userId="f75b44f8-038e-4ce4-a7a5-b89273cc7715" providerId="ADAL" clId="{771B0319-A0CE-4440-A1D6-D7D22A2E84BB}" dt="2022-09-22T22:13:45.536" v="3858"/>
          <ac:spMkLst>
            <pc:docMk/>
            <pc:sldMk cId="3757046975" sldId="321"/>
            <ac:spMk id="4" creationId="{78BAEF85-3C4B-A1F0-081C-7AB1AD21AE2F}"/>
          </ac:spMkLst>
        </pc:spChg>
        <pc:spChg chg="add mod">
          <ac:chgData name="Kumar, Mithlesh" userId="f75b44f8-038e-4ce4-a7a5-b89273cc7715" providerId="ADAL" clId="{771B0319-A0CE-4440-A1D6-D7D22A2E84BB}" dt="2022-09-22T22:13:45.536" v="3858"/>
          <ac:spMkLst>
            <pc:docMk/>
            <pc:sldMk cId="3757046975" sldId="321"/>
            <ac:spMk id="5" creationId="{3DBD102B-E453-D893-E8FD-07A8A9E06A37}"/>
          </ac:spMkLst>
        </pc:spChg>
        <pc:spChg chg="add mod">
          <ac:chgData name="Kumar, Mithlesh" userId="f75b44f8-038e-4ce4-a7a5-b89273cc7715" providerId="ADAL" clId="{771B0319-A0CE-4440-A1D6-D7D22A2E84BB}" dt="2022-09-22T22:13:45.536" v="3858"/>
          <ac:spMkLst>
            <pc:docMk/>
            <pc:sldMk cId="3757046975" sldId="321"/>
            <ac:spMk id="8" creationId="{C98EE9A1-F00A-74B0-AEDF-6FB60B8AE277}"/>
          </ac:spMkLst>
        </pc:spChg>
        <pc:spChg chg="add mod">
          <ac:chgData name="Kumar, Mithlesh" userId="f75b44f8-038e-4ce4-a7a5-b89273cc7715" providerId="ADAL" clId="{771B0319-A0CE-4440-A1D6-D7D22A2E84BB}" dt="2022-09-22T22:13:45.536" v="3858"/>
          <ac:spMkLst>
            <pc:docMk/>
            <pc:sldMk cId="3757046975" sldId="321"/>
            <ac:spMk id="10" creationId="{EF1B8BE7-DAA0-D849-D79F-3CE215D0BFE5}"/>
          </ac:spMkLst>
        </pc:spChg>
        <pc:spChg chg="add mod">
          <ac:chgData name="Kumar, Mithlesh" userId="f75b44f8-038e-4ce4-a7a5-b89273cc7715" providerId="ADAL" clId="{771B0319-A0CE-4440-A1D6-D7D22A2E84BB}" dt="2022-09-22T22:13:45.536" v="3858"/>
          <ac:spMkLst>
            <pc:docMk/>
            <pc:sldMk cId="3757046975" sldId="321"/>
            <ac:spMk id="11" creationId="{640A5344-8F7A-26B9-E2CB-FA5C25B3E265}"/>
          </ac:spMkLst>
        </pc:spChg>
        <pc:spChg chg="add mod">
          <ac:chgData name="Kumar, Mithlesh" userId="f75b44f8-038e-4ce4-a7a5-b89273cc7715" providerId="ADAL" clId="{771B0319-A0CE-4440-A1D6-D7D22A2E84BB}" dt="2022-09-22T22:13:45.536" v="3858"/>
          <ac:spMkLst>
            <pc:docMk/>
            <pc:sldMk cId="3757046975" sldId="321"/>
            <ac:spMk id="13" creationId="{3381C212-6F9E-6608-7F7D-E79BB252E167}"/>
          </ac:spMkLst>
        </pc:spChg>
        <pc:spChg chg="mod">
          <ac:chgData name="Kumar, Mithlesh" userId="f75b44f8-038e-4ce4-a7a5-b89273cc7715" providerId="ADAL" clId="{771B0319-A0CE-4440-A1D6-D7D22A2E84BB}" dt="2022-09-23T13:00:11.863" v="3927" actId="6549"/>
          <ac:spMkLst>
            <pc:docMk/>
            <pc:sldMk cId="3757046975" sldId="321"/>
            <ac:spMk id="17" creationId="{2A4EE2B2-039F-4BEC-BC0F-3341A69E1426}"/>
          </ac:spMkLst>
        </pc:spChg>
        <pc:spChg chg="add del mod">
          <ac:chgData name="Kumar, Mithlesh" userId="f75b44f8-038e-4ce4-a7a5-b89273cc7715" providerId="ADAL" clId="{771B0319-A0CE-4440-A1D6-D7D22A2E84BB}" dt="2022-09-22T22:14:09.184" v="3862" actId="478"/>
          <ac:spMkLst>
            <pc:docMk/>
            <pc:sldMk cId="3757046975" sldId="321"/>
            <ac:spMk id="18" creationId="{ADD50E42-2066-0CAE-7A99-56530D585317}"/>
          </ac:spMkLst>
        </pc:spChg>
        <pc:spChg chg="add del mod">
          <ac:chgData name="Kumar, Mithlesh" userId="f75b44f8-038e-4ce4-a7a5-b89273cc7715" providerId="ADAL" clId="{771B0319-A0CE-4440-A1D6-D7D22A2E84BB}" dt="2022-09-22T22:14:04.761" v="3860" actId="478"/>
          <ac:spMkLst>
            <pc:docMk/>
            <pc:sldMk cId="3757046975" sldId="321"/>
            <ac:spMk id="21" creationId="{B34A09FA-DD9A-C996-6682-4216862DCF5E}"/>
          </ac:spMkLst>
        </pc:spChg>
        <pc:spChg chg="add del mod">
          <ac:chgData name="Kumar, Mithlesh" userId="f75b44f8-038e-4ce4-a7a5-b89273cc7715" providerId="ADAL" clId="{771B0319-A0CE-4440-A1D6-D7D22A2E84BB}" dt="2022-09-22T22:14:07.208" v="3861" actId="478"/>
          <ac:spMkLst>
            <pc:docMk/>
            <pc:sldMk cId="3757046975" sldId="321"/>
            <ac:spMk id="22" creationId="{1C9A4315-F79F-A5F1-E3FA-89F312963EA2}"/>
          </ac:spMkLst>
        </pc:spChg>
        <pc:spChg chg="del">
          <ac:chgData name="Kumar, Mithlesh" userId="f75b44f8-038e-4ce4-a7a5-b89273cc7715" providerId="ADAL" clId="{771B0319-A0CE-4440-A1D6-D7D22A2E84BB}" dt="2022-09-23T12:59:59.891" v="3922" actId="478"/>
          <ac:spMkLst>
            <pc:docMk/>
            <pc:sldMk cId="3757046975" sldId="321"/>
            <ac:spMk id="24" creationId="{4F8D2751-8702-475D-81DD-E3D9B4F30A16}"/>
          </ac:spMkLst>
        </pc:spChg>
        <pc:spChg chg="add mod">
          <ac:chgData name="Kumar, Mithlesh" userId="f75b44f8-038e-4ce4-a7a5-b89273cc7715" providerId="ADAL" clId="{771B0319-A0CE-4440-A1D6-D7D22A2E84BB}" dt="2022-09-22T22:14:46.830" v="3881" actId="14100"/>
          <ac:spMkLst>
            <pc:docMk/>
            <pc:sldMk cId="3757046975" sldId="321"/>
            <ac:spMk id="25" creationId="{22DC2DC7-61A0-FDB3-B682-BEF88B222E9B}"/>
          </ac:spMkLst>
        </pc:spChg>
        <pc:spChg chg="add mod">
          <ac:chgData name="Kumar, Mithlesh" userId="f75b44f8-038e-4ce4-a7a5-b89273cc7715" providerId="ADAL" clId="{771B0319-A0CE-4440-A1D6-D7D22A2E84BB}" dt="2022-09-22T22:14:34.423" v="3880" actId="1076"/>
          <ac:spMkLst>
            <pc:docMk/>
            <pc:sldMk cId="3757046975" sldId="321"/>
            <ac:spMk id="26" creationId="{83A63EFD-102A-B81B-1208-8AF1804D82D5}"/>
          </ac:spMkLst>
        </pc:spChg>
        <pc:spChg chg="add del">
          <ac:chgData name="Kumar, Mithlesh" userId="f75b44f8-038e-4ce4-a7a5-b89273cc7715" providerId="ADAL" clId="{771B0319-A0CE-4440-A1D6-D7D22A2E84BB}" dt="2022-09-22T22:15:05.473" v="3883" actId="478"/>
          <ac:spMkLst>
            <pc:docMk/>
            <pc:sldMk cId="3757046975" sldId="321"/>
            <ac:spMk id="27" creationId="{620001F8-26AC-548D-C872-710C4F300379}"/>
          </ac:spMkLst>
        </pc:spChg>
        <pc:spChg chg="add mod">
          <ac:chgData name="Kumar, Mithlesh" userId="f75b44f8-038e-4ce4-a7a5-b89273cc7715" providerId="ADAL" clId="{771B0319-A0CE-4440-A1D6-D7D22A2E84BB}" dt="2022-09-22T22:15:31.484" v="3896" actId="1076"/>
          <ac:spMkLst>
            <pc:docMk/>
            <pc:sldMk cId="3757046975" sldId="321"/>
            <ac:spMk id="31" creationId="{1EF46698-1AF8-B192-3DF5-559288037BAE}"/>
          </ac:spMkLst>
        </pc:spChg>
        <pc:spChg chg="mod">
          <ac:chgData name="Kumar, Mithlesh" userId="f75b44f8-038e-4ce4-a7a5-b89273cc7715" providerId="ADAL" clId="{771B0319-A0CE-4440-A1D6-D7D22A2E84BB}" dt="2022-09-22T22:16:03.222" v="3912" actId="20577"/>
          <ac:spMkLst>
            <pc:docMk/>
            <pc:sldMk cId="3757046975" sldId="321"/>
            <ac:spMk id="33" creationId="{0E0CFEB2-5931-4CC8-A321-0B351D38EABD}"/>
          </ac:spMkLst>
        </pc:spChg>
        <pc:spChg chg="add del mod">
          <ac:chgData name="Kumar, Mithlesh" userId="f75b44f8-038e-4ce4-a7a5-b89273cc7715" providerId="ADAL" clId="{771B0319-A0CE-4440-A1D6-D7D22A2E84BB}" dt="2022-09-23T13:36:08.476" v="4044" actId="478"/>
          <ac:spMkLst>
            <pc:docMk/>
            <pc:sldMk cId="3757046975" sldId="321"/>
            <ac:spMk id="36" creationId="{26EBDE0B-1BCE-BF48-47AC-FC21254E0AF7}"/>
          </ac:spMkLst>
        </pc:spChg>
        <pc:graphicFrameChg chg="add mod modGraphic">
          <ac:chgData name="Kumar, Mithlesh" userId="f75b44f8-038e-4ce4-a7a5-b89273cc7715" providerId="ADAL" clId="{771B0319-A0CE-4440-A1D6-D7D22A2E84BB}" dt="2022-09-23T13:35:51.022" v="4043" actId="6549"/>
          <ac:graphicFrameMkLst>
            <pc:docMk/>
            <pc:sldMk cId="3757046975" sldId="321"/>
            <ac:graphicFrameMk id="37" creationId="{58E214FD-5AE3-E8C5-0CBD-8A31A4F8A45E}"/>
          </ac:graphicFrameMkLst>
        </pc:graphicFrameChg>
        <pc:picChg chg="del">
          <ac:chgData name="Kumar, Mithlesh" userId="f75b44f8-038e-4ce4-a7a5-b89273cc7715" providerId="ADAL" clId="{771B0319-A0CE-4440-A1D6-D7D22A2E84BB}" dt="2022-09-23T12:59:39.002" v="3914" actId="478"/>
          <ac:picMkLst>
            <pc:docMk/>
            <pc:sldMk cId="3757046975" sldId="321"/>
            <ac:picMk id="6" creationId="{6BADA2BE-48E0-B3F2-7DB9-2933FADAB4FA}"/>
          </ac:picMkLst>
        </pc:picChg>
        <pc:picChg chg="del">
          <ac:chgData name="Kumar, Mithlesh" userId="f75b44f8-038e-4ce4-a7a5-b89273cc7715" providerId="ADAL" clId="{771B0319-A0CE-4440-A1D6-D7D22A2E84BB}" dt="2022-09-23T12:59:38.204" v="3913" actId="478"/>
          <ac:picMkLst>
            <pc:docMk/>
            <pc:sldMk cId="3757046975" sldId="321"/>
            <ac:picMk id="9" creationId="{433D562A-311C-863E-9A2F-840861BA1017}"/>
          </ac:picMkLst>
        </pc:picChg>
        <pc:picChg chg="del">
          <ac:chgData name="Kumar, Mithlesh" userId="f75b44f8-038e-4ce4-a7a5-b89273cc7715" providerId="ADAL" clId="{771B0319-A0CE-4440-A1D6-D7D22A2E84BB}" dt="2022-09-23T12:59:40.504" v="3915" actId="478"/>
          <ac:picMkLst>
            <pc:docMk/>
            <pc:sldMk cId="3757046975" sldId="321"/>
            <ac:picMk id="12" creationId="{C63DC43F-1798-972C-D925-C6BF6C3A6492}"/>
          </ac:picMkLst>
        </pc:picChg>
        <pc:picChg chg="add mod ord">
          <ac:chgData name="Kumar, Mithlesh" userId="f75b44f8-038e-4ce4-a7a5-b89273cc7715" providerId="ADAL" clId="{771B0319-A0CE-4440-A1D6-D7D22A2E84BB}" dt="2022-09-23T13:00:04.424" v="3925" actId="1076"/>
          <ac:picMkLst>
            <pc:docMk/>
            <pc:sldMk cId="3757046975" sldId="321"/>
            <ac:picMk id="34" creationId="{F9E83DC2-B353-593D-3D74-D45BFF5F0C4D}"/>
          </ac:picMkLst>
        </pc:picChg>
        <pc:cxnChg chg="add mod">
          <ac:chgData name="Kumar, Mithlesh" userId="f75b44f8-038e-4ce4-a7a5-b89273cc7715" providerId="ADAL" clId="{771B0319-A0CE-4440-A1D6-D7D22A2E84BB}" dt="2022-09-22T22:13:45.536" v="3858"/>
          <ac:cxnSpMkLst>
            <pc:docMk/>
            <pc:sldMk cId="3757046975" sldId="321"/>
            <ac:cxnSpMk id="7" creationId="{0031153A-6C65-5B63-AAD3-0BAF4B649C9B}"/>
          </ac:cxnSpMkLst>
        </pc:cxnChg>
        <pc:cxnChg chg="add del mod">
          <ac:chgData name="Kumar, Mithlesh" userId="f75b44f8-038e-4ce4-a7a5-b89273cc7715" providerId="ADAL" clId="{771B0319-A0CE-4440-A1D6-D7D22A2E84BB}" dt="2022-09-22T22:14:12.735" v="3865" actId="478"/>
          <ac:cxnSpMkLst>
            <pc:docMk/>
            <pc:sldMk cId="3757046975" sldId="321"/>
            <ac:cxnSpMk id="14" creationId="{CFC183E0-9CE3-E569-423A-333C488F668B}"/>
          </ac:cxnSpMkLst>
        </pc:cxnChg>
        <pc:cxnChg chg="add del mod">
          <ac:chgData name="Kumar, Mithlesh" userId="f75b44f8-038e-4ce4-a7a5-b89273cc7715" providerId="ADAL" clId="{771B0319-A0CE-4440-A1D6-D7D22A2E84BB}" dt="2022-09-22T22:14:11.600" v="3864" actId="478"/>
          <ac:cxnSpMkLst>
            <pc:docMk/>
            <pc:sldMk cId="3757046975" sldId="321"/>
            <ac:cxnSpMk id="15" creationId="{33A0B494-592C-1709-7868-531DD40FFF9E}"/>
          </ac:cxnSpMkLst>
        </pc:cxnChg>
        <pc:cxnChg chg="add del mod">
          <ac:chgData name="Kumar, Mithlesh" userId="f75b44f8-038e-4ce4-a7a5-b89273cc7715" providerId="ADAL" clId="{771B0319-A0CE-4440-A1D6-D7D22A2E84BB}" dt="2022-09-22T22:14:10.329" v="3863" actId="478"/>
          <ac:cxnSpMkLst>
            <pc:docMk/>
            <pc:sldMk cId="3757046975" sldId="321"/>
            <ac:cxnSpMk id="16" creationId="{8E6FD383-4931-66EE-E853-3EB3AEFEDFA4}"/>
          </ac:cxnSpMkLst>
        </pc:cxnChg>
        <pc:cxnChg chg="del">
          <ac:chgData name="Kumar, Mithlesh" userId="f75b44f8-038e-4ce4-a7a5-b89273cc7715" providerId="ADAL" clId="{771B0319-A0CE-4440-A1D6-D7D22A2E84BB}" dt="2022-09-23T13:00:06.082" v="3926" actId="478"/>
          <ac:cxnSpMkLst>
            <pc:docMk/>
            <pc:sldMk cId="3757046975" sldId="321"/>
            <ac:cxnSpMk id="19" creationId="{615BF2CD-2684-45FD-B5F8-3BBA39559CC9}"/>
          </ac:cxnSpMkLst>
        </pc:cxnChg>
        <pc:cxnChg chg="del">
          <ac:chgData name="Kumar, Mithlesh" userId="f75b44f8-038e-4ce4-a7a5-b89273cc7715" providerId="ADAL" clId="{771B0319-A0CE-4440-A1D6-D7D22A2E84BB}" dt="2022-09-23T12:59:56.829" v="3921" actId="478"/>
          <ac:cxnSpMkLst>
            <pc:docMk/>
            <pc:sldMk cId="3757046975" sldId="321"/>
            <ac:cxnSpMk id="20" creationId="{E399A392-3F13-46B7-805D-B142DB3505AA}"/>
          </ac:cxnSpMkLst>
        </pc:cxnChg>
        <pc:cxnChg chg="del">
          <ac:chgData name="Kumar, Mithlesh" userId="f75b44f8-038e-4ce4-a7a5-b89273cc7715" providerId="ADAL" clId="{771B0319-A0CE-4440-A1D6-D7D22A2E84BB}" dt="2022-09-23T13:00:01.149" v="3923" actId="478"/>
          <ac:cxnSpMkLst>
            <pc:docMk/>
            <pc:sldMk cId="3757046975" sldId="321"/>
            <ac:cxnSpMk id="23" creationId="{4C7B9E86-8EBD-431A-A6D0-30F454414E62}"/>
          </ac:cxnSpMkLst>
        </pc:cxnChg>
        <pc:cxnChg chg="del">
          <ac:chgData name="Kumar, Mithlesh" userId="f75b44f8-038e-4ce4-a7a5-b89273cc7715" providerId="ADAL" clId="{771B0319-A0CE-4440-A1D6-D7D22A2E84BB}" dt="2022-09-23T13:00:02.628" v="3924" actId="478"/>
          <ac:cxnSpMkLst>
            <pc:docMk/>
            <pc:sldMk cId="3757046975" sldId="321"/>
            <ac:cxnSpMk id="28" creationId="{D741EF9A-BC5E-4405-9E83-3A5759AE44C7}"/>
          </ac:cxnSpMkLst>
        </pc:cxnChg>
        <pc:cxnChg chg="add mod">
          <ac:chgData name="Kumar, Mithlesh" userId="f75b44f8-038e-4ce4-a7a5-b89273cc7715" providerId="ADAL" clId="{771B0319-A0CE-4440-A1D6-D7D22A2E84BB}" dt="2022-09-22T22:15:19.317" v="3886" actId="1076"/>
          <ac:cxnSpMkLst>
            <pc:docMk/>
            <pc:sldMk cId="3757046975" sldId="321"/>
            <ac:cxnSpMk id="30" creationId="{F9D01110-3C4B-9077-284D-F7608CF6733D}"/>
          </ac:cxnSpMkLst>
        </pc:cxnChg>
      </pc:sldChg>
      <pc:sldChg chg="addSp delSp modSp new mod">
        <pc:chgData name="Kumar, Mithlesh" userId="f75b44f8-038e-4ce4-a7a5-b89273cc7715" providerId="ADAL" clId="{771B0319-A0CE-4440-A1D6-D7D22A2E84BB}" dt="2022-09-24T16:30:25.531" v="5804" actId="1076"/>
        <pc:sldMkLst>
          <pc:docMk/>
          <pc:sldMk cId="2333252424" sldId="322"/>
        </pc:sldMkLst>
        <pc:spChg chg="del">
          <ac:chgData name="Kumar, Mithlesh" userId="f75b44f8-038e-4ce4-a7a5-b89273cc7715" providerId="ADAL" clId="{771B0319-A0CE-4440-A1D6-D7D22A2E84BB}" dt="2022-09-23T15:24:52.463" v="4061" actId="478"/>
          <ac:spMkLst>
            <pc:docMk/>
            <pc:sldMk cId="2333252424" sldId="322"/>
            <ac:spMk id="2" creationId="{2DEDE88B-77AF-16B9-3EE2-665C6917BBE7}"/>
          </ac:spMkLst>
        </pc:spChg>
        <pc:spChg chg="del">
          <ac:chgData name="Kumar, Mithlesh" userId="f75b44f8-038e-4ce4-a7a5-b89273cc7715" providerId="ADAL" clId="{771B0319-A0CE-4440-A1D6-D7D22A2E84BB}" dt="2022-09-23T15:24:49.168" v="4060" actId="478"/>
          <ac:spMkLst>
            <pc:docMk/>
            <pc:sldMk cId="2333252424" sldId="322"/>
            <ac:spMk id="3" creationId="{5F4D5BBF-E2FD-1B09-3761-3A7B140FC5B3}"/>
          </ac:spMkLst>
        </pc:spChg>
        <pc:spChg chg="add mod">
          <ac:chgData name="Kumar, Mithlesh" userId="f75b44f8-038e-4ce4-a7a5-b89273cc7715" providerId="ADAL" clId="{771B0319-A0CE-4440-A1D6-D7D22A2E84BB}" dt="2022-09-23T15:45:51.578" v="4102" actId="164"/>
          <ac:spMkLst>
            <pc:docMk/>
            <pc:sldMk cId="2333252424" sldId="322"/>
            <ac:spMk id="5" creationId="{DD70E56C-EDBB-86E6-9ACA-4889BA778F35}"/>
          </ac:spMkLst>
        </pc:spChg>
        <pc:spChg chg="add mod">
          <ac:chgData name="Kumar, Mithlesh" userId="f75b44f8-038e-4ce4-a7a5-b89273cc7715" providerId="ADAL" clId="{771B0319-A0CE-4440-A1D6-D7D22A2E84BB}" dt="2022-09-23T15:45:51.578" v="4102" actId="164"/>
          <ac:spMkLst>
            <pc:docMk/>
            <pc:sldMk cId="2333252424" sldId="322"/>
            <ac:spMk id="8" creationId="{9D4A828A-90CF-1A4C-BFED-DC2B88D1F9E8}"/>
          </ac:spMkLst>
        </pc:spChg>
        <pc:spChg chg="mod topLvl">
          <ac:chgData name="Kumar, Mithlesh" userId="f75b44f8-038e-4ce4-a7a5-b89273cc7715" providerId="ADAL" clId="{771B0319-A0CE-4440-A1D6-D7D22A2E84BB}" dt="2022-09-23T15:45:51.578" v="4102" actId="164"/>
          <ac:spMkLst>
            <pc:docMk/>
            <pc:sldMk cId="2333252424" sldId="322"/>
            <ac:spMk id="11" creationId="{C37912F8-3C4C-EF31-8AD7-5006EB6B9250}"/>
          </ac:spMkLst>
        </pc:spChg>
        <pc:spChg chg="mod topLvl">
          <ac:chgData name="Kumar, Mithlesh" userId="f75b44f8-038e-4ce4-a7a5-b89273cc7715" providerId="ADAL" clId="{771B0319-A0CE-4440-A1D6-D7D22A2E84BB}" dt="2022-09-23T15:45:51.578" v="4102" actId="164"/>
          <ac:spMkLst>
            <pc:docMk/>
            <pc:sldMk cId="2333252424" sldId="322"/>
            <ac:spMk id="12" creationId="{42BD3374-F496-5E4B-AAFA-540744B088B2}"/>
          </ac:spMkLst>
        </pc:spChg>
        <pc:spChg chg="add mod">
          <ac:chgData name="Kumar, Mithlesh" userId="f75b44f8-038e-4ce4-a7a5-b89273cc7715" providerId="ADAL" clId="{771B0319-A0CE-4440-A1D6-D7D22A2E84BB}" dt="2022-09-23T15:45:51.578" v="4102" actId="164"/>
          <ac:spMkLst>
            <pc:docMk/>
            <pc:sldMk cId="2333252424" sldId="322"/>
            <ac:spMk id="16" creationId="{B17B0F63-0295-3D0A-4B99-DE49001FE09D}"/>
          </ac:spMkLst>
        </pc:spChg>
        <pc:spChg chg="add mod">
          <ac:chgData name="Kumar, Mithlesh" userId="f75b44f8-038e-4ce4-a7a5-b89273cc7715" providerId="ADAL" clId="{771B0319-A0CE-4440-A1D6-D7D22A2E84BB}" dt="2022-09-23T15:45:51.578" v="4102" actId="164"/>
          <ac:spMkLst>
            <pc:docMk/>
            <pc:sldMk cId="2333252424" sldId="322"/>
            <ac:spMk id="17" creationId="{E79CC7E1-3863-B6BC-9799-059B0510213E}"/>
          </ac:spMkLst>
        </pc:spChg>
        <pc:grpChg chg="add del mod">
          <ac:chgData name="Kumar, Mithlesh" userId="f75b44f8-038e-4ce4-a7a5-b89273cc7715" providerId="ADAL" clId="{771B0319-A0CE-4440-A1D6-D7D22A2E84BB}" dt="2022-09-23T15:44:43.124" v="4087" actId="165"/>
          <ac:grpSpMkLst>
            <pc:docMk/>
            <pc:sldMk cId="2333252424" sldId="322"/>
            <ac:grpSpMk id="9" creationId="{07453765-0BA1-979D-A893-F81D79E5BCE8}"/>
          </ac:grpSpMkLst>
        </pc:grpChg>
        <pc:grpChg chg="del mod topLvl">
          <ac:chgData name="Kumar, Mithlesh" userId="f75b44f8-038e-4ce4-a7a5-b89273cc7715" providerId="ADAL" clId="{771B0319-A0CE-4440-A1D6-D7D22A2E84BB}" dt="2022-09-23T15:44:52.195" v="4090" actId="165"/>
          <ac:grpSpMkLst>
            <pc:docMk/>
            <pc:sldMk cId="2333252424" sldId="322"/>
            <ac:grpSpMk id="10" creationId="{640053AE-6B91-1432-1E2B-A9C812A17197}"/>
          </ac:grpSpMkLst>
        </pc:grpChg>
        <pc:grpChg chg="add del mod">
          <ac:chgData name="Kumar, Mithlesh" userId="f75b44f8-038e-4ce4-a7a5-b89273cc7715" providerId="ADAL" clId="{771B0319-A0CE-4440-A1D6-D7D22A2E84BB}" dt="2022-09-23T15:45:53.415" v="4103" actId="21"/>
          <ac:grpSpMkLst>
            <pc:docMk/>
            <pc:sldMk cId="2333252424" sldId="322"/>
            <ac:grpSpMk id="25" creationId="{9618B846-5425-D61C-DDDE-0BE5F878019C}"/>
          </ac:grpSpMkLst>
        </pc:grpChg>
        <pc:picChg chg="add mod">
          <ac:chgData name="Kumar, Mithlesh" userId="f75b44f8-038e-4ce4-a7a5-b89273cc7715" providerId="ADAL" clId="{771B0319-A0CE-4440-A1D6-D7D22A2E84BB}" dt="2022-09-24T16:30:23.018" v="5802" actId="1076"/>
          <ac:picMkLst>
            <pc:docMk/>
            <pc:sldMk cId="2333252424" sldId="322"/>
            <ac:picMk id="3" creationId="{A3C67FA0-B132-3BE3-81EE-A7D35A6F7277}"/>
          </ac:picMkLst>
        </pc:picChg>
        <pc:picChg chg="add mod">
          <ac:chgData name="Kumar, Mithlesh" userId="f75b44f8-038e-4ce4-a7a5-b89273cc7715" providerId="ADAL" clId="{771B0319-A0CE-4440-A1D6-D7D22A2E84BB}" dt="2022-09-24T16:30:25.531" v="5804" actId="1076"/>
          <ac:picMkLst>
            <pc:docMk/>
            <pc:sldMk cId="2333252424" sldId="322"/>
            <ac:picMk id="5" creationId="{80D51E2A-2335-9C5A-2A9E-D212332F026E}"/>
          </ac:picMkLst>
        </pc:picChg>
        <pc:picChg chg="add del mod">
          <ac:chgData name="Kumar, Mithlesh" userId="f75b44f8-038e-4ce4-a7a5-b89273cc7715" providerId="ADAL" clId="{771B0319-A0CE-4440-A1D6-D7D22A2E84BB}" dt="2022-09-23T15:42:01.879" v="4067" actId="478"/>
          <ac:picMkLst>
            <pc:docMk/>
            <pc:sldMk cId="2333252424" sldId="322"/>
            <ac:picMk id="6" creationId="{E75E123B-78F3-9681-7658-C5E12D87A5DD}"/>
          </ac:picMkLst>
        </pc:picChg>
        <pc:picChg chg="add mod modCrop">
          <ac:chgData name="Kumar, Mithlesh" userId="f75b44f8-038e-4ce4-a7a5-b89273cc7715" providerId="ADAL" clId="{771B0319-A0CE-4440-A1D6-D7D22A2E84BB}" dt="2022-09-23T15:45:51.578" v="4102" actId="164"/>
          <ac:picMkLst>
            <pc:docMk/>
            <pc:sldMk cId="2333252424" sldId="322"/>
            <ac:picMk id="18" creationId="{091639FD-77D3-216C-95A8-69AB7FB2A4E4}"/>
          </ac:picMkLst>
        </pc:picChg>
        <pc:cxnChg chg="add mod">
          <ac:chgData name="Kumar, Mithlesh" userId="f75b44f8-038e-4ce4-a7a5-b89273cc7715" providerId="ADAL" clId="{771B0319-A0CE-4440-A1D6-D7D22A2E84BB}" dt="2022-09-23T15:45:51.578" v="4102" actId="164"/>
          <ac:cxnSpMkLst>
            <pc:docMk/>
            <pc:sldMk cId="2333252424" sldId="322"/>
            <ac:cxnSpMk id="4" creationId="{31050AA6-7610-EB6E-976A-B9BEA3020271}"/>
          </ac:cxnSpMkLst>
        </pc:cxnChg>
        <pc:cxnChg chg="add mod">
          <ac:chgData name="Kumar, Mithlesh" userId="f75b44f8-038e-4ce4-a7a5-b89273cc7715" providerId="ADAL" clId="{771B0319-A0CE-4440-A1D6-D7D22A2E84BB}" dt="2022-09-23T15:45:51.578" v="4102" actId="164"/>
          <ac:cxnSpMkLst>
            <pc:docMk/>
            <pc:sldMk cId="2333252424" sldId="322"/>
            <ac:cxnSpMk id="7" creationId="{3EBAD2A7-55D1-9CDA-2C26-C087BB9158C5}"/>
          </ac:cxnSpMkLst>
        </pc:cxnChg>
        <pc:cxnChg chg="mod topLvl">
          <ac:chgData name="Kumar, Mithlesh" userId="f75b44f8-038e-4ce4-a7a5-b89273cc7715" providerId="ADAL" clId="{771B0319-A0CE-4440-A1D6-D7D22A2E84BB}" dt="2022-09-23T15:45:51.578" v="4102" actId="164"/>
          <ac:cxnSpMkLst>
            <pc:docMk/>
            <pc:sldMk cId="2333252424" sldId="322"/>
            <ac:cxnSpMk id="13" creationId="{5442B34A-048B-6CDA-2DE0-305D2C361690}"/>
          </ac:cxnSpMkLst>
        </pc:cxnChg>
        <pc:cxnChg chg="mod topLvl">
          <ac:chgData name="Kumar, Mithlesh" userId="f75b44f8-038e-4ce4-a7a5-b89273cc7715" providerId="ADAL" clId="{771B0319-A0CE-4440-A1D6-D7D22A2E84BB}" dt="2022-09-23T15:45:51.578" v="4102" actId="164"/>
          <ac:cxnSpMkLst>
            <pc:docMk/>
            <pc:sldMk cId="2333252424" sldId="322"/>
            <ac:cxnSpMk id="14" creationId="{24244D4A-EA77-83B6-C3F6-F33E92A242A4}"/>
          </ac:cxnSpMkLst>
        </pc:cxnChg>
        <pc:cxnChg chg="add mod">
          <ac:chgData name="Kumar, Mithlesh" userId="f75b44f8-038e-4ce4-a7a5-b89273cc7715" providerId="ADAL" clId="{771B0319-A0CE-4440-A1D6-D7D22A2E84BB}" dt="2022-09-23T15:45:51.578" v="4102" actId="164"/>
          <ac:cxnSpMkLst>
            <pc:docMk/>
            <pc:sldMk cId="2333252424" sldId="322"/>
            <ac:cxnSpMk id="15" creationId="{BA1045FB-7889-B3E2-E559-5C0469F9A69B}"/>
          </ac:cxnSpMkLst>
        </pc:cxnChg>
      </pc:sldChg>
      <pc:sldChg chg="addSp delSp modSp add mod">
        <pc:chgData name="Kumar, Mithlesh" userId="f75b44f8-038e-4ce4-a7a5-b89273cc7715" providerId="ADAL" clId="{771B0319-A0CE-4440-A1D6-D7D22A2E84BB}" dt="2022-10-02T02:54:36.578" v="9243" actId="20577"/>
        <pc:sldMkLst>
          <pc:docMk/>
          <pc:sldMk cId="848800363" sldId="323"/>
        </pc:sldMkLst>
        <pc:spChg chg="mod">
          <ac:chgData name="Kumar, Mithlesh" userId="f75b44f8-038e-4ce4-a7a5-b89273cc7715" providerId="ADAL" clId="{771B0319-A0CE-4440-A1D6-D7D22A2E84BB}" dt="2022-09-23T21:10:08.580" v="5428" actId="12788"/>
          <ac:spMkLst>
            <pc:docMk/>
            <pc:sldMk cId="848800363" sldId="323"/>
            <ac:spMk id="4" creationId="{0F32C368-6CFE-516F-235D-34332A562F82}"/>
          </ac:spMkLst>
        </pc:spChg>
        <pc:spChg chg="del">
          <ac:chgData name="Kumar, Mithlesh" userId="f75b44f8-038e-4ce4-a7a5-b89273cc7715" providerId="ADAL" clId="{771B0319-A0CE-4440-A1D6-D7D22A2E84BB}" dt="2022-09-23T19:57:58.988" v="4574" actId="478"/>
          <ac:spMkLst>
            <pc:docMk/>
            <pc:sldMk cId="848800363" sldId="323"/>
            <ac:spMk id="6" creationId="{B5B025A3-981F-5B94-6CCA-3DD6B92DD2BA}"/>
          </ac:spMkLst>
        </pc:spChg>
        <pc:spChg chg="del">
          <ac:chgData name="Kumar, Mithlesh" userId="f75b44f8-038e-4ce4-a7a5-b89273cc7715" providerId="ADAL" clId="{771B0319-A0CE-4440-A1D6-D7D22A2E84BB}" dt="2022-09-23T19:57:58.988" v="4574" actId="478"/>
          <ac:spMkLst>
            <pc:docMk/>
            <pc:sldMk cId="848800363" sldId="323"/>
            <ac:spMk id="12" creationId="{DD4084CE-8C29-8CBC-B547-83745128CE09}"/>
          </ac:spMkLst>
        </pc:spChg>
        <pc:spChg chg="add mod">
          <ac:chgData name="Kumar, Mithlesh" userId="f75b44f8-038e-4ce4-a7a5-b89273cc7715" providerId="ADAL" clId="{771B0319-A0CE-4440-A1D6-D7D22A2E84BB}" dt="2022-10-02T02:39:39.408" v="9123" actId="1076"/>
          <ac:spMkLst>
            <pc:docMk/>
            <pc:sldMk cId="848800363" sldId="323"/>
            <ac:spMk id="13" creationId="{87B1C5B3-81E4-C81E-FCCC-3030AE9DB719}"/>
          </ac:spMkLst>
        </pc:spChg>
        <pc:spChg chg="add mod">
          <ac:chgData name="Kumar, Mithlesh" userId="f75b44f8-038e-4ce4-a7a5-b89273cc7715" providerId="ADAL" clId="{771B0319-A0CE-4440-A1D6-D7D22A2E84BB}" dt="2022-10-02T02:39:59.587" v="9126" actId="1076"/>
          <ac:spMkLst>
            <pc:docMk/>
            <pc:sldMk cId="848800363" sldId="323"/>
            <ac:spMk id="14" creationId="{34987BC7-B246-8EA9-97F8-1E215C2E726F}"/>
          </ac:spMkLst>
        </pc:spChg>
        <pc:spChg chg="del">
          <ac:chgData name="Kumar, Mithlesh" userId="f75b44f8-038e-4ce4-a7a5-b89273cc7715" providerId="ADAL" clId="{771B0319-A0CE-4440-A1D6-D7D22A2E84BB}" dt="2022-09-23T19:57:58.988" v="4574" actId="478"/>
          <ac:spMkLst>
            <pc:docMk/>
            <pc:sldMk cId="848800363" sldId="323"/>
            <ac:spMk id="15" creationId="{3B7CFED1-4915-9B3C-5FBB-4E35EE36A2D2}"/>
          </ac:spMkLst>
        </pc:spChg>
        <pc:spChg chg="add mod">
          <ac:chgData name="Kumar, Mithlesh" userId="f75b44f8-038e-4ce4-a7a5-b89273cc7715" providerId="ADAL" clId="{771B0319-A0CE-4440-A1D6-D7D22A2E84BB}" dt="2022-10-02T02:40:14.094" v="9129" actId="1076"/>
          <ac:spMkLst>
            <pc:docMk/>
            <pc:sldMk cId="848800363" sldId="323"/>
            <ac:spMk id="15" creationId="{D88B7A09-BB60-D23F-326E-5BB7C290457D}"/>
          </ac:spMkLst>
        </pc:spChg>
        <pc:spChg chg="add mod">
          <ac:chgData name="Kumar, Mithlesh" userId="f75b44f8-038e-4ce4-a7a5-b89273cc7715" providerId="ADAL" clId="{771B0319-A0CE-4440-A1D6-D7D22A2E84BB}" dt="2022-10-02T02:41:50.858" v="9141" actId="1076"/>
          <ac:spMkLst>
            <pc:docMk/>
            <pc:sldMk cId="848800363" sldId="323"/>
            <ac:spMk id="16" creationId="{2555E3AB-185C-5E67-0744-331C9011A448}"/>
          </ac:spMkLst>
        </pc:spChg>
        <pc:spChg chg="add mod">
          <ac:chgData name="Kumar, Mithlesh" userId="f75b44f8-038e-4ce4-a7a5-b89273cc7715" providerId="ADAL" clId="{771B0319-A0CE-4440-A1D6-D7D22A2E84BB}" dt="2022-10-02T02:42:56.018" v="9160" actId="1076"/>
          <ac:spMkLst>
            <pc:docMk/>
            <pc:sldMk cId="848800363" sldId="323"/>
            <ac:spMk id="17" creationId="{3FFA207A-B9B0-65D0-5583-71E201A52FFF}"/>
          </ac:spMkLst>
        </pc:spChg>
        <pc:spChg chg="del">
          <ac:chgData name="Kumar, Mithlesh" userId="f75b44f8-038e-4ce4-a7a5-b89273cc7715" providerId="ADAL" clId="{771B0319-A0CE-4440-A1D6-D7D22A2E84BB}" dt="2022-09-23T19:57:58.988" v="4574" actId="478"/>
          <ac:spMkLst>
            <pc:docMk/>
            <pc:sldMk cId="848800363" sldId="323"/>
            <ac:spMk id="17" creationId="{D97AE627-7A08-A563-ED8D-CD6394EFD474}"/>
          </ac:spMkLst>
        </pc:spChg>
        <pc:spChg chg="add mod">
          <ac:chgData name="Kumar, Mithlesh" userId="f75b44f8-038e-4ce4-a7a5-b89273cc7715" providerId="ADAL" clId="{771B0319-A0CE-4440-A1D6-D7D22A2E84BB}" dt="2022-10-02T02:43:10.693" v="9164" actId="20577"/>
          <ac:spMkLst>
            <pc:docMk/>
            <pc:sldMk cId="848800363" sldId="323"/>
            <ac:spMk id="18" creationId="{DC0D47C0-012B-4B9A-C331-7C2EA10BB514}"/>
          </ac:spMkLst>
        </pc:spChg>
        <pc:spChg chg="del">
          <ac:chgData name="Kumar, Mithlesh" userId="f75b44f8-038e-4ce4-a7a5-b89273cc7715" providerId="ADAL" clId="{771B0319-A0CE-4440-A1D6-D7D22A2E84BB}" dt="2022-09-23T19:57:58.988" v="4574" actId="478"/>
          <ac:spMkLst>
            <pc:docMk/>
            <pc:sldMk cId="848800363" sldId="323"/>
            <ac:spMk id="19" creationId="{5D2CFB0C-C3C8-2325-D37C-31E747519588}"/>
          </ac:spMkLst>
        </pc:spChg>
        <pc:spChg chg="add mod">
          <ac:chgData name="Kumar, Mithlesh" userId="f75b44f8-038e-4ce4-a7a5-b89273cc7715" providerId="ADAL" clId="{771B0319-A0CE-4440-A1D6-D7D22A2E84BB}" dt="2022-10-02T02:52:36.439" v="9225" actId="14100"/>
          <ac:spMkLst>
            <pc:docMk/>
            <pc:sldMk cId="848800363" sldId="323"/>
            <ac:spMk id="19" creationId="{87C96A60-2D6E-A768-FEB1-7564736E2391}"/>
          </ac:spMkLst>
        </pc:spChg>
        <pc:spChg chg="add mod">
          <ac:chgData name="Kumar, Mithlesh" userId="f75b44f8-038e-4ce4-a7a5-b89273cc7715" providerId="ADAL" clId="{771B0319-A0CE-4440-A1D6-D7D22A2E84BB}" dt="2022-10-02T02:54:36.578" v="9243" actId="20577"/>
          <ac:spMkLst>
            <pc:docMk/>
            <pc:sldMk cId="848800363" sldId="323"/>
            <ac:spMk id="20" creationId="{17B99200-0BFD-9A95-2DB4-A3E280C6705B}"/>
          </ac:spMkLst>
        </pc:spChg>
        <pc:spChg chg="add del mod">
          <ac:chgData name="Kumar, Mithlesh" userId="f75b44f8-038e-4ce4-a7a5-b89273cc7715" providerId="ADAL" clId="{771B0319-A0CE-4440-A1D6-D7D22A2E84BB}" dt="2022-09-23T19:57:48.448" v="4573" actId="478"/>
          <ac:spMkLst>
            <pc:docMk/>
            <pc:sldMk cId="848800363" sldId="323"/>
            <ac:spMk id="20" creationId="{FE833346-5AA1-E9D5-D6BB-D1CFF065B6E0}"/>
          </ac:spMkLst>
        </pc:spChg>
        <pc:spChg chg="add mod">
          <ac:chgData name="Kumar, Mithlesh" userId="f75b44f8-038e-4ce4-a7a5-b89273cc7715" providerId="ADAL" clId="{771B0319-A0CE-4440-A1D6-D7D22A2E84BB}" dt="2022-09-23T21:06:32.433" v="5404" actId="20577"/>
          <ac:spMkLst>
            <pc:docMk/>
            <pc:sldMk cId="848800363" sldId="323"/>
            <ac:spMk id="22" creationId="{BBBADFA7-5099-FFCA-A03B-9EDE6CF9472C}"/>
          </ac:spMkLst>
        </pc:spChg>
        <pc:spChg chg="del">
          <ac:chgData name="Kumar, Mithlesh" userId="f75b44f8-038e-4ce4-a7a5-b89273cc7715" providerId="ADAL" clId="{771B0319-A0CE-4440-A1D6-D7D22A2E84BB}" dt="2022-09-23T19:57:58.988" v="4574" actId="478"/>
          <ac:spMkLst>
            <pc:docMk/>
            <pc:sldMk cId="848800363" sldId="323"/>
            <ac:spMk id="23" creationId="{E890E0A2-1120-448E-9DD4-0D9EC2B4C796}"/>
          </ac:spMkLst>
        </pc:spChg>
        <pc:spChg chg="add mod">
          <ac:chgData name="Kumar, Mithlesh" userId="f75b44f8-038e-4ce4-a7a5-b89273cc7715" providerId="ADAL" clId="{771B0319-A0CE-4440-A1D6-D7D22A2E84BB}" dt="2022-09-23T20:13:11.710" v="5306" actId="122"/>
          <ac:spMkLst>
            <pc:docMk/>
            <pc:sldMk cId="848800363" sldId="323"/>
            <ac:spMk id="24" creationId="{4367E6D1-3C43-5904-9F1B-030168D7BE4A}"/>
          </ac:spMkLst>
        </pc:spChg>
        <pc:spChg chg="del">
          <ac:chgData name="Kumar, Mithlesh" userId="f75b44f8-038e-4ce4-a7a5-b89273cc7715" providerId="ADAL" clId="{771B0319-A0CE-4440-A1D6-D7D22A2E84BB}" dt="2022-09-23T19:57:58.988" v="4574" actId="478"/>
          <ac:spMkLst>
            <pc:docMk/>
            <pc:sldMk cId="848800363" sldId="323"/>
            <ac:spMk id="26" creationId="{E51A1309-E9E9-4F33-24AB-A37E88DA6D89}"/>
          </ac:spMkLst>
        </pc:spChg>
        <pc:spChg chg="add mod">
          <ac:chgData name="Kumar, Mithlesh" userId="f75b44f8-038e-4ce4-a7a5-b89273cc7715" providerId="ADAL" clId="{771B0319-A0CE-4440-A1D6-D7D22A2E84BB}" dt="2022-09-23T20:16:41.607" v="5314" actId="20577"/>
          <ac:spMkLst>
            <pc:docMk/>
            <pc:sldMk cId="848800363" sldId="323"/>
            <ac:spMk id="27" creationId="{53307198-D758-3111-9E1B-28D1D6704AD3}"/>
          </ac:spMkLst>
        </pc:spChg>
        <pc:spChg chg="add mod">
          <ac:chgData name="Kumar, Mithlesh" userId="f75b44f8-038e-4ce4-a7a5-b89273cc7715" providerId="ADAL" clId="{771B0319-A0CE-4440-A1D6-D7D22A2E84BB}" dt="2022-10-02T02:54:07.583" v="9238" actId="14100"/>
          <ac:spMkLst>
            <pc:docMk/>
            <pc:sldMk cId="848800363" sldId="323"/>
            <ac:spMk id="29" creationId="{47CD67D1-1F4F-4DF9-62FB-CC8425C25FD8}"/>
          </ac:spMkLst>
        </pc:spChg>
        <pc:spChg chg="del">
          <ac:chgData name="Kumar, Mithlesh" userId="f75b44f8-038e-4ce4-a7a5-b89273cc7715" providerId="ADAL" clId="{771B0319-A0CE-4440-A1D6-D7D22A2E84BB}" dt="2022-09-23T19:57:58.988" v="4574" actId="478"/>
          <ac:spMkLst>
            <pc:docMk/>
            <pc:sldMk cId="848800363" sldId="323"/>
            <ac:spMk id="29" creationId="{80184FA4-E353-D71B-1500-6CF80851F4D0}"/>
          </ac:spMkLst>
        </pc:spChg>
        <pc:spChg chg="add mod">
          <ac:chgData name="Kumar, Mithlesh" userId="f75b44f8-038e-4ce4-a7a5-b89273cc7715" providerId="ADAL" clId="{771B0319-A0CE-4440-A1D6-D7D22A2E84BB}" dt="2022-10-02T02:54:17.857" v="9240" actId="1076"/>
          <ac:spMkLst>
            <pc:docMk/>
            <pc:sldMk cId="848800363" sldId="323"/>
            <ac:spMk id="30" creationId="{429F13ED-99D7-3FF5-193B-DA09E76C7164}"/>
          </ac:spMkLst>
        </pc:spChg>
        <pc:spChg chg="del">
          <ac:chgData name="Kumar, Mithlesh" userId="f75b44f8-038e-4ce4-a7a5-b89273cc7715" providerId="ADAL" clId="{771B0319-A0CE-4440-A1D6-D7D22A2E84BB}" dt="2022-09-23T19:57:58.988" v="4574" actId="478"/>
          <ac:spMkLst>
            <pc:docMk/>
            <pc:sldMk cId="848800363" sldId="323"/>
            <ac:spMk id="30" creationId="{7CFC14DA-A400-D1CF-C7D3-79F70A6F2053}"/>
          </ac:spMkLst>
        </pc:spChg>
        <pc:spChg chg="del">
          <ac:chgData name="Kumar, Mithlesh" userId="f75b44f8-038e-4ce4-a7a5-b89273cc7715" providerId="ADAL" clId="{771B0319-A0CE-4440-A1D6-D7D22A2E84BB}" dt="2022-09-23T19:57:58.988" v="4574" actId="478"/>
          <ac:spMkLst>
            <pc:docMk/>
            <pc:sldMk cId="848800363" sldId="323"/>
            <ac:spMk id="32" creationId="{5B99EDDA-7A53-1FFD-2955-4DD44DD06E22}"/>
          </ac:spMkLst>
        </pc:spChg>
        <pc:spChg chg="del">
          <ac:chgData name="Kumar, Mithlesh" userId="f75b44f8-038e-4ce4-a7a5-b89273cc7715" providerId="ADAL" clId="{771B0319-A0CE-4440-A1D6-D7D22A2E84BB}" dt="2022-09-23T19:57:58.988" v="4574" actId="478"/>
          <ac:spMkLst>
            <pc:docMk/>
            <pc:sldMk cId="848800363" sldId="323"/>
            <ac:spMk id="33" creationId="{A5319B9E-3B14-BB8F-1B37-EEB6AE8A4369}"/>
          </ac:spMkLst>
        </pc:spChg>
        <pc:spChg chg="del">
          <ac:chgData name="Kumar, Mithlesh" userId="f75b44f8-038e-4ce4-a7a5-b89273cc7715" providerId="ADAL" clId="{771B0319-A0CE-4440-A1D6-D7D22A2E84BB}" dt="2022-09-23T19:57:58.988" v="4574" actId="478"/>
          <ac:spMkLst>
            <pc:docMk/>
            <pc:sldMk cId="848800363" sldId="323"/>
            <ac:spMk id="191" creationId="{A064405A-6A5D-054D-655F-5FEFBFD2F4CC}"/>
          </ac:spMkLst>
        </pc:spChg>
        <pc:spChg chg="del">
          <ac:chgData name="Kumar, Mithlesh" userId="f75b44f8-038e-4ce4-a7a5-b89273cc7715" providerId="ADAL" clId="{771B0319-A0CE-4440-A1D6-D7D22A2E84BB}" dt="2022-09-23T19:57:58.988" v="4574" actId="478"/>
          <ac:spMkLst>
            <pc:docMk/>
            <pc:sldMk cId="848800363" sldId="323"/>
            <ac:spMk id="238" creationId="{3146186B-245E-4432-62B9-52D184952084}"/>
          </ac:spMkLst>
        </pc:spChg>
        <pc:spChg chg="del">
          <ac:chgData name="Kumar, Mithlesh" userId="f75b44f8-038e-4ce4-a7a5-b89273cc7715" providerId="ADAL" clId="{771B0319-A0CE-4440-A1D6-D7D22A2E84BB}" dt="2022-09-23T19:57:58.988" v="4574" actId="478"/>
          <ac:spMkLst>
            <pc:docMk/>
            <pc:sldMk cId="848800363" sldId="323"/>
            <ac:spMk id="239" creationId="{94C60E4B-3084-FB85-C21A-FFE5AB0CD8D7}"/>
          </ac:spMkLst>
        </pc:spChg>
        <pc:spChg chg="del">
          <ac:chgData name="Kumar, Mithlesh" userId="f75b44f8-038e-4ce4-a7a5-b89273cc7715" providerId="ADAL" clId="{771B0319-A0CE-4440-A1D6-D7D22A2E84BB}" dt="2022-09-23T19:57:58.988" v="4574" actId="478"/>
          <ac:spMkLst>
            <pc:docMk/>
            <pc:sldMk cId="848800363" sldId="323"/>
            <ac:spMk id="241" creationId="{F41982B9-8240-E9F9-EDBA-E1E3246C6C8A}"/>
          </ac:spMkLst>
        </pc:spChg>
        <pc:spChg chg="del">
          <ac:chgData name="Kumar, Mithlesh" userId="f75b44f8-038e-4ce4-a7a5-b89273cc7715" providerId="ADAL" clId="{771B0319-A0CE-4440-A1D6-D7D22A2E84BB}" dt="2022-09-23T19:57:58.988" v="4574" actId="478"/>
          <ac:spMkLst>
            <pc:docMk/>
            <pc:sldMk cId="848800363" sldId="323"/>
            <ac:spMk id="243" creationId="{AE14093B-DA2A-4DDE-D9BE-8198648A4BBD}"/>
          </ac:spMkLst>
        </pc:spChg>
        <pc:spChg chg="del">
          <ac:chgData name="Kumar, Mithlesh" userId="f75b44f8-038e-4ce4-a7a5-b89273cc7715" providerId="ADAL" clId="{771B0319-A0CE-4440-A1D6-D7D22A2E84BB}" dt="2022-09-23T19:57:58.988" v="4574" actId="478"/>
          <ac:spMkLst>
            <pc:docMk/>
            <pc:sldMk cId="848800363" sldId="323"/>
            <ac:spMk id="254" creationId="{6BF12028-E181-4111-B8CD-47209C7CD7AD}"/>
          </ac:spMkLst>
        </pc:spChg>
        <pc:spChg chg="del">
          <ac:chgData name="Kumar, Mithlesh" userId="f75b44f8-038e-4ce4-a7a5-b89273cc7715" providerId="ADAL" clId="{771B0319-A0CE-4440-A1D6-D7D22A2E84BB}" dt="2022-09-23T19:57:58.988" v="4574" actId="478"/>
          <ac:spMkLst>
            <pc:docMk/>
            <pc:sldMk cId="848800363" sldId="323"/>
            <ac:spMk id="255" creationId="{97223F2E-5AF8-4D95-8759-25BCAD45E440}"/>
          </ac:spMkLst>
        </pc:spChg>
        <pc:spChg chg="del">
          <ac:chgData name="Kumar, Mithlesh" userId="f75b44f8-038e-4ce4-a7a5-b89273cc7715" providerId="ADAL" clId="{771B0319-A0CE-4440-A1D6-D7D22A2E84BB}" dt="2022-09-23T19:57:58.988" v="4574" actId="478"/>
          <ac:spMkLst>
            <pc:docMk/>
            <pc:sldMk cId="848800363" sldId="323"/>
            <ac:spMk id="257" creationId="{1633E007-6B81-80C2-A43A-F30E100D39F2}"/>
          </ac:spMkLst>
        </pc:spChg>
        <pc:spChg chg="del">
          <ac:chgData name="Kumar, Mithlesh" userId="f75b44f8-038e-4ce4-a7a5-b89273cc7715" providerId="ADAL" clId="{771B0319-A0CE-4440-A1D6-D7D22A2E84BB}" dt="2022-09-23T19:57:58.988" v="4574" actId="478"/>
          <ac:spMkLst>
            <pc:docMk/>
            <pc:sldMk cId="848800363" sldId="323"/>
            <ac:spMk id="258" creationId="{5C225648-75ED-8E64-7679-A5A46B25264E}"/>
          </ac:spMkLst>
        </pc:spChg>
        <pc:grpChg chg="del">
          <ac:chgData name="Kumar, Mithlesh" userId="f75b44f8-038e-4ce4-a7a5-b89273cc7715" providerId="ADAL" clId="{771B0319-A0CE-4440-A1D6-D7D22A2E84BB}" dt="2022-09-23T19:57:58.988" v="4574" actId="478"/>
          <ac:grpSpMkLst>
            <pc:docMk/>
            <pc:sldMk cId="848800363" sldId="323"/>
            <ac:grpSpMk id="13" creationId="{3DB0A879-B3B7-CBBE-7F6F-52C306E00515}"/>
          </ac:grpSpMkLst>
        </pc:grpChg>
        <pc:grpChg chg="del">
          <ac:chgData name="Kumar, Mithlesh" userId="f75b44f8-038e-4ce4-a7a5-b89273cc7715" providerId="ADAL" clId="{771B0319-A0CE-4440-A1D6-D7D22A2E84BB}" dt="2022-09-23T19:57:58.988" v="4574" actId="478"/>
          <ac:grpSpMkLst>
            <pc:docMk/>
            <pc:sldMk cId="848800363" sldId="323"/>
            <ac:grpSpMk id="188" creationId="{690403EC-73FE-4AB0-AE8C-760890774994}"/>
          </ac:grpSpMkLst>
        </pc:grpChg>
        <pc:grpChg chg="del">
          <ac:chgData name="Kumar, Mithlesh" userId="f75b44f8-038e-4ce4-a7a5-b89273cc7715" providerId="ADAL" clId="{771B0319-A0CE-4440-A1D6-D7D22A2E84BB}" dt="2022-09-23T19:57:58.988" v="4574" actId="478"/>
          <ac:grpSpMkLst>
            <pc:docMk/>
            <pc:sldMk cId="848800363" sldId="323"/>
            <ac:grpSpMk id="189" creationId="{8B4EDBB4-5BB6-2DD6-2590-0FCB4036C3AA}"/>
          </ac:grpSpMkLst>
        </pc:grpChg>
        <pc:picChg chg="add mod ord">
          <ac:chgData name="Kumar, Mithlesh" userId="f75b44f8-038e-4ce4-a7a5-b89273cc7715" providerId="ADAL" clId="{771B0319-A0CE-4440-A1D6-D7D22A2E84BB}" dt="2022-10-02T02:46:34.337" v="9189" actId="14100"/>
          <ac:picMkLst>
            <pc:docMk/>
            <pc:sldMk cId="848800363" sldId="323"/>
            <ac:picMk id="2" creationId="{FE48AB45-98CC-51AC-1A6A-F5A236719BBA}"/>
          </ac:picMkLst>
        </pc:picChg>
        <pc:picChg chg="add del mod modCrop">
          <ac:chgData name="Kumar, Mithlesh" userId="f75b44f8-038e-4ce4-a7a5-b89273cc7715" providerId="ADAL" clId="{771B0319-A0CE-4440-A1D6-D7D22A2E84BB}" dt="2022-10-02T02:37:56.930" v="9110" actId="732"/>
          <ac:picMkLst>
            <pc:docMk/>
            <pc:sldMk cId="848800363" sldId="323"/>
            <ac:picMk id="3" creationId="{4D2FAF28-A7FF-7F47-0CF8-5EE9446BE60A}"/>
          </ac:picMkLst>
        </pc:picChg>
        <pc:picChg chg="del">
          <ac:chgData name="Kumar, Mithlesh" userId="f75b44f8-038e-4ce4-a7a5-b89273cc7715" providerId="ADAL" clId="{771B0319-A0CE-4440-A1D6-D7D22A2E84BB}" dt="2022-09-23T19:57:45.074" v="4572" actId="478"/>
          <ac:picMkLst>
            <pc:docMk/>
            <pc:sldMk cId="848800363" sldId="323"/>
            <ac:picMk id="7" creationId="{F44D0168-F87A-C861-FD56-0E1BFB1615BE}"/>
          </ac:picMkLst>
        </pc:picChg>
        <pc:picChg chg="del">
          <ac:chgData name="Kumar, Mithlesh" userId="f75b44f8-038e-4ce4-a7a5-b89273cc7715" providerId="ADAL" clId="{771B0319-A0CE-4440-A1D6-D7D22A2E84BB}" dt="2022-09-23T19:57:58.988" v="4574" actId="478"/>
          <ac:picMkLst>
            <pc:docMk/>
            <pc:sldMk cId="848800363" sldId="323"/>
            <ac:picMk id="34" creationId="{6B9F523A-6EF8-913E-3932-4F7C8210ED63}"/>
          </ac:picMkLst>
        </pc:picChg>
        <pc:picChg chg="del mod modCrop">
          <ac:chgData name="Kumar, Mithlesh" userId="f75b44f8-038e-4ce4-a7a5-b89273cc7715" providerId="ADAL" clId="{771B0319-A0CE-4440-A1D6-D7D22A2E84BB}" dt="2022-10-02T02:34:42.748" v="9104" actId="478"/>
          <ac:picMkLst>
            <pc:docMk/>
            <pc:sldMk cId="848800363" sldId="323"/>
            <ac:picMk id="236" creationId="{0CD75E7B-2709-46B2-8218-EFFAC94CD6C9}"/>
          </ac:picMkLst>
        </pc:picChg>
        <pc:picChg chg="del mod">
          <ac:chgData name="Kumar, Mithlesh" userId="f75b44f8-038e-4ce4-a7a5-b89273cc7715" providerId="ADAL" clId="{771B0319-A0CE-4440-A1D6-D7D22A2E84BB}" dt="2022-09-23T20:11:15.808" v="5192" actId="478"/>
          <ac:picMkLst>
            <pc:docMk/>
            <pc:sldMk cId="848800363" sldId="323"/>
            <ac:picMk id="237" creationId="{9C7222EC-3BB2-4F42-8044-008357C2C3EC}"/>
          </ac:picMkLst>
        </pc:picChg>
        <pc:picChg chg="del mod">
          <ac:chgData name="Kumar, Mithlesh" userId="f75b44f8-038e-4ce4-a7a5-b89273cc7715" providerId="ADAL" clId="{771B0319-A0CE-4440-A1D6-D7D22A2E84BB}" dt="2022-09-23T20:06:24.606" v="4946" actId="478"/>
          <ac:picMkLst>
            <pc:docMk/>
            <pc:sldMk cId="848800363" sldId="323"/>
            <ac:picMk id="253" creationId="{D4954481-FD7E-4366-B8F6-D8732D3B4CCF}"/>
          </ac:picMkLst>
        </pc:picChg>
        <pc:cxnChg chg="del">
          <ac:chgData name="Kumar, Mithlesh" userId="f75b44f8-038e-4ce4-a7a5-b89273cc7715" providerId="ADAL" clId="{771B0319-A0CE-4440-A1D6-D7D22A2E84BB}" dt="2022-09-23T19:57:58.988" v="4574" actId="478"/>
          <ac:cxnSpMkLst>
            <pc:docMk/>
            <pc:sldMk cId="848800363" sldId="323"/>
            <ac:cxnSpMk id="5" creationId="{6D3B88BC-834C-F2F5-F1A8-6DA136CC1051}"/>
          </ac:cxnSpMkLst>
        </pc:cxnChg>
        <pc:cxnChg chg="add mod">
          <ac:chgData name="Kumar, Mithlesh" userId="f75b44f8-038e-4ce4-a7a5-b89273cc7715" providerId="ADAL" clId="{771B0319-A0CE-4440-A1D6-D7D22A2E84BB}" dt="2022-10-02T02:38:32.312" v="9112" actId="13822"/>
          <ac:cxnSpMkLst>
            <pc:docMk/>
            <pc:sldMk cId="848800363" sldId="323"/>
            <ac:cxnSpMk id="6" creationId="{640537AB-502E-6094-AE53-C842C5BAF430}"/>
          </ac:cxnSpMkLst>
        </pc:cxnChg>
        <pc:cxnChg chg="add mod">
          <ac:chgData name="Kumar, Mithlesh" userId="f75b44f8-038e-4ce4-a7a5-b89273cc7715" providerId="ADAL" clId="{771B0319-A0CE-4440-A1D6-D7D22A2E84BB}" dt="2022-10-02T02:38:49.530" v="9115" actId="14100"/>
          <ac:cxnSpMkLst>
            <pc:docMk/>
            <pc:sldMk cId="848800363" sldId="323"/>
            <ac:cxnSpMk id="7" creationId="{0C8E8305-450D-9C85-FA0E-AFAF01EFF9BD}"/>
          </ac:cxnSpMkLst>
        </pc:cxnChg>
        <pc:cxnChg chg="del">
          <ac:chgData name="Kumar, Mithlesh" userId="f75b44f8-038e-4ce4-a7a5-b89273cc7715" providerId="ADAL" clId="{771B0319-A0CE-4440-A1D6-D7D22A2E84BB}" dt="2022-09-23T19:57:58.988" v="4574" actId="478"/>
          <ac:cxnSpMkLst>
            <pc:docMk/>
            <pc:sldMk cId="848800363" sldId="323"/>
            <ac:cxnSpMk id="9" creationId="{2BDCD410-7879-EA77-49A5-B5AD738F7A84}"/>
          </ac:cxnSpMkLst>
        </pc:cxnChg>
        <pc:cxnChg chg="del">
          <ac:chgData name="Kumar, Mithlesh" userId="f75b44f8-038e-4ce4-a7a5-b89273cc7715" providerId="ADAL" clId="{771B0319-A0CE-4440-A1D6-D7D22A2E84BB}" dt="2022-09-23T19:57:58.988" v="4574" actId="478"/>
          <ac:cxnSpMkLst>
            <pc:docMk/>
            <pc:sldMk cId="848800363" sldId="323"/>
            <ac:cxnSpMk id="10" creationId="{B38B8A87-7A21-20A6-1F69-D3C9487622AA}"/>
          </ac:cxnSpMkLst>
        </pc:cxnChg>
        <pc:cxnChg chg="add mod">
          <ac:chgData name="Kumar, Mithlesh" userId="f75b44f8-038e-4ce4-a7a5-b89273cc7715" providerId="ADAL" clId="{771B0319-A0CE-4440-A1D6-D7D22A2E84BB}" dt="2022-10-02T02:39:15.122" v="9120" actId="1036"/>
          <ac:cxnSpMkLst>
            <pc:docMk/>
            <pc:sldMk cId="848800363" sldId="323"/>
            <ac:cxnSpMk id="10" creationId="{C26A9690-9984-59FC-1A99-A9B05531F04C}"/>
          </ac:cxnSpMkLst>
        </pc:cxnChg>
        <pc:cxnChg chg="del">
          <ac:chgData name="Kumar, Mithlesh" userId="f75b44f8-038e-4ce4-a7a5-b89273cc7715" providerId="ADAL" clId="{771B0319-A0CE-4440-A1D6-D7D22A2E84BB}" dt="2022-09-23T19:57:58.988" v="4574" actId="478"/>
          <ac:cxnSpMkLst>
            <pc:docMk/>
            <pc:sldMk cId="848800363" sldId="323"/>
            <ac:cxnSpMk id="14" creationId="{824DA06F-B2FF-E010-00AF-9CF840BD6D13}"/>
          </ac:cxnSpMkLst>
        </pc:cxnChg>
        <pc:cxnChg chg="del">
          <ac:chgData name="Kumar, Mithlesh" userId="f75b44f8-038e-4ce4-a7a5-b89273cc7715" providerId="ADAL" clId="{771B0319-A0CE-4440-A1D6-D7D22A2E84BB}" dt="2022-09-23T19:57:58.988" v="4574" actId="478"/>
          <ac:cxnSpMkLst>
            <pc:docMk/>
            <pc:sldMk cId="848800363" sldId="323"/>
            <ac:cxnSpMk id="16" creationId="{9F809282-0218-164F-E1A3-7E7F004A6F19}"/>
          </ac:cxnSpMkLst>
        </pc:cxnChg>
        <pc:cxnChg chg="del">
          <ac:chgData name="Kumar, Mithlesh" userId="f75b44f8-038e-4ce4-a7a5-b89273cc7715" providerId="ADAL" clId="{771B0319-A0CE-4440-A1D6-D7D22A2E84BB}" dt="2022-09-23T19:57:58.988" v="4574" actId="478"/>
          <ac:cxnSpMkLst>
            <pc:docMk/>
            <pc:sldMk cId="848800363" sldId="323"/>
            <ac:cxnSpMk id="18" creationId="{5446CFF1-F409-257B-C9F6-C278A79DC001}"/>
          </ac:cxnSpMkLst>
        </pc:cxnChg>
        <pc:cxnChg chg="del">
          <ac:chgData name="Kumar, Mithlesh" userId="f75b44f8-038e-4ce4-a7a5-b89273cc7715" providerId="ADAL" clId="{771B0319-A0CE-4440-A1D6-D7D22A2E84BB}" dt="2022-09-23T19:57:58.988" v="4574" actId="478"/>
          <ac:cxnSpMkLst>
            <pc:docMk/>
            <pc:sldMk cId="848800363" sldId="323"/>
            <ac:cxnSpMk id="21" creationId="{4775ECAE-F6C1-0E96-2F82-EC53B91F4F5F}"/>
          </ac:cxnSpMkLst>
        </pc:cxnChg>
        <pc:cxnChg chg="add mod">
          <ac:chgData name="Kumar, Mithlesh" userId="f75b44f8-038e-4ce4-a7a5-b89273cc7715" providerId="ADAL" clId="{771B0319-A0CE-4440-A1D6-D7D22A2E84BB}" dt="2022-10-02T02:52:55.925" v="9227" actId="13822"/>
          <ac:cxnSpMkLst>
            <pc:docMk/>
            <pc:sldMk cId="848800363" sldId="323"/>
            <ac:cxnSpMk id="23" creationId="{0031A411-C478-C16F-BF2B-24CE5FF5B0C7}"/>
          </ac:cxnSpMkLst>
        </pc:cxnChg>
        <pc:cxnChg chg="del">
          <ac:chgData name="Kumar, Mithlesh" userId="f75b44f8-038e-4ce4-a7a5-b89273cc7715" providerId="ADAL" clId="{771B0319-A0CE-4440-A1D6-D7D22A2E84BB}" dt="2022-09-23T19:57:58.988" v="4574" actId="478"/>
          <ac:cxnSpMkLst>
            <pc:docMk/>
            <pc:sldMk cId="848800363" sldId="323"/>
            <ac:cxnSpMk id="25" creationId="{159E3B5B-8954-980A-D57F-325E173AE231}"/>
          </ac:cxnSpMkLst>
        </pc:cxnChg>
        <pc:cxnChg chg="add mod">
          <ac:chgData name="Kumar, Mithlesh" userId="f75b44f8-038e-4ce4-a7a5-b89273cc7715" providerId="ADAL" clId="{771B0319-A0CE-4440-A1D6-D7D22A2E84BB}" dt="2022-10-02T02:54:36.578" v="9243" actId="20577"/>
          <ac:cxnSpMkLst>
            <pc:docMk/>
            <pc:sldMk cId="848800363" sldId="323"/>
            <ac:cxnSpMk id="25" creationId="{4D34D77C-FA61-337B-DBB1-41DD787EA145}"/>
          </ac:cxnSpMkLst>
        </pc:cxnChg>
        <pc:cxnChg chg="del">
          <ac:chgData name="Kumar, Mithlesh" userId="f75b44f8-038e-4ce4-a7a5-b89273cc7715" providerId="ADAL" clId="{771B0319-A0CE-4440-A1D6-D7D22A2E84BB}" dt="2022-09-23T19:57:58.988" v="4574" actId="478"/>
          <ac:cxnSpMkLst>
            <pc:docMk/>
            <pc:sldMk cId="848800363" sldId="323"/>
            <ac:cxnSpMk id="31" creationId="{97C4A9AF-A64B-29EB-F603-E227FE7D88B3}"/>
          </ac:cxnSpMkLst>
        </pc:cxnChg>
        <pc:cxnChg chg="del">
          <ac:chgData name="Kumar, Mithlesh" userId="f75b44f8-038e-4ce4-a7a5-b89273cc7715" providerId="ADAL" clId="{771B0319-A0CE-4440-A1D6-D7D22A2E84BB}" dt="2022-09-23T19:57:58.988" v="4574" actId="478"/>
          <ac:cxnSpMkLst>
            <pc:docMk/>
            <pc:sldMk cId="848800363" sldId="323"/>
            <ac:cxnSpMk id="35" creationId="{EF2BFF71-16B4-1DB3-B17F-DB3A674DDAD8}"/>
          </ac:cxnSpMkLst>
        </pc:cxnChg>
        <pc:cxnChg chg="del">
          <ac:chgData name="Kumar, Mithlesh" userId="f75b44f8-038e-4ce4-a7a5-b89273cc7715" providerId="ADAL" clId="{771B0319-A0CE-4440-A1D6-D7D22A2E84BB}" dt="2022-09-23T19:57:58.988" v="4574" actId="478"/>
          <ac:cxnSpMkLst>
            <pc:docMk/>
            <pc:sldMk cId="848800363" sldId="323"/>
            <ac:cxnSpMk id="187" creationId="{B9FDD347-99A8-9F23-DC6D-1F902657C472}"/>
          </ac:cxnSpMkLst>
        </pc:cxnChg>
        <pc:cxnChg chg="del mod">
          <ac:chgData name="Kumar, Mithlesh" userId="f75b44f8-038e-4ce4-a7a5-b89273cc7715" providerId="ADAL" clId="{771B0319-A0CE-4440-A1D6-D7D22A2E84BB}" dt="2022-09-23T19:57:58.988" v="4574" actId="478"/>
          <ac:cxnSpMkLst>
            <pc:docMk/>
            <pc:sldMk cId="848800363" sldId="323"/>
            <ac:cxnSpMk id="190" creationId="{DE3BB117-449A-3712-E1D2-EC21C36A8C8A}"/>
          </ac:cxnSpMkLst>
        </pc:cxnChg>
        <pc:cxnChg chg="del mod">
          <ac:chgData name="Kumar, Mithlesh" userId="f75b44f8-038e-4ce4-a7a5-b89273cc7715" providerId="ADAL" clId="{771B0319-A0CE-4440-A1D6-D7D22A2E84BB}" dt="2022-09-23T19:57:58.988" v="4574" actId="478"/>
          <ac:cxnSpMkLst>
            <pc:docMk/>
            <pc:sldMk cId="848800363" sldId="323"/>
            <ac:cxnSpMk id="240" creationId="{04648B72-D3B3-39E5-385A-1FFE40A81681}"/>
          </ac:cxnSpMkLst>
        </pc:cxnChg>
        <pc:cxnChg chg="del mod">
          <ac:chgData name="Kumar, Mithlesh" userId="f75b44f8-038e-4ce4-a7a5-b89273cc7715" providerId="ADAL" clId="{771B0319-A0CE-4440-A1D6-D7D22A2E84BB}" dt="2022-09-23T19:57:58.988" v="4574" actId="478"/>
          <ac:cxnSpMkLst>
            <pc:docMk/>
            <pc:sldMk cId="848800363" sldId="323"/>
            <ac:cxnSpMk id="242" creationId="{88DD80ED-30D5-F2B6-BC82-AEFCED61099C}"/>
          </ac:cxnSpMkLst>
        </pc:cxnChg>
        <pc:cxnChg chg="del">
          <ac:chgData name="Kumar, Mithlesh" userId="f75b44f8-038e-4ce4-a7a5-b89273cc7715" providerId="ADAL" clId="{771B0319-A0CE-4440-A1D6-D7D22A2E84BB}" dt="2022-09-23T19:57:58.988" v="4574" actId="478"/>
          <ac:cxnSpMkLst>
            <pc:docMk/>
            <pc:sldMk cId="848800363" sldId="323"/>
            <ac:cxnSpMk id="244" creationId="{02BA9BA8-8D44-6D1E-67BD-67525FA8DA1A}"/>
          </ac:cxnSpMkLst>
        </pc:cxnChg>
        <pc:cxnChg chg="del">
          <ac:chgData name="Kumar, Mithlesh" userId="f75b44f8-038e-4ce4-a7a5-b89273cc7715" providerId="ADAL" clId="{771B0319-A0CE-4440-A1D6-D7D22A2E84BB}" dt="2022-09-23T19:57:58.988" v="4574" actId="478"/>
          <ac:cxnSpMkLst>
            <pc:docMk/>
            <pc:sldMk cId="848800363" sldId="323"/>
            <ac:cxnSpMk id="256" creationId="{0F54D45F-B463-15F5-984F-54414B6B9EBA}"/>
          </ac:cxnSpMkLst>
        </pc:cxnChg>
        <pc:cxnChg chg="del">
          <ac:chgData name="Kumar, Mithlesh" userId="f75b44f8-038e-4ce4-a7a5-b89273cc7715" providerId="ADAL" clId="{771B0319-A0CE-4440-A1D6-D7D22A2E84BB}" dt="2022-09-23T19:57:58.988" v="4574" actId="478"/>
          <ac:cxnSpMkLst>
            <pc:docMk/>
            <pc:sldMk cId="848800363" sldId="323"/>
            <ac:cxnSpMk id="259" creationId="{BC85F256-2931-F2D8-8DD8-6F69B642DEA2}"/>
          </ac:cxnSpMkLst>
        </pc:cxnChg>
      </pc:sldChg>
      <pc:sldChg chg="addSp delSp modSp new mod">
        <pc:chgData name="Kumar, Mithlesh" userId="f75b44f8-038e-4ce4-a7a5-b89273cc7715" providerId="ADAL" clId="{771B0319-A0CE-4440-A1D6-D7D22A2E84BB}" dt="2022-09-23T21:10:47.144" v="5439" actId="1035"/>
        <pc:sldMkLst>
          <pc:docMk/>
          <pc:sldMk cId="3592456722" sldId="324"/>
        </pc:sldMkLst>
        <pc:spChg chg="mod">
          <ac:chgData name="Kumar, Mithlesh" userId="f75b44f8-038e-4ce4-a7a5-b89273cc7715" providerId="ADAL" clId="{771B0319-A0CE-4440-A1D6-D7D22A2E84BB}" dt="2022-09-23T21:10:47.144" v="5439" actId="1035"/>
          <ac:spMkLst>
            <pc:docMk/>
            <pc:sldMk cId="3592456722" sldId="324"/>
            <ac:spMk id="2" creationId="{081C0DFE-9548-9027-C19B-3152EEAB331F}"/>
          </ac:spMkLst>
        </pc:spChg>
        <pc:spChg chg="del">
          <ac:chgData name="Kumar, Mithlesh" userId="f75b44f8-038e-4ce4-a7a5-b89273cc7715" providerId="ADAL" clId="{771B0319-A0CE-4440-A1D6-D7D22A2E84BB}" dt="2022-09-23T20:53:53.632" v="5320"/>
          <ac:spMkLst>
            <pc:docMk/>
            <pc:sldMk cId="3592456722" sldId="324"/>
            <ac:spMk id="3" creationId="{069366EF-D897-7DDF-0DE3-F47AD17D2822}"/>
          </ac:spMkLst>
        </pc:spChg>
        <pc:spChg chg="add del mod">
          <ac:chgData name="Kumar, Mithlesh" userId="f75b44f8-038e-4ce4-a7a5-b89273cc7715" providerId="ADAL" clId="{771B0319-A0CE-4440-A1D6-D7D22A2E84BB}" dt="2022-09-23T20:54:12.198" v="5323" actId="478"/>
          <ac:spMkLst>
            <pc:docMk/>
            <pc:sldMk cId="3592456722" sldId="324"/>
            <ac:spMk id="4" creationId="{163D9888-8FB6-44A8-A567-788BE7E2217F}"/>
          </ac:spMkLst>
        </pc:spChg>
        <pc:graphicFrameChg chg="add mod modGraphic">
          <ac:chgData name="Kumar, Mithlesh" userId="f75b44f8-038e-4ce4-a7a5-b89273cc7715" providerId="ADAL" clId="{771B0319-A0CE-4440-A1D6-D7D22A2E84BB}" dt="2022-09-23T20:56:09.728" v="5326" actId="14100"/>
          <ac:graphicFrameMkLst>
            <pc:docMk/>
            <pc:sldMk cId="3592456722" sldId="324"/>
            <ac:graphicFrameMk id="5" creationId="{B018C89E-64F0-39B6-098F-7C1F82BF3CFB}"/>
          </ac:graphicFrameMkLst>
        </pc:graphicFrameChg>
        <pc:graphicFrameChg chg="add mod modGraphic">
          <ac:chgData name="Kumar, Mithlesh" userId="f75b44f8-038e-4ce4-a7a5-b89273cc7715" providerId="ADAL" clId="{771B0319-A0CE-4440-A1D6-D7D22A2E84BB}" dt="2022-09-23T21:09:24.058" v="5423" actId="1076"/>
          <ac:graphicFrameMkLst>
            <pc:docMk/>
            <pc:sldMk cId="3592456722" sldId="324"/>
            <ac:graphicFrameMk id="6" creationId="{038FB4C5-8BBB-E338-4268-4B31EDC937FD}"/>
          </ac:graphicFrameMkLst>
        </pc:graphicFrameChg>
      </pc:sldChg>
      <pc:sldChg chg="modSp new mod ord">
        <pc:chgData name="Kumar, Mithlesh" userId="f75b44f8-038e-4ce4-a7a5-b89273cc7715" providerId="ADAL" clId="{771B0319-A0CE-4440-A1D6-D7D22A2E84BB}" dt="2022-09-26T13:33:55.438" v="7536"/>
        <pc:sldMkLst>
          <pc:docMk/>
          <pc:sldMk cId="2948455910" sldId="325"/>
        </pc:sldMkLst>
        <pc:spChg chg="mod">
          <ac:chgData name="Kumar, Mithlesh" userId="f75b44f8-038e-4ce4-a7a5-b89273cc7715" providerId="ADAL" clId="{771B0319-A0CE-4440-A1D6-D7D22A2E84BB}" dt="2022-09-23T21:13:19.187" v="5532" actId="12788"/>
          <ac:spMkLst>
            <pc:docMk/>
            <pc:sldMk cId="2948455910" sldId="325"/>
            <ac:spMk id="2" creationId="{F21B539C-C90D-FB71-7421-41BF1111F9EB}"/>
          </ac:spMkLst>
        </pc:spChg>
      </pc:sldChg>
      <pc:sldChg chg="modSp new mod">
        <pc:chgData name="Kumar, Mithlesh" userId="f75b44f8-038e-4ce4-a7a5-b89273cc7715" providerId="ADAL" clId="{771B0319-A0CE-4440-A1D6-D7D22A2E84BB}" dt="2022-09-24T16:58:33.413" v="6549" actId="20577"/>
        <pc:sldMkLst>
          <pc:docMk/>
          <pc:sldMk cId="1571035683" sldId="326"/>
        </pc:sldMkLst>
        <pc:spChg chg="mod">
          <ac:chgData name="Kumar, Mithlesh" userId="f75b44f8-038e-4ce4-a7a5-b89273cc7715" providerId="ADAL" clId="{771B0319-A0CE-4440-A1D6-D7D22A2E84BB}" dt="2022-09-24T16:45:39.510" v="5871" actId="12788"/>
          <ac:spMkLst>
            <pc:docMk/>
            <pc:sldMk cId="1571035683" sldId="326"/>
            <ac:spMk id="2" creationId="{80709CB8-5CE9-5B1D-0828-3F1AD42012A8}"/>
          </ac:spMkLst>
        </pc:spChg>
        <pc:spChg chg="mod">
          <ac:chgData name="Kumar, Mithlesh" userId="f75b44f8-038e-4ce4-a7a5-b89273cc7715" providerId="ADAL" clId="{771B0319-A0CE-4440-A1D6-D7D22A2E84BB}" dt="2022-09-24T16:58:33.413" v="6549" actId="20577"/>
          <ac:spMkLst>
            <pc:docMk/>
            <pc:sldMk cId="1571035683" sldId="326"/>
            <ac:spMk id="3" creationId="{7BCC6879-79E2-6E00-C8E4-53E385243A59}"/>
          </ac:spMkLst>
        </pc:spChg>
      </pc:sldChg>
      <pc:sldChg chg="addSp delSp modSp add mod ord">
        <pc:chgData name="Kumar, Mithlesh" userId="f75b44f8-038e-4ce4-a7a5-b89273cc7715" providerId="ADAL" clId="{771B0319-A0CE-4440-A1D6-D7D22A2E84BB}" dt="2022-09-28T21:35:13.112" v="8364" actId="1076"/>
        <pc:sldMkLst>
          <pc:docMk/>
          <pc:sldMk cId="2248989997" sldId="327"/>
        </pc:sldMkLst>
        <pc:spChg chg="mod">
          <ac:chgData name="Kumar, Mithlesh" userId="f75b44f8-038e-4ce4-a7a5-b89273cc7715" providerId="ADAL" clId="{771B0319-A0CE-4440-A1D6-D7D22A2E84BB}" dt="2022-09-28T21:35:08.776" v="8363" actId="1076"/>
          <ac:spMkLst>
            <pc:docMk/>
            <pc:sldMk cId="2248989997" sldId="327"/>
            <ac:spMk id="3" creationId="{9E9D0F89-8E02-0B2F-F6F7-B5C260F5E428}"/>
          </ac:spMkLst>
        </pc:spChg>
        <pc:spChg chg="mod">
          <ac:chgData name="Kumar, Mithlesh" userId="f75b44f8-038e-4ce4-a7a5-b89273cc7715" providerId="ADAL" clId="{771B0319-A0CE-4440-A1D6-D7D22A2E84BB}" dt="2022-09-28T21:35:08.776" v="8363" actId="1076"/>
          <ac:spMkLst>
            <pc:docMk/>
            <pc:sldMk cId="2248989997" sldId="327"/>
            <ac:spMk id="6" creationId="{58206313-194B-4A37-2208-75AF84703425}"/>
          </ac:spMkLst>
        </pc:spChg>
        <pc:spChg chg="mod">
          <ac:chgData name="Kumar, Mithlesh" userId="f75b44f8-038e-4ce4-a7a5-b89273cc7715" providerId="ADAL" clId="{771B0319-A0CE-4440-A1D6-D7D22A2E84BB}" dt="2022-09-28T21:35:13.112" v="8364" actId="1076"/>
          <ac:spMkLst>
            <pc:docMk/>
            <pc:sldMk cId="2248989997" sldId="327"/>
            <ac:spMk id="13" creationId="{7EFCD5CA-F66D-CCBB-7BD2-5D1EE3F9DF6B}"/>
          </ac:spMkLst>
        </pc:spChg>
        <pc:spChg chg="del mod topLvl">
          <ac:chgData name="Kumar, Mithlesh" userId="f75b44f8-038e-4ce4-a7a5-b89273cc7715" providerId="ADAL" clId="{771B0319-A0CE-4440-A1D6-D7D22A2E84BB}" dt="2022-09-28T21:27:35.944" v="8308" actId="478"/>
          <ac:spMkLst>
            <pc:docMk/>
            <pc:sldMk cId="2248989997" sldId="327"/>
            <ac:spMk id="25" creationId="{B3BC7DD5-088F-1171-C66D-6B1095A32547}"/>
          </ac:spMkLst>
        </pc:spChg>
        <pc:spChg chg="del mod topLvl">
          <ac:chgData name="Kumar, Mithlesh" userId="f75b44f8-038e-4ce4-a7a5-b89273cc7715" providerId="ADAL" clId="{771B0319-A0CE-4440-A1D6-D7D22A2E84BB}" dt="2022-09-28T21:31:41.424" v="8328" actId="478"/>
          <ac:spMkLst>
            <pc:docMk/>
            <pc:sldMk cId="2248989997" sldId="327"/>
            <ac:spMk id="26" creationId="{281D8CB9-66A3-50C3-9A13-1046CF53417F}"/>
          </ac:spMkLst>
        </pc:spChg>
        <pc:spChg chg="mod topLvl">
          <ac:chgData name="Kumar, Mithlesh" userId="f75b44f8-038e-4ce4-a7a5-b89273cc7715" providerId="ADAL" clId="{771B0319-A0CE-4440-A1D6-D7D22A2E84BB}" dt="2022-09-28T21:24:28.309" v="8278" actId="207"/>
          <ac:spMkLst>
            <pc:docMk/>
            <pc:sldMk cId="2248989997" sldId="327"/>
            <ac:spMk id="29" creationId="{16927B07-0BDB-B0EC-47D0-DC3CBC4E65AB}"/>
          </ac:spMkLst>
        </pc:spChg>
        <pc:spChg chg="mod topLvl">
          <ac:chgData name="Kumar, Mithlesh" userId="f75b44f8-038e-4ce4-a7a5-b89273cc7715" providerId="ADAL" clId="{771B0319-A0CE-4440-A1D6-D7D22A2E84BB}" dt="2022-09-28T21:28:10.875" v="8312" actId="1076"/>
          <ac:spMkLst>
            <pc:docMk/>
            <pc:sldMk cId="2248989997" sldId="327"/>
            <ac:spMk id="31" creationId="{9696AE7A-DD5F-C4A6-AC93-15A51C22615C}"/>
          </ac:spMkLst>
        </pc:spChg>
        <pc:spChg chg="mod topLvl">
          <ac:chgData name="Kumar, Mithlesh" userId="f75b44f8-038e-4ce4-a7a5-b89273cc7715" providerId="ADAL" clId="{771B0319-A0CE-4440-A1D6-D7D22A2E84BB}" dt="2022-09-28T21:28:32.724" v="8317" actId="1076"/>
          <ac:spMkLst>
            <pc:docMk/>
            <pc:sldMk cId="2248989997" sldId="327"/>
            <ac:spMk id="32" creationId="{F8C14158-B070-50FA-0A96-C5A0BB4FF6A9}"/>
          </ac:spMkLst>
        </pc:spChg>
        <pc:spChg chg="del mod topLvl">
          <ac:chgData name="Kumar, Mithlesh" userId="f75b44f8-038e-4ce4-a7a5-b89273cc7715" providerId="ADAL" clId="{771B0319-A0CE-4440-A1D6-D7D22A2E84BB}" dt="2022-09-28T21:31:47.410" v="8330" actId="478"/>
          <ac:spMkLst>
            <pc:docMk/>
            <pc:sldMk cId="2248989997" sldId="327"/>
            <ac:spMk id="33" creationId="{CEC68CCE-FB4D-F50B-37B4-CA6540815406}"/>
          </ac:spMkLst>
        </pc:spChg>
        <pc:spChg chg="mod topLvl">
          <ac:chgData name="Kumar, Mithlesh" userId="f75b44f8-038e-4ce4-a7a5-b89273cc7715" providerId="ADAL" clId="{771B0319-A0CE-4440-A1D6-D7D22A2E84BB}" dt="2022-09-28T21:23:02.164" v="8269" actId="1076"/>
          <ac:spMkLst>
            <pc:docMk/>
            <pc:sldMk cId="2248989997" sldId="327"/>
            <ac:spMk id="34" creationId="{C347D0A8-A33C-12B0-F92C-42D0E18FB4A3}"/>
          </ac:spMkLst>
        </pc:spChg>
        <pc:spChg chg="mod topLvl">
          <ac:chgData name="Kumar, Mithlesh" userId="f75b44f8-038e-4ce4-a7a5-b89273cc7715" providerId="ADAL" clId="{771B0319-A0CE-4440-A1D6-D7D22A2E84BB}" dt="2022-09-28T21:23:02.164" v="8269" actId="1076"/>
          <ac:spMkLst>
            <pc:docMk/>
            <pc:sldMk cId="2248989997" sldId="327"/>
            <ac:spMk id="35" creationId="{EA2A0D94-311E-2845-0536-BB7A54C97EA9}"/>
          </ac:spMkLst>
        </pc:spChg>
        <pc:spChg chg="mod topLvl">
          <ac:chgData name="Kumar, Mithlesh" userId="f75b44f8-038e-4ce4-a7a5-b89273cc7715" providerId="ADAL" clId="{771B0319-A0CE-4440-A1D6-D7D22A2E84BB}" dt="2022-09-28T21:32:09.074" v="8333" actId="1076"/>
          <ac:spMkLst>
            <pc:docMk/>
            <pc:sldMk cId="2248989997" sldId="327"/>
            <ac:spMk id="42" creationId="{1AF4E19D-F38D-256D-82C7-1DB0898C524B}"/>
          </ac:spMkLst>
        </pc:spChg>
        <pc:spChg chg="mod topLvl">
          <ac:chgData name="Kumar, Mithlesh" userId="f75b44f8-038e-4ce4-a7a5-b89273cc7715" providerId="ADAL" clId="{771B0319-A0CE-4440-A1D6-D7D22A2E84BB}" dt="2022-09-28T21:32:00.147" v="8331" actId="1076"/>
          <ac:spMkLst>
            <pc:docMk/>
            <pc:sldMk cId="2248989997" sldId="327"/>
            <ac:spMk id="43" creationId="{80FD3FD0-2544-C5DA-F502-834F88454BBD}"/>
          </ac:spMkLst>
        </pc:spChg>
        <pc:spChg chg="mod topLvl">
          <ac:chgData name="Kumar, Mithlesh" userId="f75b44f8-038e-4ce4-a7a5-b89273cc7715" providerId="ADAL" clId="{771B0319-A0CE-4440-A1D6-D7D22A2E84BB}" dt="2022-09-28T21:32:17.993" v="8335" actId="1076"/>
          <ac:spMkLst>
            <pc:docMk/>
            <pc:sldMk cId="2248989997" sldId="327"/>
            <ac:spMk id="48" creationId="{728CD398-4314-8093-E236-C18BED49630E}"/>
          </ac:spMkLst>
        </pc:spChg>
        <pc:spChg chg="mod topLvl">
          <ac:chgData name="Kumar, Mithlesh" userId="f75b44f8-038e-4ce4-a7a5-b89273cc7715" providerId="ADAL" clId="{771B0319-A0CE-4440-A1D6-D7D22A2E84BB}" dt="2022-09-28T21:32:44.954" v="8341" actId="688"/>
          <ac:spMkLst>
            <pc:docMk/>
            <pc:sldMk cId="2248989997" sldId="327"/>
            <ac:spMk id="52" creationId="{004E66B0-CE5E-053B-FF3B-F6198F61E7C0}"/>
          </ac:spMkLst>
        </pc:spChg>
        <pc:spChg chg="mod topLvl">
          <ac:chgData name="Kumar, Mithlesh" userId="f75b44f8-038e-4ce4-a7a5-b89273cc7715" providerId="ADAL" clId="{771B0319-A0CE-4440-A1D6-D7D22A2E84BB}" dt="2022-09-28T21:25:30.190" v="8284" actId="20577"/>
          <ac:spMkLst>
            <pc:docMk/>
            <pc:sldMk cId="2248989997" sldId="327"/>
            <ac:spMk id="53" creationId="{217EC136-5F60-C84C-BBEA-945C82F42F0C}"/>
          </ac:spMkLst>
        </pc:spChg>
        <pc:spChg chg="mod topLvl">
          <ac:chgData name="Kumar, Mithlesh" userId="f75b44f8-038e-4ce4-a7a5-b89273cc7715" providerId="ADAL" clId="{771B0319-A0CE-4440-A1D6-D7D22A2E84BB}" dt="2022-09-28T21:23:02.164" v="8269" actId="1076"/>
          <ac:spMkLst>
            <pc:docMk/>
            <pc:sldMk cId="2248989997" sldId="327"/>
            <ac:spMk id="54" creationId="{FB40588A-823B-36F5-0D6B-2F9615814317}"/>
          </ac:spMkLst>
        </pc:spChg>
        <pc:spChg chg="mod">
          <ac:chgData name="Kumar, Mithlesh" userId="f75b44f8-038e-4ce4-a7a5-b89273cc7715" providerId="ADAL" clId="{771B0319-A0CE-4440-A1D6-D7D22A2E84BB}" dt="2022-09-28T21:34:56.178" v="8362" actId="1076"/>
          <ac:spMkLst>
            <pc:docMk/>
            <pc:sldMk cId="2248989997" sldId="327"/>
            <ac:spMk id="60" creationId="{7D3EF370-3FC8-220A-4BA5-8C2D62015CBD}"/>
          </ac:spMkLst>
        </pc:spChg>
        <pc:spChg chg="add mod">
          <ac:chgData name="Kumar, Mithlesh" userId="f75b44f8-038e-4ce4-a7a5-b89273cc7715" providerId="ADAL" clId="{771B0319-A0CE-4440-A1D6-D7D22A2E84BB}" dt="2022-09-28T21:27:32.259" v="8307" actId="1076"/>
          <ac:spMkLst>
            <pc:docMk/>
            <pc:sldMk cId="2248989997" sldId="327"/>
            <ac:spMk id="61" creationId="{03AE487E-4F55-2924-BFDF-D9BD9BA90DC7}"/>
          </ac:spMkLst>
        </pc:spChg>
        <pc:spChg chg="mod topLvl">
          <ac:chgData name="Kumar, Mithlesh" userId="f75b44f8-038e-4ce4-a7a5-b89273cc7715" providerId="ADAL" clId="{771B0319-A0CE-4440-A1D6-D7D22A2E84BB}" dt="2022-09-28T21:23:02.164" v="8269" actId="1076"/>
          <ac:spMkLst>
            <pc:docMk/>
            <pc:sldMk cId="2248989997" sldId="327"/>
            <ac:spMk id="65" creationId="{F4ECF57A-B17C-BD9A-55A6-504BDD6EDFD3}"/>
          </ac:spMkLst>
        </pc:spChg>
        <pc:spChg chg="mod topLvl">
          <ac:chgData name="Kumar, Mithlesh" userId="f75b44f8-038e-4ce4-a7a5-b89273cc7715" providerId="ADAL" clId="{771B0319-A0CE-4440-A1D6-D7D22A2E84BB}" dt="2022-09-28T21:23:02.164" v="8269" actId="1076"/>
          <ac:spMkLst>
            <pc:docMk/>
            <pc:sldMk cId="2248989997" sldId="327"/>
            <ac:spMk id="71" creationId="{2916EC7C-CA0C-A539-376A-31DA6BECD8F3}"/>
          </ac:spMkLst>
        </pc:spChg>
        <pc:grpChg chg="del mod topLvl">
          <ac:chgData name="Kumar, Mithlesh" userId="f75b44f8-038e-4ce4-a7a5-b89273cc7715" providerId="ADAL" clId="{771B0319-A0CE-4440-A1D6-D7D22A2E84BB}" dt="2022-09-28T21:21:54.631" v="8259" actId="165"/>
          <ac:grpSpMkLst>
            <pc:docMk/>
            <pc:sldMk cId="2248989997" sldId="327"/>
            <ac:grpSpMk id="57" creationId="{37371D28-3C36-5B2F-129C-385AA08F869B}"/>
          </ac:grpSpMkLst>
        </pc:grpChg>
        <pc:grpChg chg="del mod">
          <ac:chgData name="Kumar, Mithlesh" userId="f75b44f8-038e-4ce4-a7a5-b89273cc7715" providerId="ADAL" clId="{771B0319-A0CE-4440-A1D6-D7D22A2E84BB}" dt="2022-09-28T21:21:09.022" v="8250" actId="165"/>
          <ac:grpSpMkLst>
            <pc:docMk/>
            <pc:sldMk cId="2248989997" sldId="327"/>
            <ac:grpSpMk id="72" creationId="{6356461D-C7FC-41DF-12B5-AF7B5793289F}"/>
          </ac:grpSpMkLst>
        </pc:grpChg>
        <pc:graphicFrameChg chg="mod">
          <ac:chgData name="Kumar, Mithlesh" userId="f75b44f8-038e-4ce4-a7a5-b89273cc7715" providerId="ADAL" clId="{771B0319-A0CE-4440-A1D6-D7D22A2E84BB}" dt="2022-09-28T21:35:08.776" v="8363" actId="1076"/>
          <ac:graphicFrameMkLst>
            <pc:docMk/>
            <pc:sldMk cId="2248989997" sldId="327"/>
            <ac:graphicFrameMk id="80" creationId="{0643759C-624D-C4FE-993C-E757F2DAE589}"/>
          </ac:graphicFrameMkLst>
        </pc:graphicFrameChg>
        <pc:picChg chg="del mod topLvl">
          <ac:chgData name="Kumar, Mithlesh" userId="f75b44f8-038e-4ce4-a7a5-b89273cc7715" providerId="ADAL" clId="{771B0319-A0CE-4440-A1D6-D7D22A2E84BB}" dt="2022-09-28T21:24:43.815" v="8281" actId="478"/>
          <ac:picMkLst>
            <pc:docMk/>
            <pc:sldMk cId="2248989997" sldId="327"/>
            <ac:picMk id="9" creationId="{542AEB6C-BFCD-7211-40CC-C761F5BAE3D8}"/>
          </ac:picMkLst>
        </pc:picChg>
        <pc:picChg chg="mod">
          <ac:chgData name="Kumar, Mithlesh" userId="f75b44f8-038e-4ce4-a7a5-b89273cc7715" providerId="ADAL" clId="{771B0319-A0CE-4440-A1D6-D7D22A2E84BB}" dt="2022-09-28T21:28:29.197" v="8316" actId="1076"/>
          <ac:picMkLst>
            <pc:docMk/>
            <pc:sldMk cId="2248989997" sldId="327"/>
            <ac:picMk id="16" creationId="{74C2AEA6-FE9C-0063-F2EA-926CF410B398}"/>
          </ac:picMkLst>
        </pc:picChg>
        <pc:picChg chg="del">
          <ac:chgData name="Kumar, Mithlesh" userId="f75b44f8-038e-4ce4-a7a5-b89273cc7715" providerId="ADAL" clId="{771B0319-A0CE-4440-A1D6-D7D22A2E84BB}" dt="2022-09-28T21:30:11.072" v="8321" actId="478"/>
          <ac:picMkLst>
            <pc:docMk/>
            <pc:sldMk cId="2248989997" sldId="327"/>
            <ac:picMk id="56" creationId="{681000FB-26E6-A103-57B3-BEC6E21155E7}"/>
          </ac:picMkLst>
        </pc:picChg>
        <pc:picChg chg="mod">
          <ac:chgData name="Kumar, Mithlesh" userId="f75b44f8-038e-4ce4-a7a5-b89273cc7715" providerId="ADAL" clId="{771B0319-A0CE-4440-A1D6-D7D22A2E84BB}" dt="2022-09-28T21:34:48.985" v="8360" actId="1076"/>
          <ac:picMkLst>
            <pc:docMk/>
            <pc:sldMk cId="2248989997" sldId="327"/>
            <ac:picMk id="74" creationId="{32E59403-88EA-57D1-1BB2-E3141BC8372D}"/>
          </ac:picMkLst>
        </pc:picChg>
        <pc:picChg chg="add mod ord">
          <ac:chgData name="Kumar, Mithlesh" userId="f75b44f8-038e-4ce4-a7a5-b89273cc7715" providerId="ADAL" clId="{771B0319-A0CE-4440-A1D6-D7D22A2E84BB}" dt="2022-09-28T21:34:51.809" v="8361" actId="1076"/>
          <ac:picMkLst>
            <pc:docMk/>
            <pc:sldMk cId="2248989997" sldId="327"/>
            <ac:picMk id="75" creationId="{103FD535-F6D0-1AF4-479F-046DAD3FDA2E}"/>
          </ac:picMkLst>
        </pc:picChg>
        <pc:cxnChg chg="mod">
          <ac:chgData name="Kumar, Mithlesh" userId="f75b44f8-038e-4ce4-a7a5-b89273cc7715" providerId="ADAL" clId="{771B0319-A0CE-4440-A1D6-D7D22A2E84BB}" dt="2022-09-28T21:35:08.776" v="8363" actId="1076"/>
          <ac:cxnSpMkLst>
            <pc:docMk/>
            <pc:sldMk cId="2248989997" sldId="327"/>
            <ac:cxnSpMk id="5" creationId="{E9BE44DB-082C-002E-C37B-637DD1A35D0F}"/>
          </ac:cxnSpMkLst>
        </pc:cxnChg>
        <pc:cxnChg chg="mod">
          <ac:chgData name="Kumar, Mithlesh" userId="f75b44f8-038e-4ce4-a7a5-b89273cc7715" providerId="ADAL" clId="{771B0319-A0CE-4440-A1D6-D7D22A2E84BB}" dt="2022-09-28T21:35:08.776" v="8363" actId="1076"/>
          <ac:cxnSpMkLst>
            <pc:docMk/>
            <pc:sldMk cId="2248989997" sldId="327"/>
            <ac:cxnSpMk id="7" creationId="{D4F785EB-FC9F-E3CB-F208-B31CE97CCF55}"/>
          </ac:cxnSpMkLst>
        </pc:cxnChg>
        <pc:cxnChg chg="del mod topLvl">
          <ac:chgData name="Kumar, Mithlesh" userId="f75b44f8-038e-4ce4-a7a5-b89273cc7715" providerId="ADAL" clId="{771B0319-A0CE-4440-A1D6-D7D22A2E84BB}" dt="2022-09-28T21:27:37.428" v="8309" actId="478"/>
          <ac:cxnSpMkLst>
            <pc:docMk/>
            <pc:sldMk cId="2248989997" sldId="327"/>
            <ac:cxnSpMk id="11" creationId="{C1E611FE-8CFB-7454-6408-293B2F1C7090}"/>
          </ac:cxnSpMkLst>
        </pc:cxnChg>
        <pc:cxnChg chg="mod topLvl">
          <ac:chgData name="Kumar, Mithlesh" userId="f75b44f8-038e-4ce4-a7a5-b89273cc7715" providerId="ADAL" clId="{771B0319-A0CE-4440-A1D6-D7D22A2E84BB}" dt="2022-09-28T21:24:10.733" v="8276" actId="14100"/>
          <ac:cxnSpMkLst>
            <pc:docMk/>
            <pc:sldMk cId="2248989997" sldId="327"/>
            <ac:cxnSpMk id="12" creationId="{E43CD0A2-7F40-6D96-94DB-0913DFACF7D1}"/>
          </ac:cxnSpMkLst>
        </pc:cxnChg>
        <pc:cxnChg chg="mod topLvl">
          <ac:chgData name="Kumar, Mithlesh" userId="f75b44f8-038e-4ce4-a7a5-b89273cc7715" providerId="ADAL" clId="{771B0319-A0CE-4440-A1D6-D7D22A2E84BB}" dt="2022-09-28T21:28:06.437" v="8311" actId="14100"/>
          <ac:cxnSpMkLst>
            <pc:docMk/>
            <pc:sldMk cId="2248989997" sldId="327"/>
            <ac:cxnSpMk id="14" creationId="{0DD3B26C-FE03-0AE6-8B1D-B34EA6298983}"/>
          </ac:cxnSpMkLst>
        </pc:cxnChg>
        <pc:cxnChg chg="mod topLvl">
          <ac:chgData name="Kumar, Mithlesh" userId="f75b44f8-038e-4ce4-a7a5-b89273cc7715" providerId="ADAL" clId="{771B0319-A0CE-4440-A1D6-D7D22A2E84BB}" dt="2022-09-28T21:29:10.068" v="8319" actId="14100"/>
          <ac:cxnSpMkLst>
            <pc:docMk/>
            <pc:sldMk cId="2248989997" sldId="327"/>
            <ac:cxnSpMk id="17" creationId="{6FD7617C-03A0-9658-C508-D7A058C8B3C5}"/>
          </ac:cxnSpMkLst>
        </pc:cxnChg>
        <pc:cxnChg chg="del mod topLvl">
          <ac:chgData name="Kumar, Mithlesh" userId="f75b44f8-038e-4ce4-a7a5-b89273cc7715" providerId="ADAL" clId="{771B0319-A0CE-4440-A1D6-D7D22A2E84BB}" dt="2022-09-28T21:31:43.441" v="8329" actId="478"/>
          <ac:cxnSpMkLst>
            <pc:docMk/>
            <pc:sldMk cId="2248989997" sldId="327"/>
            <ac:cxnSpMk id="21" creationId="{58827C38-BD5F-4E05-C729-B87B6E32F634}"/>
          </ac:cxnSpMkLst>
        </pc:cxnChg>
        <pc:cxnChg chg="del mod topLvl">
          <ac:chgData name="Kumar, Mithlesh" userId="f75b44f8-038e-4ce4-a7a5-b89273cc7715" providerId="ADAL" clId="{771B0319-A0CE-4440-A1D6-D7D22A2E84BB}" dt="2022-09-28T21:31:47.410" v="8330" actId="478"/>
          <ac:cxnSpMkLst>
            <pc:docMk/>
            <pc:sldMk cId="2248989997" sldId="327"/>
            <ac:cxnSpMk id="22" creationId="{E79A8873-53A5-626B-D2A1-828937DDAF0C}"/>
          </ac:cxnSpMkLst>
        </pc:cxnChg>
        <pc:cxnChg chg="del mod topLvl">
          <ac:chgData name="Kumar, Mithlesh" userId="f75b44f8-038e-4ce4-a7a5-b89273cc7715" providerId="ADAL" clId="{771B0319-A0CE-4440-A1D6-D7D22A2E84BB}" dt="2022-09-28T21:31:47.410" v="8330" actId="478"/>
          <ac:cxnSpMkLst>
            <pc:docMk/>
            <pc:sldMk cId="2248989997" sldId="327"/>
            <ac:cxnSpMk id="24" creationId="{2F37FB41-4026-8B67-81B5-CC8358EB0D47}"/>
          </ac:cxnSpMkLst>
        </pc:cxnChg>
        <pc:cxnChg chg="mod topLvl">
          <ac:chgData name="Kumar, Mithlesh" userId="f75b44f8-038e-4ce4-a7a5-b89273cc7715" providerId="ADAL" clId="{771B0319-A0CE-4440-A1D6-D7D22A2E84BB}" dt="2022-09-28T21:26:03.430" v="8292" actId="14100"/>
          <ac:cxnSpMkLst>
            <pc:docMk/>
            <pc:sldMk cId="2248989997" sldId="327"/>
            <ac:cxnSpMk id="37" creationId="{DD564C22-A418-33C6-8D7A-231D9BF0DA45}"/>
          </ac:cxnSpMkLst>
        </pc:cxnChg>
        <pc:cxnChg chg="mod topLvl">
          <ac:chgData name="Kumar, Mithlesh" userId="f75b44f8-038e-4ce4-a7a5-b89273cc7715" providerId="ADAL" clId="{771B0319-A0CE-4440-A1D6-D7D22A2E84BB}" dt="2022-09-28T21:26:00.653" v="8291" actId="14100"/>
          <ac:cxnSpMkLst>
            <pc:docMk/>
            <pc:sldMk cId="2248989997" sldId="327"/>
            <ac:cxnSpMk id="38" creationId="{426E5CE7-8E9E-A58B-BF8A-DEB755BBF6C6}"/>
          </ac:cxnSpMkLst>
        </pc:cxnChg>
        <pc:cxnChg chg="mod topLvl">
          <ac:chgData name="Kumar, Mithlesh" userId="f75b44f8-038e-4ce4-a7a5-b89273cc7715" providerId="ADAL" clId="{771B0319-A0CE-4440-A1D6-D7D22A2E84BB}" dt="2022-09-28T21:32:13.811" v="8334" actId="14100"/>
          <ac:cxnSpMkLst>
            <pc:docMk/>
            <pc:sldMk cId="2248989997" sldId="327"/>
            <ac:cxnSpMk id="44" creationId="{762A57F3-2477-58B7-E901-A3EE300E5925}"/>
          </ac:cxnSpMkLst>
        </pc:cxnChg>
        <pc:cxnChg chg="mod topLvl">
          <ac:chgData name="Kumar, Mithlesh" userId="f75b44f8-038e-4ce4-a7a5-b89273cc7715" providerId="ADAL" clId="{771B0319-A0CE-4440-A1D6-D7D22A2E84BB}" dt="2022-09-28T21:32:04.754" v="8332" actId="14100"/>
          <ac:cxnSpMkLst>
            <pc:docMk/>
            <pc:sldMk cId="2248989997" sldId="327"/>
            <ac:cxnSpMk id="45" creationId="{3D547D82-4372-4F19-CF25-1A4B3B4262A3}"/>
          </ac:cxnSpMkLst>
        </pc:cxnChg>
        <pc:cxnChg chg="mod topLvl">
          <ac:chgData name="Kumar, Mithlesh" userId="f75b44f8-038e-4ce4-a7a5-b89273cc7715" providerId="ADAL" clId="{771B0319-A0CE-4440-A1D6-D7D22A2E84BB}" dt="2022-09-28T21:32:22.346" v="8336" actId="14100"/>
          <ac:cxnSpMkLst>
            <pc:docMk/>
            <pc:sldMk cId="2248989997" sldId="327"/>
            <ac:cxnSpMk id="49" creationId="{F9EEA95B-E371-7D20-789F-FE1249F707A6}"/>
          </ac:cxnSpMkLst>
        </pc:cxnChg>
        <pc:cxnChg chg="add mod">
          <ac:chgData name="Kumar, Mithlesh" userId="f75b44f8-038e-4ce4-a7a5-b89273cc7715" providerId="ADAL" clId="{771B0319-A0CE-4440-A1D6-D7D22A2E84BB}" dt="2022-09-28T21:27:44.980" v="8310" actId="14100"/>
          <ac:cxnSpMkLst>
            <pc:docMk/>
            <pc:sldMk cId="2248989997" sldId="327"/>
            <ac:cxnSpMk id="51" creationId="{13A1A309-1242-6D22-4638-B37A4E82BAD5}"/>
          </ac:cxnSpMkLst>
        </pc:cxnChg>
        <pc:cxnChg chg="mod">
          <ac:chgData name="Kumar, Mithlesh" userId="f75b44f8-038e-4ce4-a7a5-b89273cc7715" providerId="ADAL" clId="{771B0319-A0CE-4440-A1D6-D7D22A2E84BB}" dt="2022-09-28T21:34:51.809" v="8361" actId="1076"/>
          <ac:cxnSpMkLst>
            <pc:docMk/>
            <pc:sldMk cId="2248989997" sldId="327"/>
            <ac:cxnSpMk id="59" creationId="{87847638-1382-01BD-90F6-37DDDB40796B}"/>
          </ac:cxnSpMkLst>
        </pc:cxnChg>
        <pc:cxnChg chg="mod topLvl">
          <ac:chgData name="Kumar, Mithlesh" userId="f75b44f8-038e-4ce4-a7a5-b89273cc7715" providerId="ADAL" clId="{771B0319-A0CE-4440-A1D6-D7D22A2E84BB}" dt="2022-09-28T21:23:02.164" v="8269" actId="1076"/>
          <ac:cxnSpMkLst>
            <pc:docMk/>
            <pc:sldMk cId="2248989997" sldId="327"/>
            <ac:cxnSpMk id="62" creationId="{A0AA6121-0D38-F965-EAF9-60E479C57F3B}"/>
          </ac:cxnSpMkLst>
        </pc:cxnChg>
        <pc:cxnChg chg="mod topLvl">
          <ac:chgData name="Kumar, Mithlesh" userId="f75b44f8-038e-4ce4-a7a5-b89273cc7715" providerId="ADAL" clId="{771B0319-A0CE-4440-A1D6-D7D22A2E84BB}" dt="2022-09-28T21:26:25.316" v="8296" actId="1076"/>
          <ac:cxnSpMkLst>
            <pc:docMk/>
            <pc:sldMk cId="2248989997" sldId="327"/>
            <ac:cxnSpMk id="67" creationId="{7A67E0AD-DBC4-5094-F11F-4E8C851C8B19}"/>
          </ac:cxnSpMkLst>
        </pc:cxnChg>
      </pc:sldChg>
      <pc:sldChg chg="modSp add mod">
        <pc:chgData name="Kumar, Mithlesh" userId="f75b44f8-038e-4ce4-a7a5-b89273cc7715" providerId="ADAL" clId="{771B0319-A0CE-4440-A1D6-D7D22A2E84BB}" dt="2022-09-28T22:18:05.252" v="8544" actId="255"/>
        <pc:sldMkLst>
          <pc:docMk/>
          <pc:sldMk cId="55823080" sldId="328"/>
        </pc:sldMkLst>
        <pc:graphicFrameChg chg="modGraphic">
          <ac:chgData name="Kumar, Mithlesh" userId="f75b44f8-038e-4ce4-a7a5-b89273cc7715" providerId="ADAL" clId="{771B0319-A0CE-4440-A1D6-D7D22A2E84BB}" dt="2022-09-28T22:18:05.252" v="8544" actId="255"/>
          <ac:graphicFrameMkLst>
            <pc:docMk/>
            <pc:sldMk cId="55823080" sldId="328"/>
            <ac:graphicFrameMk id="12" creationId="{5E0FCA48-378C-1E26-0888-D8C93127BA1C}"/>
          </ac:graphicFrameMkLst>
        </pc:graphicFrameChg>
      </pc:sldChg>
      <pc:sldChg chg="addSp delSp modSp new mod setBg">
        <pc:chgData name="Kumar, Mithlesh" userId="f75b44f8-038e-4ce4-a7a5-b89273cc7715" providerId="ADAL" clId="{771B0319-A0CE-4440-A1D6-D7D22A2E84BB}" dt="2022-10-05T20:37:33.373" v="9469" actId="20577"/>
        <pc:sldMkLst>
          <pc:docMk/>
          <pc:sldMk cId="2276244140" sldId="329"/>
        </pc:sldMkLst>
        <pc:spChg chg="mod ord">
          <ac:chgData name="Kumar, Mithlesh" userId="f75b44f8-038e-4ce4-a7a5-b89273cc7715" providerId="ADAL" clId="{771B0319-A0CE-4440-A1D6-D7D22A2E84BB}" dt="2022-10-02T01:25:21.689" v="8971" actId="166"/>
          <ac:spMkLst>
            <pc:docMk/>
            <pc:sldMk cId="2276244140" sldId="329"/>
            <ac:spMk id="2" creationId="{EF00F001-9D09-507F-38FC-D91CB2DF9FD2}"/>
          </ac:spMkLst>
        </pc:spChg>
        <pc:spChg chg="del">
          <ac:chgData name="Kumar, Mithlesh" userId="f75b44f8-038e-4ce4-a7a5-b89273cc7715" providerId="ADAL" clId="{771B0319-A0CE-4440-A1D6-D7D22A2E84BB}" dt="2022-10-02T01:22:53.015" v="8937"/>
          <ac:spMkLst>
            <pc:docMk/>
            <pc:sldMk cId="2276244140" sldId="329"/>
            <ac:spMk id="3" creationId="{C16CB81C-C8D6-305C-987D-A0EF5D353EAF}"/>
          </ac:spMkLst>
        </pc:spChg>
        <pc:spChg chg="add mod">
          <ac:chgData name="Kumar, Mithlesh" userId="f75b44f8-038e-4ce4-a7a5-b89273cc7715" providerId="ADAL" clId="{771B0319-A0CE-4440-A1D6-D7D22A2E84BB}" dt="2022-10-05T20:37:33.373" v="9469" actId="20577"/>
          <ac:spMkLst>
            <pc:docMk/>
            <pc:sldMk cId="2276244140" sldId="329"/>
            <ac:spMk id="6" creationId="{8E97A906-C195-DD16-3E50-6DEF481E6E2B}"/>
          </ac:spMkLst>
        </pc:spChg>
        <pc:spChg chg="mod">
          <ac:chgData name="Kumar, Mithlesh" userId="f75b44f8-038e-4ce4-a7a5-b89273cc7715" providerId="ADAL" clId="{771B0319-A0CE-4440-A1D6-D7D22A2E84BB}" dt="2022-10-02T01:28:50.693" v="8972"/>
          <ac:spMkLst>
            <pc:docMk/>
            <pc:sldMk cId="2276244140" sldId="329"/>
            <ac:spMk id="13" creationId="{1065968E-94B1-4F48-7400-BA45AFCD0928}"/>
          </ac:spMkLst>
        </pc:spChg>
        <pc:spChg chg="add del">
          <ac:chgData name="Kumar, Mithlesh" userId="f75b44f8-038e-4ce4-a7a5-b89273cc7715" providerId="ADAL" clId="{771B0319-A0CE-4440-A1D6-D7D22A2E84BB}" dt="2022-10-02T01:23:28.537" v="8947" actId="26606"/>
          <ac:spMkLst>
            <pc:docMk/>
            <pc:sldMk cId="2276244140" sldId="329"/>
            <ac:spMk id="15" creationId="{734B72E8-149F-4A6C-2CB0-D6DD0A282375}"/>
          </ac:spMkLst>
        </pc:spChg>
        <pc:spChg chg="mod">
          <ac:chgData name="Kumar, Mithlesh" userId="f75b44f8-038e-4ce4-a7a5-b89273cc7715" providerId="ADAL" clId="{771B0319-A0CE-4440-A1D6-D7D22A2E84BB}" dt="2022-10-02T01:28:50.693" v="8972"/>
          <ac:spMkLst>
            <pc:docMk/>
            <pc:sldMk cId="2276244140" sldId="329"/>
            <ac:spMk id="16" creationId="{1859D75C-CCC8-E72C-A8A0-2FEEF327E2E9}"/>
          </ac:spMkLst>
        </pc:spChg>
        <pc:spChg chg="mod">
          <ac:chgData name="Kumar, Mithlesh" userId="f75b44f8-038e-4ce4-a7a5-b89273cc7715" providerId="ADAL" clId="{771B0319-A0CE-4440-A1D6-D7D22A2E84BB}" dt="2022-10-02T01:28:50.693" v="8972"/>
          <ac:spMkLst>
            <pc:docMk/>
            <pc:sldMk cId="2276244140" sldId="329"/>
            <ac:spMk id="17" creationId="{DBAF70CF-764F-3E0D-CCA2-749678D6A1AB}"/>
          </ac:spMkLst>
        </pc:spChg>
        <pc:spChg chg="add del">
          <ac:chgData name="Kumar, Mithlesh" userId="f75b44f8-038e-4ce4-a7a5-b89273cc7715" providerId="ADAL" clId="{771B0319-A0CE-4440-A1D6-D7D22A2E84BB}" dt="2022-10-02T01:23:28.537" v="8947" actId="26606"/>
          <ac:spMkLst>
            <pc:docMk/>
            <pc:sldMk cId="2276244140" sldId="329"/>
            <ac:spMk id="18" creationId="{A3C210E6-A35A-4F68-8D60-801A019C75B8}"/>
          </ac:spMkLst>
        </pc:spChg>
        <pc:spChg chg="mod">
          <ac:chgData name="Kumar, Mithlesh" userId="f75b44f8-038e-4ce4-a7a5-b89273cc7715" providerId="ADAL" clId="{771B0319-A0CE-4440-A1D6-D7D22A2E84BB}" dt="2022-10-02T01:28:50.693" v="8972"/>
          <ac:spMkLst>
            <pc:docMk/>
            <pc:sldMk cId="2276244140" sldId="329"/>
            <ac:spMk id="19" creationId="{CD937096-F78A-9A5A-5A03-CD1D76C550BD}"/>
          </ac:spMkLst>
        </pc:spChg>
        <pc:spChg chg="add del">
          <ac:chgData name="Kumar, Mithlesh" userId="f75b44f8-038e-4ce4-a7a5-b89273cc7715" providerId="ADAL" clId="{771B0319-A0CE-4440-A1D6-D7D22A2E84BB}" dt="2022-10-02T01:23:28.537" v="8947" actId="26606"/>
          <ac:spMkLst>
            <pc:docMk/>
            <pc:sldMk cId="2276244140" sldId="329"/>
            <ac:spMk id="20" creationId="{AC0D06B0-F19C-459E-B221-A34B506FB5E3}"/>
          </ac:spMkLst>
        </pc:spChg>
        <pc:spChg chg="mod">
          <ac:chgData name="Kumar, Mithlesh" userId="f75b44f8-038e-4ce4-a7a5-b89273cc7715" providerId="ADAL" clId="{771B0319-A0CE-4440-A1D6-D7D22A2E84BB}" dt="2022-10-02T01:28:50.693" v="8972"/>
          <ac:spMkLst>
            <pc:docMk/>
            <pc:sldMk cId="2276244140" sldId="329"/>
            <ac:spMk id="21" creationId="{4333EFF2-4FD9-B067-812C-F1C83385BE18}"/>
          </ac:spMkLst>
        </pc:spChg>
        <pc:spChg chg="add del">
          <ac:chgData name="Kumar, Mithlesh" userId="f75b44f8-038e-4ce4-a7a5-b89273cc7715" providerId="ADAL" clId="{771B0319-A0CE-4440-A1D6-D7D22A2E84BB}" dt="2022-10-02T01:23:28.537" v="8947" actId="26606"/>
          <ac:spMkLst>
            <pc:docMk/>
            <pc:sldMk cId="2276244140" sldId="329"/>
            <ac:spMk id="22" creationId="{345B26DA-1C6B-4C66-81C9-9C1877FC2DB1}"/>
          </ac:spMkLst>
        </pc:spChg>
        <pc:spChg chg="mod">
          <ac:chgData name="Kumar, Mithlesh" userId="f75b44f8-038e-4ce4-a7a5-b89273cc7715" providerId="ADAL" clId="{771B0319-A0CE-4440-A1D6-D7D22A2E84BB}" dt="2022-10-02T01:28:50.693" v="8972"/>
          <ac:spMkLst>
            <pc:docMk/>
            <pc:sldMk cId="2276244140" sldId="329"/>
            <ac:spMk id="23" creationId="{5AA5EC6E-780F-A8F0-D0EB-D3E9E3DE3A9B}"/>
          </ac:spMkLst>
        </pc:spChg>
        <pc:spChg chg="add del">
          <ac:chgData name="Kumar, Mithlesh" userId="f75b44f8-038e-4ce4-a7a5-b89273cc7715" providerId="ADAL" clId="{771B0319-A0CE-4440-A1D6-D7D22A2E84BB}" dt="2022-10-02T01:23:28.537" v="8947" actId="26606"/>
          <ac:spMkLst>
            <pc:docMk/>
            <pc:sldMk cId="2276244140" sldId="329"/>
            <ac:spMk id="24" creationId="{98DE6C44-43F8-4DE4-AB81-66853FFEA09A}"/>
          </ac:spMkLst>
        </pc:spChg>
        <pc:spChg chg="add del">
          <ac:chgData name="Kumar, Mithlesh" userId="f75b44f8-038e-4ce4-a7a5-b89273cc7715" providerId="ADAL" clId="{771B0319-A0CE-4440-A1D6-D7D22A2E84BB}" dt="2022-10-02T01:23:28.537" v="8947" actId="26606"/>
          <ac:spMkLst>
            <pc:docMk/>
            <pc:sldMk cId="2276244140" sldId="329"/>
            <ac:spMk id="26" creationId="{2409529B-9B56-4F10-BE4D-F934DB89E57E}"/>
          </ac:spMkLst>
        </pc:spChg>
        <pc:spChg chg="add del mod">
          <ac:chgData name="Kumar, Mithlesh" userId="f75b44f8-038e-4ce4-a7a5-b89273cc7715" providerId="ADAL" clId="{771B0319-A0CE-4440-A1D6-D7D22A2E84BB}" dt="2022-10-02T01:36:01.109" v="9005" actId="931"/>
          <ac:spMkLst>
            <pc:docMk/>
            <pc:sldMk cId="2276244140" sldId="329"/>
            <ac:spMk id="34" creationId="{FBBC331C-5EE9-0E54-2496-658928F474D9}"/>
          </ac:spMkLst>
        </pc:spChg>
        <pc:spChg chg="add mod">
          <ac:chgData name="Kumar, Mithlesh" userId="f75b44f8-038e-4ce4-a7a5-b89273cc7715" providerId="ADAL" clId="{771B0319-A0CE-4440-A1D6-D7D22A2E84BB}" dt="2022-10-02T01:43:30.722" v="9033" actId="164"/>
          <ac:spMkLst>
            <pc:docMk/>
            <pc:sldMk cId="2276244140" sldId="329"/>
            <ac:spMk id="46" creationId="{2046A65C-B844-2125-3220-68CA8A44992F}"/>
          </ac:spMkLst>
        </pc:spChg>
        <pc:spChg chg="add mod">
          <ac:chgData name="Kumar, Mithlesh" userId="f75b44f8-038e-4ce4-a7a5-b89273cc7715" providerId="ADAL" clId="{771B0319-A0CE-4440-A1D6-D7D22A2E84BB}" dt="2022-10-02T01:43:30.722" v="9033" actId="164"/>
          <ac:spMkLst>
            <pc:docMk/>
            <pc:sldMk cId="2276244140" sldId="329"/>
            <ac:spMk id="53" creationId="{05A4C3A7-C139-1ACC-919C-32C0EC340415}"/>
          </ac:spMkLst>
        </pc:spChg>
        <pc:spChg chg="add mod">
          <ac:chgData name="Kumar, Mithlesh" userId="f75b44f8-038e-4ce4-a7a5-b89273cc7715" providerId="ADAL" clId="{771B0319-A0CE-4440-A1D6-D7D22A2E84BB}" dt="2022-10-02T01:43:28.117" v="9032"/>
          <ac:spMkLst>
            <pc:docMk/>
            <pc:sldMk cId="2276244140" sldId="329"/>
            <ac:spMk id="63" creationId="{14CCE005-8642-598D-FF4E-3C5A06A87AF6}"/>
          </ac:spMkLst>
        </pc:spChg>
        <pc:spChg chg="add mod">
          <ac:chgData name="Kumar, Mithlesh" userId="f75b44f8-038e-4ce4-a7a5-b89273cc7715" providerId="ADAL" clId="{771B0319-A0CE-4440-A1D6-D7D22A2E84BB}" dt="2022-10-02T01:43:28.117" v="9032"/>
          <ac:spMkLst>
            <pc:docMk/>
            <pc:sldMk cId="2276244140" sldId="329"/>
            <ac:spMk id="66" creationId="{BDE1BD0C-8700-EBA7-E5DD-A5BEEEEB81D3}"/>
          </ac:spMkLst>
        </pc:spChg>
        <pc:spChg chg="add mod">
          <ac:chgData name="Kumar, Mithlesh" userId="f75b44f8-038e-4ce4-a7a5-b89273cc7715" providerId="ADAL" clId="{771B0319-A0CE-4440-A1D6-D7D22A2E84BB}" dt="2022-10-05T20:36:30.861" v="9450" actId="20577"/>
          <ac:spMkLst>
            <pc:docMk/>
            <pc:sldMk cId="2276244140" sldId="329"/>
            <ac:spMk id="69" creationId="{F93CA55B-3F0B-68DF-2F17-DFEF94B67066}"/>
          </ac:spMkLst>
        </pc:spChg>
        <pc:spChg chg="add mod">
          <ac:chgData name="Kumar, Mithlesh" userId="f75b44f8-038e-4ce4-a7a5-b89273cc7715" providerId="ADAL" clId="{771B0319-A0CE-4440-A1D6-D7D22A2E84BB}" dt="2022-10-02T03:37:42.943" v="9280" actId="122"/>
          <ac:spMkLst>
            <pc:docMk/>
            <pc:sldMk cId="2276244140" sldId="329"/>
            <ac:spMk id="70" creationId="{AEBECE93-F1E5-A27E-25E5-B2E248B9FA05}"/>
          </ac:spMkLst>
        </pc:spChg>
        <pc:spChg chg="mod">
          <ac:chgData name="Kumar, Mithlesh" userId="f75b44f8-038e-4ce4-a7a5-b89273cc7715" providerId="ADAL" clId="{771B0319-A0CE-4440-A1D6-D7D22A2E84BB}" dt="2022-10-02T02:47:17.087" v="9191"/>
          <ac:spMkLst>
            <pc:docMk/>
            <pc:sldMk cId="2276244140" sldId="329"/>
            <ac:spMk id="73" creationId="{60FF462C-E673-7B88-87AE-62F1F8B4DCB3}"/>
          </ac:spMkLst>
        </pc:spChg>
        <pc:spChg chg="mod">
          <ac:chgData name="Kumar, Mithlesh" userId="f75b44f8-038e-4ce4-a7a5-b89273cc7715" providerId="ADAL" clId="{771B0319-A0CE-4440-A1D6-D7D22A2E84BB}" dt="2022-10-02T02:47:17.087" v="9191"/>
          <ac:spMkLst>
            <pc:docMk/>
            <pc:sldMk cId="2276244140" sldId="329"/>
            <ac:spMk id="76" creationId="{7158CF56-9254-B98D-9ECC-C803C88B875F}"/>
          </ac:spMkLst>
        </pc:spChg>
        <pc:grpChg chg="add del mod">
          <ac:chgData name="Kumar, Mithlesh" userId="f75b44f8-038e-4ce4-a7a5-b89273cc7715" providerId="ADAL" clId="{771B0319-A0CE-4440-A1D6-D7D22A2E84BB}" dt="2022-10-02T01:28:53.870" v="8973"/>
          <ac:grpSpMkLst>
            <pc:docMk/>
            <pc:sldMk cId="2276244140" sldId="329"/>
            <ac:grpSpMk id="12" creationId="{1C058092-0C01-B05F-C065-58105C89ABCA}"/>
          </ac:grpSpMkLst>
        </pc:grpChg>
        <pc:grpChg chg="add mod">
          <ac:chgData name="Kumar, Mithlesh" userId="f75b44f8-038e-4ce4-a7a5-b89273cc7715" providerId="ADAL" clId="{771B0319-A0CE-4440-A1D6-D7D22A2E84BB}" dt="2022-10-02T01:43:30.722" v="9033" actId="164"/>
          <ac:grpSpMkLst>
            <pc:docMk/>
            <pc:sldMk cId="2276244140" sldId="329"/>
            <ac:grpSpMk id="37" creationId="{E47ACF31-A4BB-EFEF-7A96-0F684171B9A7}"/>
          </ac:grpSpMkLst>
        </pc:grpChg>
        <pc:grpChg chg="mod">
          <ac:chgData name="Kumar, Mithlesh" userId="f75b44f8-038e-4ce4-a7a5-b89273cc7715" providerId="ADAL" clId="{771B0319-A0CE-4440-A1D6-D7D22A2E84BB}" dt="2022-10-02T01:39:13.963" v="9011"/>
          <ac:grpSpMkLst>
            <pc:docMk/>
            <pc:sldMk cId="2276244140" sldId="329"/>
            <ac:grpSpMk id="39" creationId="{8606B4E4-69F4-70D7-1E05-530490442E0B}"/>
          </ac:grpSpMkLst>
        </pc:grpChg>
        <pc:grpChg chg="add mod">
          <ac:chgData name="Kumar, Mithlesh" userId="f75b44f8-038e-4ce4-a7a5-b89273cc7715" providerId="ADAL" clId="{771B0319-A0CE-4440-A1D6-D7D22A2E84BB}" dt="2022-10-02T01:43:28.117" v="9032"/>
          <ac:grpSpMkLst>
            <pc:docMk/>
            <pc:sldMk cId="2276244140" sldId="329"/>
            <ac:grpSpMk id="54" creationId="{6D0E9B31-8CFA-F644-CFF4-C2A5A38239A3}"/>
          </ac:grpSpMkLst>
        </pc:grpChg>
        <pc:grpChg chg="mod">
          <ac:chgData name="Kumar, Mithlesh" userId="f75b44f8-038e-4ce4-a7a5-b89273cc7715" providerId="ADAL" clId="{771B0319-A0CE-4440-A1D6-D7D22A2E84BB}" dt="2022-10-02T01:43:28.117" v="9032"/>
          <ac:grpSpMkLst>
            <pc:docMk/>
            <pc:sldMk cId="2276244140" sldId="329"/>
            <ac:grpSpMk id="56" creationId="{FA20043B-3604-F6E2-BA29-A511A9FF31B6}"/>
          </ac:grpSpMkLst>
        </pc:grpChg>
        <pc:grpChg chg="add del mod">
          <ac:chgData name="Kumar, Mithlesh" userId="f75b44f8-038e-4ce4-a7a5-b89273cc7715" providerId="ADAL" clId="{771B0319-A0CE-4440-A1D6-D7D22A2E84BB}" dt="2022-10-02T02:47:15.964" v="9190" actId="21"/>
          <ac:grpSpMkLst>
            <pc:docMk/>
            <pc:sldMk cId="2276244140" sldId="329"/>
            <ac:grpSpMk id="67" creationId="{26F41E08-4F9C-CA5D-2CBC-12E6C448FD94}"/>
          </ac:grpSpMkLst>
        </pc:grpChg>
        <pc:grpChg chg="add del mod">
          <ac:chgData name="Kumar, Mithlesh" userId="f75b44f8-038e-4ce4-a7a5-b89273cc7715" providerId="ADAL" clId="{771B0319-A0CE-4440-A1D6-D7D22A2E84BB}" dt="2022-10-02T02:47:21.268" v="9192"/>
          <ac:grpSpMkLst>
            <pc:docMk/>
            <pc:sldMk cId="2276244140" sldId="329"/>
            <ac:grpSpMk id="71" creationId="{B185E669-8209-8502-4731-C3F7125F6A04}"/>
          </ac:grpSpMkLst>
        </pc:grpChg>
        <pc:grpChg chg="mod">
          <ac:chgData name="Kumar, Mithlesh" userId="f75b44f8-038e-4ce4-a7a5-b89273cc7715" providerId="ADAL" clId="{771B0319-A0CE-4440-A1D6-D7D22A2E84BB}" dt="2022-10-02T02:47:17.087" v="9191"/>
          <ac:grpSpMkLst>
            <pc:docMk/>
            <pc:sldMk cId="2276244140" sldId="329"/>
            <ac:grpSpMk id="72" creationId="{7A5EB855-2E26-9170-6D4B-0F8F57AB93C1}"/>
          </ac:grpSpMkLst>
        </pc:grpChg>
        <pc:grpChg chg="mod">
          <ac:chgData name="Kumar, Mithlesh" userId="f75b44f8-038e-4ce4-a7a5-b89273cc7715" providerId="ADAL" clId="{771B0319-A0CE-4440-A1D6-D7D22A2E84BB}" dt="2022-10-02T02:47:17.087" v="9191"/>
          <ac:grpSpMkLst>
            <pc:docMk/>
            <pc:sldMk cId="2276244140" sldId="329"/>
            <ac:grpSpMk id="78" creationId="{949B147B-6681-8AF2-F866-B3C449027CAB}"/>
          </ac:grpSpMkLst>
        </pc:grpChg>
        <pc:picChg chg="add del mod ord">
          <ac:chgData name="Kumar, Mithlesh" userId="f75b44f8-038e-4ce4-a7a5-b89273cc7715" providerId="ADAL" clId="{771B0319-A0CE-4440-A1D6-D7D22A2E84BB}" dt="2022-10-02T01:35:49.168" v="9004" actId="478"/>
          <ac:picMkLst>
            <pc:docMk/>
            <pc:sldMk cId="2276244140" sldId="329"/>
            <ac:picMk id="5" creationId="{0DE9F767-3CE2-C1CF-39A5-427CCE436708}"/>
          </ac:picMkLst>
        </pc:picChg>
        <pc:picChg chg="add del mod">
          <ac:chgData name="Kumar, Mithlesh" userId="f75b44f8-038e-4ce4-a7a5-b89273cc7715" providerId="ADAL" clId="{771B0319-A0CE-4440-A1D6-D7D22A2E84BB}" dt="2022-10-02T01:35:15.169" v="8997" actId="478"/>
          <ac:picMkLst>
            <pc:docMk/>
            <pc:sldMk cId="2276244140" sldId="329"/>
            <ac:picMk id="7" creationId="{3DC41143-F0CD-2E03-7955-1A4AA45B8AD1}"/>
          </ac:picMkLst>
        </pc:picChg>
        <pc:picChg chg="add del mod">
          <ac:chgData name="Kumar, Mithlesh" userId="f75b44f8-038e-4ce4-a7a5-b89273cc7715" providerId="ADAL" clId="{771B0319-A0CE-4440-A1D6-D7D22A2E84BB}" dt="2022-10-02T01:33:59.642" v="8986" actId="478"/>
          <ac:picMkLst>
            <pc:docMk/>
            <pc:sldMk cId="2276244140" sldId="329"/>
            <ac:picMk id="9" creationId="{F155C690-E709-5600-E1F6-6EAD364B2ADA}"/>
          </ac:picMkLst>
        </pc:picChg>
        <pc:picChg chg="add del mod">
          <ac:chgData name="Kumar, Mithlesh" userId="f75b44f8-038e-4ce4-a7a5-b89273cc7715" providerId="ADAL" clId="{771B0319-A0CE-4440-A1D6-D7D22A2E84BB}" dt="2022-10-02T01:33:30.389" v="8981" actId="478"/>
          <ac:picMkLst>
            <pc:docMk/>
            <pc:sldMk cId="2276244140" sldId="329"/>
            <ac:picMk id="11" creationId="{390FAEC3-4845-C30F-6B85-9C0255EB8AE7}"/>
          </ac:picMkLst>
        </pc:picChg>
        <pc:picChg chg="add mod">
          <ac:chgData name="Kumar, Mithlesh" userId="f75b44f8-038e-4ce4-a7a5-b89273cc7715" providerId="ADAL" clId="{771B0319-A0CE-4440-A1D6-D7D22A2E84BB}" dt="2022-10-02T02:48:25.431" v="9208" actId="14100"/>
          <ac:picMkLst>
            <pc:docMk/>
            <pc:sldMk cId="2276244140" sldId="329"/>
            <ac:picMk id="25" creationId="{A24BF396-27BD-6F8D-1315-0CC0C48D2907}"/>
          </ac:picMkLst>
        </pc:picChg>
        <pc:picChg chg="add mod">
          <ac:chgData name="Kumar, Mithlesh" userId="f75b44f8-038e-4ce4-a7a5-b89273cc7715" providerId="ADAL" clId="{771B0319-A0CE-4440-A1D6-D7D22A2E84BB}" dt="2022-10-02T01:34:57.966" v="8995" actId="14100"/>
          <ac:picMkLst>
            <pc:docMk/>
            <pc:sldMk cId="2276244140" sldId="329"/>
            <ac:picMk id="28" creationId="{502AC7AD-6EB4-1BA6-B693-B17593853258}"/>
          </ac:picMkLst>
        </pc:picChg>
        <pc:picChg chg="add mod">
          <ac:chgData name="Kumar, Mithlesh" userId="f75b44f8-038e-4ce4-a7a5-b89273cc7715" providerId="ADAL" clId="{771B0319-A0CE-4440-A1D6-D7D22A2E84BB}" dt="2022-10-02T03:15:16.975" v="9244" actId="555"/>
          <ac:picMkLst>
            <pc:docMk/>
            <pc:sldMk cId="2276244140" sldId="329"/>
            <ac:picMk id="30" creationId="{DEB97D9A-FF30-4C88-1714-EAD3D3DDFFDB}"/>
          </ac:picMkLst>
        </pc:picChg>
        <pc:picChg chg="add mod">
          <ac:chgData name="Kumar, Mithlesh" userId="f75b44f8-038e-4ce4-a7a5-b89273cc7715" providerId="ADAL" clId="{771B0319-A0CE-4440-A1D6-D7D22A2E84BB}" dt="2022-10-05T20:36:25.393" v="9448" actId="1076"/>
          <ac:picMkLst>
            <pc:docMk/>
            <pc:sldMk cId="2276244140" sldId="329"/>
            <ac:picMk id="32" creationId="{D9DBA34F-8023-409B-66B8-A599F601BB09}"/>
          </ac:picMkLst>
        </pc:picChg>
        <pc:picChg chg="add mod">
          <ac:chgData name="Kumar, Mithlesh" userId="f75b44f8-038e-4ce4-a7a5-b89273cc7715" providerId="ADAL" clId="{771B0319-A0CE-4440-A1D6-D7D22A2E84BB}" dt="2022-10-02T01:36:15.169" v="9010" actId="555"/>
          <ac:picMkLst>
            <pc:docMk/>
            <pc:sldMk cId="2276244140" sldId="329"/>
            <ac:picMk id="36" creationId="{D284FEA0-B655-1BA6-E89A-E53C22A43A10}"/>
          </ac:picMkLst>
        </pc:picChg>
        <pc:picChg chg="mod">
          <ac:chgData name="Kumar, Mithlesh" userId="f75b44f8-038e-4ce4-a7a5-b89273cc7715" providerId="ADAL" clId="{771B0319-A0CE-4440-A1D6-D7D22A2E84BB}" dt="2022-10-02T01:39:13.963" v="9011"/>
          <ac:picMkLst>
            <pc:docMk/>
            <pc:sldMk cId="2276244140" sldId="329"/>
            <ac:picMk id="38" creationId="{2CB4CFA0-2CF8-4DD7-8BB0-346B3BD6C303}"/>
          </ac:picMkLst>
        </pc:picChg>
        <pc:picChg chg="mod">
          <ac:chgData name="Kumar, Mithlesh" userId="f75b44f8-038e-4ce4-a7a5-b89273cc7715" providerId="ADAL" clId="{771B0319-A0CE-4440-A1D6-D7D22A2E84BB}" dt="2022-10-02T01:39:13.963" v="9011"/>
          <ac:picMkLst>
            <pc:docMk/>
            <pc:sldMk cId="2276244140" sldId="329"/>
            <ac:picMk id="40" creationId="{9489BA7E-7B3C-2556-84FD-726F4F467AFE}"/>
          </ac:picMkLst>
        </pc:picChg>
        <pc:picChg chg="mod">
          <ac:chgData name="Kumar, Mithlesh" userId="f75b44f8-038e-4ce4-a7a5-b89273cc7715" providerId="ADAL" clId="{771B0319-A0CE-4440-A1D6-D7D22A2E84BB}" dt="2022-10-02T01:39:13.963" v="9011"/>
          <ac:picMkLst>
            <pc:docMk/>
            <pc:sldMk cId="2276244140" sldId="329"/>
            <ac:picMk id="41" creationId="{9ABEC674-BA4A-1AC4-25B3-09CE77D4C68B}"/>
          </ac:picMkLst>
        </pc:picChg>
        <pc:picChg chg="mod">
          <ac:chgData name="Kumar, Mithlesh" userId="f75b44f8-038e-4ce4-a7a5-b89273cc7715" providerId="ADAL" clId="{771B0319-A0CE-4440-A1D6-D7D22A2E84BB}" dt="2022-10-02T01:39:13.963" v="9011"/>
          <ac:picMkLst>
            <pc:docMk/>
            <pc:sldMk cId="2276244140" sldId="329"/>
            <ac:picMk id="42" creationId="{9D2DB4CD-AFF6-1EB0-B691-867FA6B57257}"/>
          </ac:picMkLst>
        </pc:picChg>
        <pc:picChg chg="mod">
          <ac:chgData name="Kumar, Mithlesh" userId="f75b44f8-038e-4ce4-a7a5-b89273cc7715" providerId="ADAL" clId="{771B0319-A0CE-4440-A1D6-D7D22A2E84BB}" dt="2022-10-02T01:39:13.963" v="9011"/>
          <ac:picMkLst>
            <pc:docMk/>
            <pc:sldMk cId="2276244140" sldId="329"/>
            <ac:picMk id="43" creationId="{D43F96D5-E6AE-2537-F85A-F99FEC37ED6A}"/>
          </ac:picMkLst>
        </pc:picChg>
        <pc:picChg chg="mod">
          <ac:chgData name="Kumar, Mithlesh" userId="f75b44f8-038e-4ce4-a7a5-b89273cc7715" providerId="ADAL" clId="{771B0319-A0CE-4440-A1D6-D7D22A2E84BB}" dt="2022-10-02T01:39:13.963" v="9011"/>
          <ac:picMkLst>
            <pc:docMk/>
            <pc:sldMk cId="2276244140" sldId="329"/>
            <ac:picMk id="44" creationId="{1C51081B-1361-379B-20B3-698CDB50B412}"/>
          </ac:picMkLst>
        </pc:picChg>
        <pc:picChg chg="mod">
          <ac:chgData name="Kumar, Mithlesh" userId="f75b44f8-038e-4ce4-a7a5-b89273cc7715" providerId="ADAL" clId="{771B0319-A0CE-4440-A1D6-D7D22A2E84BB}" dt="2022-10-02T01:39:13.963" v="9011"/>
          <ac:picMkLst>
            <pc:docMk/>
            <pc:sldMk cId="2276244140" sldId="329"/>
            <ac:picMk id="45" creationId="{740F0F83-9246-04A7-EB37-B0BF7C12B710}"/>
          </ac:picMkLst>
        </pc:picChg>
        <pc:picChg chg="mod">
          <ac:chgData name="Kumar, Mithlesh" userId="f75b44f8-038e-4ce4-a7a5-b89273cc7715" providerId="ADAL" clId="{771B0319-A0CE-4440-A1D6-D7D22A2E84BB}" dt="2022-10-02T01:43:28.117" v="9032"/>
          <ac:picMkLst>
            <pc:docMk/>
            <pc:sldMk cId="2276244140" sldId="329"/>
            <ac:picMk id="55" creationId="{11B95C5F-08B2-AAAB-D3FF-CD08E94E9244}"/>
          </ac:picMkLst>
        </pc:picChg>
        <pc:picChg chg="mod">
          <ac:chgData name="Kumar, Mithlesh" userId="f75b44f8-038e-4ce4-a7a5-b89273cc7715" providerId="ADAL" clId="{771B0319-A0CE-4440-A1D6-D7D22A2E84BB}" dt="2022-10-02T01:43:28.117" v="9032"/>
          <ac:picMkLst>
            <pc:docMk/>
            <pc:sldMk cId="2276244140" sldId="329"/>
            <ac:picMk id="57" creationId="{1D153AD5-D993-A60A-C6F3-0F7211046CB9}"/>
          </ac:picMkLst>
        </pc:picChg>
        <pc:picChg chg="mod">
          <ac:chgData name="Kumar, Mithlesh" userId="f75b44f8-038e-4ce4-a7a5-b89273cc7715" providerId="ADAL" clId="{771B0319-A0CE-4440-A1D6-D7D22A2E84BB}" dt="2022-10-02T01:43:28.117" v="9032"/>
          <ac:picMkLst>
            <pc:docMk/>
            <pc:sldMk cId="2276244140" sldId="329"/>
            <ac:picMk id="58" creationId="{AAA1D543-B9E8-A60C-80DF-9F61F846508B}"/>
          </ac:picMkLst>
        </pc:picChg>
        <pc:picChg chg="mod">
          <ac:chgData name="Kumar, Mithlesh" userId="f75b44f8-038e-4ce4-a7a5-b89273cc7715" providerId="ADAL" clId="{771B0319-A0CE-4440-A1D6-D7D22A2E84BB}" dt="2022-10-02T01:43:28.117" v="9032"/>
          <ac:picMkLst>
            <pc:docMk/>
            <pc:sldMk cId="2276244140" sldId="329"/>
            <ac:picMk id="59" creationId="{D758AA8E-9916-7C6D-7273-19F934872262}"/>
          </ac:picMkLst>
        </pc:picChg>
        <pc:picChg chg="mod">
          <ac:chgData name="Kumar, Mithlesh" userId="f75b44f8-038e-4ce4-a7a5-b89273cc7715" providerId="ADAL" clId="{771B0319-A0CE-4440-A1D6-D7D22A2E84BB}" dt="2022-10-02T01:43:28.117" v="9032"/>
          <ac:picMkLst>
            <pc:docMk/>
            <pc:sldMk cId="2276244140" sldId="329"/>
            <ac:picMk id="60" creationId="{9100CD5D-A294-A540-6431-927D6DA23D84}"/>
          </ac:picMkLst>
        </pc:picChg>
        <pc:picChg chg="mod">
          <ac:chgData name="Kumar, Mithlesh" userId="f75b44f8-038e-4ce4-a7a5-b89273cc7715" providerId="ADAL" clId="{771B0319-A0CE-4440-A1D6-D7D22A2E84BB}" dt="2022-10-02T01:43:28.117" v="9032"/>
          <ac:picMkLst>
            <pc:docMk/>
            <pc:sldMk cId="2276244140" sldId="329"/>
            <ac:picMk id="61" creationId="{20C99D47-3536-2129-1C13-C4F2AA746DF8}"/>
          </ac:picMkLst>
        </pc:picChg>
        <pc:picChg chg="mod">
          <ac:chgData name="Kumar, Mithlesh" userId="f75b44f8-038e-4ce4-a7a5-b89273cc7715" providerId="ADAL" clId="{771B0319-A0CE-4440-A1D6-D7D22A2E84BB}" dt="2022-10-02T01:43:28.117" v="9032"/>
          <ac:picMkLst>
            <pc:docMk/>
            <pc:sldMk cId="2276244140" sldId="329"/>
            <ac:picMk id="62" creationId="{887946D2-3AEC-B030-8CD2-36F8DBBAAC18}"/>
          </ac:picMkLst>
        </pc:picChg>
        <pc:picChg chg="add mod ord">
          <ac:chgData name="Kumar, Mithlesh" userId="f75b44f8-038e-4ce4-a7a5-b89273cc7715" providerId="ADAL" clId="{771B0319-A0CE-4440-A1D6-D7D22A2E84BB}" dt="2022-10-02T02:48:15.576" v="9206" actId="14100"/>
          <ac:picMkLst>
            <pc:docMk/>
            <pc:sldMk cId="2276244140" sldId="329"/>
            <ac:picMk id="68" creationId="{C186674C-1C2A-D32A-ED88-F23A89D76187}"/>
          </ac:picMkLst>
        </pc:picChg>
        <pc:picChg chg="mod">
          <ac:chgData name="Kumar, Mithlesh" userId="f75b44f8-038e-4ce4-a7a5-b89273cc7715" providerId="ADAL" clId="{771B0319-A0CE-4440-A1D6-D7D22A2E84BB}" dt="2022-10-02T02:47:17.087" v="9191"/>
          <ac:picMkLst>
            <pc:docMk/>
            <pc:sldMk cId="2276244140" sldId="329"/>
            <ac:picMk id="77" creationId="{AE89221D-570C-FFA8-CD2E-ACFC40AB4A67}"/>
          </ac:picMkLst>
        </pc:picChg>
        <pc:picChg chg="mod">
          <ac:chgData name="Kumar, Mithlesh" userId="f75b44f8-038e-4ce4-a7a5-b89273cc7715" providerId="ADAL" clId="{771B0319-A0CE-4440-A1D6-D7D22A2E84BB}" dt="2022-10-02T02:47:17.087" v="9191"/>
          <ac:picMkLst>
            <pc:docMk/>
            <pc:sldMk cId="2276244140" sldId="329"/>
            <ac:picMk id="79" creationId="{A36B87C9-F49B-BBE2-4AE7-EB63096E48A7}"/>
          </ac:picMkLst>
        </pc:picChg>
        <pc:picChg chg="mod">
          <ac:chgData name="Kumar, Mithlesh" userId="f75b44f8-038e-4ce4-a7a5-b89273cc7715" providerId="ADAL" clId="{771B0319-A0CE-4440-A1D6-D7D22A2E84BB}" dt="2022-10-02T02:47:17.087" v="9191"/>
          <ac:picMkLst>
            <pc:docMk/>
            <pc:sldMk cId="2276244140" sldId="329"/>
            <ac:picMk id="80" creationId="{2F4FC31A-07E7-CB45-D1CD-5A0937F2CC2A}"/>
          </ac:picMkLst>
        </pc:picChg>
        <pc:picChg chg="mod">
          <ac:chgData name="Kumar, Mithlesh" userId="f75b44f8-038e-4ce4-a7a5-b89273cc7715" providerId="ADAL" clId="{771B0319-A0CE-4440-A1D6-D7D22A2E84BB}" dt="2022-10-02T02:47:17.087" v="9191"/>
          <ac:picMkLst>
            <pc:docMk/>
            <pc:sldMk cId="2276244140" sldId="329"/>
            <ac:picMk id="81" creationId="{F6E7BCFD-7E49-6CA7-FC10-389200BA69C8}"/>
          </ac:picMkLst>
        </pc:picChg>
        <pc:picChg chg="mod">
          <ac:chgData name="Kumar, Mithlesh" userId="f75b44f8-038e-4ce4-a7a5-b89273cc7715" providerId="ADAL" clId="{771B0319-A0CE-4440-A1D6-D7D22A2E84BB}" dt="2022-10-02T02:47:17.087" v="9191"/>
          <ac:picMkLst>
            <pc:docMk/>
            <pc:sldMk cId="2276244140" sldId="329"/>
            <ac:picMk id="82" creationId="{A2E0C038-9BF1-7E7C-800A-181ADF5FD8DF}"/>
          </ac:picMkLst>
        </pc:picChg>
        <pc:picChg chg="mod">
          <ac:chgData name="Kumar, Mithlesh" userId="f75b44f8-038e-4ce4-a7a5-b89273cc7715" providerId="ADAL" clId="{771B0319-A0CE-4440-A1D6-D7D22A2E84BB}" dt="2022-10-02T02:47:17.087" v="9191"/>
          <ac:picMkLst>
            <pc:docMk/>
            <pc:sldMk cId="2276244140" sldId="329"/>
            <ac:picMk id="83" creationId="{CC8B19FC-4BFC-0A74-7CF0-B1E26B94D76F}"/>
          </ac:picMkLst>
        </pc:picChg>
        <pc:picChg chg="mod">
          <ac:chgData name="Kumar, Mithlesh" userId="f75b44f8-038e-4ce4-a7a5-b89273cc7715" providerId="ADAL" clId="{771B0319-A0CE-4440-A1D6-D7D22A2E84BB}" dt="2022-10-02T02:47:17.087" v="9191"/>
          <ac:picMkLst>
            <pc:docMk/>
            <pc:sldMk cId="2276244140" sldId="329"/>
            <ac:picMk id="84" creationId="{7A97BBD6-14A5-D246-5DAC-15DAE59CFC99}"/>
          </ac:picMkLst>
        </pc:picChg>
        <pc:picChg chg="add mod">
          <ac:chgData name="Kumar, Mithlesh" userId="f75b44f8-038e-4ce4-a7a5-b89273cc7715" providerId="ADAL" clId="{771B0319-A0CE-4440-A1D6-D7D22A2E84BB}" dt="2022-10-02T02:48:29.859" v="9209" actId="14100"/>
          <ac:picMkLst>
            <pc:docMk/>
            <pc:sldMk cId="2276244140" sldId="329"/>
            <ac:picMk id="85" creationId="{A63D598F-0B4C-781C-53CC-35AAD10BD097}"/>
          </ac:picMkLst>
        </pc:picChg>
        <pc:cxnChg chg="mod">
          <ac:chgData name="Kumar, Mithlesh" userId="f75b44f8-038e-4ce4-a7a5-b89273cc7715" providerId="ADAL" clId="{771B0319-A0CE-4440-A1D6-D7D22A2E84BB}" dt="2022-10-02T01:28:50.693" v="8972"/>
          <ac:cxnSpMkLst>
            <pc:docMk/>
            <pc:sldMk cId="2276244140" sldId="329"/>
            <ac:cxnSpMk id="14" creationId="{86D1BAC2-D07E-87D4-8E61-464966C5250C}"/>
          </ac:cxnSpMkLst>
        </pc:cxnChg>
        <pc:cxnChg chg="add mod">
          <ac:chgData name="Kumar, Mithlesh" userId="f75b44f8-038e-4ce4-a7a5-b89273cc7715" providerId="ADAL" clId="{771B0319-A0CE-4440-A1D6-D7D22A2E84BB}" dt="2022-10-02T01:43:30.722" v="9033" actId="164"/>
          <ac:cxnSpMkLst>
            <pc:docMk/>
            <pc:sldMk cId="2276244140" sldId="329"/>
            <ac:cxnSpMk id="48" creationId="{C9C5C1B7-39A1-A6B3-488C-F8AB75745631}"/>
          </ac:cxnSpMkLst>
        </pc:cxnChg>
        <pc:cxnChg chg="add mod">
          <ac:chgData name="Kumar, Mithlesh" userId="f75b44f8-038e-4ce4-a7a5-b89273cc7715" providerId="ADAL" clId="{771B0319-A0CE-4440-A1D6-D7D22A2E84BB}" dt="2022-10-02T01:43:30.722" v="9033" actId="164"/>
          <ac:cxnSpMkLst>
            <pc:docMk/>
            <pc:sldMk cId="2276244140" sldId="329"/>
            <ac:cxnSpMk id="49" creationId="{6780FDC5-78CD-EECB-DDF9-B59AD2D83E5A}"/>
          </ac:cxnSpMkLst>
        </pc:cxnChg>
        <pc:cxnChg chg="add mod">
          <ac:chgData name="Kumar, Mithlesh" userId="f75b44f8-038e-4ce4-a7a5-b89273cc7715" providerId="ADAL" clId="{771B0319-A0CE-4440-A1D6-D7D22A2E84BB}" dt="2022-10-02T01:43:28.117" v="9032"/>
          <ac:cxnSpMkLst>
            <pc:docMk/>
            <pc:sldMk cId="2276244140" sldId="329"/>
            <ac:cxnSpMk id="64" creationId="{194D8394-938B-60C7-3522-8EDDF54FF7ED}"/>
          </ac:cxnSpMkLst>
        </pc:cxnChg>
        <pc:cxnChg chg="add mod">
          <ac:chgData name="Kumar, Mithlesh" userId="f75b44f8-038e-4ce4-a7a5-b89273cc7715" providerId="ADAL" clId="{771B0319-A0CE-4440-A1D6-D7D22A2E84BB}" dt="2022-10-02T01:43:28.117" v="9032"/>
          <ac:cxnSpMkLst>
            <pc:docMk/>
            <pc:sldMk cId="2276244140" sldId="329"/>
            <ac:cxnSpMk id="65" creationId="{1D94B1B5-CE02-5761-474D-82B80C2AB806}"/>
          </ac:cxnSpMkLst>
        </pc:cxnChg>
        <pc:cxnChg chg="mod">
          <ac:chgData name="Kumar, Mithlesh" userId="f75b44f8-038e-4ce4-a7a5-b89273cc7715" providerId="ADAL" clId="{771B0319-A0CE-4440-A1D6-D7D22A2E84BB}" dt="2022-10-02T02:47:17.087" v="9191"/>
          <ac:cxnSpMkLst>
            <pc:docMk/>
            <pc:sldMk cId="2276244140" sldId="329"/>
            <ac:cxnSpMk id="74" creationId="{4418EF7A-1A97-845E-2CF2-DABB041E16B0}"/>
          </ac:cxnSpMkLst>
        </pc:cxnChg>
        <pc:cxnChg chg="mod">
          <ac:chgData name="Kumar, Mithlesh" userId="f75b44f8-038e-4ce4-a7a5-b89273cc7715" providerId="ADAL" clId="{771B0319-A0CE-4440-A1D6-D7D22A2E84BB}" dt="2022-10-02T02:47:17.087" v="9191"/>
          <ac:cxnSpMkLst>
            <pc:docMk/>
            <pc:sldMk cId="2276244140" sldId="329"/>
            <ac:cxnSpMk id="75" creationId="{82EE7CF8-D200-FED5-99D6-EA4EA974A40C}"/>
          </ac:cxnSpMkLst>
        </pc:cxnChg>
      </pc:sldChg>
      <pc:sldChg chg="addSp delSp modSp new mod">
        <pc:chgData name="Kumar, Mithlesh" userId="f75b44f8-038e-4ce4-a7a5-b89273cc7715" providerId="ADAL" clId="{771B0319-A0CE-4440-A1D6-D7D22A2E84BB}" dt="2022-10-02T04:06:14.001" v="9376" actId="1076"/>
        <pc:sldMkLst>
          <pc:docMk/>
          <pc:sldMk cId="2312693765" sldId="330"/>
        </pc:sldMkLst>
        <pc:spChg chg="mod ord">
          <ac:chgData name="Kumar, Mithlesh" userId="f75b44f8-038e-4ce4-a7a5-b89273cc7715" providerId="ADAL" clId="{771B0319-A0CE-4440-A1D6-D7D22A2E84BB}" dt="2022-10-02T03:45:22.237" v="9340" actId="166"/>
          <ac:spMkLst>
            <pc:docMk/>
            <pc:sldMk cId="2312693765" sldId="330"/>
            <ac:spMk id="2" creationId="{776C3620-95D0-3815-7034-C91BFFCF4310}"/>
          </ac:spMkLst>
        </pc:spChg>
        <pc:spChg chg="del">
          <ac:chgData name="Kumar, Mithlesh" userId="f75b44f8-038e-4ce4-a7a5-b89273cc7715" providerId="ADAL" clId="{771B0319-A0CE-4440-A1D6-D7D22A2E84BB}" dt="2022-10-02T03:41:17.953" v="9313" actId="3680"/>
          <ac:spMkLst>
            <pc:docMk/>
            <pc:sldMk cId="2312693765" sldId="330"/>
            <ac:spMk id="3" creationId="{096FDF4F-F9F0-67BE-5548-32BBE12C01BA}"/>
          </ac:spMkLst>
        </pc:spChg>
        <pc:spChg chg="add del mod">
          <ac:chgData name="Kumar, Mithlesh" userId="f75b44f8-038e-4ce4-a7a5-b89273cc7715" providerId="ADAL" clId="{771B0319-A0CE-4440-A1D6-D7D22A2E84BB}" dt="2022-10-02T03:43:07.548" v="9323" actId="478"/>
          <ac:spMkLst>
            <pc:docMk/>
            <pc:sldMk cId="2312693765" sldId="330"/>
            <ac:spMk id="11" creationId="{B1760EF0-904E-320F-240A-11A4AB10F202}"/>
          </ac:spMkLst>
        </pc:spChg>
        <pc:spChg chg="add mod">
          <ac:chgData name="Kumar, Mithlesh" userId="f75b44f8-038e-4ce4-a7a5-b89273cc7715" providerId="ADAL" clId="{771B0319-A0CE-4440-A1D6-D7D22A2E84BB}" dt="2022-10-02T04:06:14.001" v="9376" actId="1076"/>
          <ac:spMkLst>
            <pc:docMk/>
            <pc:sldMk cId="2312693765" sldId="330"/>
            <ac:spMk id="16" creationId="{DD725E5A-0355-D602-6FDE-4AFC406C7ACE}"/>
          </ac:spMkLst>
        </pc:spChg>
        <pc:spChg chg="add mod">
          <ac:chgData name="Kumar, Mithlesh" userId="f75b44f8-038e-4ce4-a7a5-b89273cc7715" providerId="ADAL" clId="{771B0319-A0CE-4440-A1D6-D7D22A2E84BB}" dt="2022-10-02T04:04:46.145" v="9367" actId="1076"/>
          <ac:spMkLst>
            <pc:docMk/>
            <pc:sldMk cId="2312693765" sldId="330"/>
            <ac:spMk id="17" creationId="{3847C995-08E6-BD27-E7B1-BA6615DFFC7E}"/>
          </ac:spMkLst>
        </pc:spChg>
        <pc:graphicFrameChg chg="add del mod ord modGraphic">
          <ac:chgData name="Kumar, Mithlesh" userId="f75b44f8-038e-4ce4-a7a5-b89273cc7715" providerId="ADAL" clId="{771B0319-A0CE-4440-A1D6-D7D22A2E84BB}" dt="2022-10-02T03:43:03.527" v="9322" actId="478"/>
          <ac:graphicFrameMkLst>
            <pc:docMk/>
            <pc:sldMk cId="2312693765" sldId="330"/>
            <ac:graphicFrameMk id="4" creationId="{2510DBFA-23EC-D6E4-FB8D-CC639E2EBD27}"/>
          </ac:graphicFrameMkLst>
        </pc:graphicFrameChg>
        <pc:picChg chg="add del mod">
          <ac:chgData name="Kumar, Mithlesh" userId="f75b44f8-038e-4ce4-a7a5-b89273cc7715" providerId="ADAL" clId="{771B0319-A0CE-4440-A1D6-D7D22A2E84BB}" dt="2022-10-02T04:03:01.252" v="9354" actId="478"/>
          <ac:picMkLst>
            <pc:docMk/>
            <pc:sldMk cId="2312693765" sldId="330"/>
            <ac:picMk id="6" creationId="{32FD61CE-BF3E-130D-6F1C-2B149894CB51}"/>
          </ac:picMkLst>
        </pc:picChg>
        <pc:picChg chg="add del mod">
          <ac:chgData name="Kumar, Mithlesh" userId="f75b44f8-038e-4ce4-a7a5-b89273cc7715" providerId="ADAL" clId="{771B0319-A0CE-4440-A1D6-D7D22A2E84BB}" dt="2022-10-02T03:42:43.928" v="9320" actId="21"/>
          <ac:picMkLst>
            <pc:docMk/>
            <pc:sldMk cId="2312693765" sldId="330"/>
            <ac:picMk id="8" creationId="{F03D1AA0-8FBF-1235-9017-8669242F5E9B}"/>
          </ac:picMkLst>
        </pc:picChg>
        <pc:picChg chg="add del mod">
          <ac:chgData name="Kumar, Mithlesh" userId="f75b44f8-038e-4ce4-a7a5-b89273cc7715" providerId="ADAL" clId="{771B0319-A0CE-4440-A1D6-D7D22A2E84BB}" dt="2022-10-02T04:03:00.408" v="9353" actId="478"/>
          <ac:picMkLst>
            <pc:docMk/>
            <pc:sldMk cId="2312693765" sldId="330"/>
            <ac:picMk id="9" creationId="{2F275084-6A9F-083A-5BAE-3F7A28F49E1E}"/>
          </ac:picMkLst>
        </pc:picChg>
        <pc:picChg chg="add del mod">
          <ac:chgData name="Kumar, Mithlesh" userId="f75b44f8-038e-4ce4-a7a5-b89273cc7715" providerId="ADAL" clId="{771B0319-A0CE-4440-A1D6-D7D22A2E84BB}" dt="2022-10-02T04:03:02.556" v="9355" actId="478"/>
          <ac:picMkLst>
            <pc:docMk/>
            <pc:sldMk cId="2312693765" sldId="330"/>
            <ac:picMk id="13" creationId="{BA32A0F7-0496-83BD-796F-67D5B0E25B6A}"/>
          </ac:picMkLst>
        </pc:picChg>
        <pc:picChg chg="add del mod">
          <ac:chgData name="Kumar, Mithlesh" userId="f75b44f8-038e-4ce4-a7a5-b89273cc7715" providerId="ADAL" clId="{771B0319-A0CE-4440-A1D6-D7D22A2E84BB}" dt="2022-10-02T04:03:04.133" v="9356" actId="478"/>
          <ac:picMkLst>
            <pc:docMk/>
            <pc:sldMk cId="2312693765" sldId="330"/>
            <ac:picMk id="15" creationId="{6A92FF95-683C-2683-8E78-A1134614B451}"/>
          </ac:picMkLst>
        </pc:picChg>
        <pc:picChg chg="add mod modCrop">
          <ac:chgData name="Kumar, Mithlesh" userId="f75b44f8-038e-4ce4-a7a5-b89273cc7715" providerId="ADAL" clId="{771B0319-A0CE-4440-A1D6-D7D22A2E84BB}" dt="2022-10-02T04:05:58.813" v="9375" actId="1076"/>
          <ac:picMkLst>
            <pc:docMk/>
            <pc:sldMk cId="2312693765" sldId="330"/>
            <ac:picMk id="19" creationId="{D1A7133B-477C-BA22-B4B8-9DAD9BE6EDEA}"/>
          </ac:picMkLst>
        </pc:picChg>
        <pc:picChg chg="add mod modCrop">
          <ac:chgData name="Kumar, Mithlesh" userId="f75b44f8-038e-4ce4-a7a5-b89273cc7715" providerId="ADAL" clId="{771B0319-A0CE-4440-A1D6-D7D22A2E84BB}" dt="2022-10-02T04:05:38.767" v="9372" actId="732"/>
          <ac:picMkLst>
            <pc:docMk/>
            <pc:sldMk cId="2312693765" sldId="330"/>
            <ac:picMk id="21" creationId="{D686420D-0620-BA3F-95D3-2A5E13A3AA1C}"/>
          </ac:picMkLst>
        </pc:picChg>
      </pc:sldChg>
      <pc:sldChg chg="addSp delSp modSp new mod">
        <pc:chgData name="Kumar, Mithlesh" userId="f75b44f8-038e-4ce4-a7a5-b89273cc7715" providerId="ADAL" clId="{771B0319-A0CE-4440-A1D6-D7D22A2E84BB}" dt="2022-10-05T20:34:41.417" v="9436" actId="12788"/>
        <pc:sldMkLst>
          <pc:docMk/>
          <pc:sldMk cId="1832780651" sldId="331"/>
        </pc:sldMkLst>
        <pc:spChg chg="mod">
          <ac:chgData name="Kumar, Mithlesh" userId="f75b44f8-038e-4ce4-a7a5-b89273cc7715" providerId="ADAL" clId="{771B0319-A0CE-4440-A1D6-D7D22A2E84BB}" dt="2022-10-05T20:34:41.417" v="9436" actId="12788"/>
          <ac:spMkLst>
            <pc:docMk/>
            <pc:sldMk cId="1832780651" sldId="331"/>
            <ac:spMk id="2" creationId="{42BA3298-3357-3EA9-9561-CA774FAC66E2}"/>
          </ac:spMkLst>
        </pc:spChg>
        <pc:spChg chg="del">
          <ac:chgData name="Kumar, Mithlesh" userId="f75b44f8-038e-4ce4-a7a5-b89273cc7715" providerId="ADAL" clId="{771B0319-A0CE-4440-A1D6-D7D22A2E84BB}" dt="2022-10-04T20:46:01.042" v="9401" actId="22"/>
          <ac:spMkLst>
            <pc:docMk/>
            <pc:sldMk cId="1832780651" sldId="331"/>
            <ac:spMk id="3" creationId="{F9D71C9F-C59B-AF69-3ED6-CCECB3C35D8F}"/>
          </ac:spMkLst>
        </pc:spChg>
        <pc:spChg chg="add del mod">
          <ac:chgData name="Kumar, Mithlesh" userId="f75b44f8-038e-4ce4-a7a5-b89273cc7715" providerId="ADAL" clId="{771B0319-A0CE-4440-A1D6-D7D22A2E84BB}" dt="2022-10-04T20:48:12.238" v="9404" actId="22"/>
          <ac:spMkLst>
            <pc:docMk/>
            <pc:sldMk cId="1832780651" sldId="331"/>
            <ac:spMk id="7" creationId="{7D5A24C5-7108-5478-4994-5BE4BCAECEE5}"/>
          </ac:spMkLst>
        </pc:spChg>
        <pc:picChg chg="add del mod ord">
          <ac:chgData name="Kumar, Mithlesh" userId="f75b44f8-038e-4ce4-a7a5-b89273cc7715" providerId="ADAL" clId="{771B0319-A0CE-4440-A1D6-D7D22A2E84BB}" dt="2022-10-04T20:48:10.555" v="9403" actId="478"/>
          <ac:picMkLst>
            <pc:docMk/>
            <pc:sldMk cId="1832780651" sldId="331"/>
            <ac:picMk id="5" creationId="{60A756BD-513C-6D54-350E-B951877F7A03}"/>
          </ac:picMkLst>
        </pc:picChg>
        <pc:picChg chg="add mod ord">
          <ac:chgData name="Kumar, Mithlesh" userId="f75b44f8-038e-4ce4-a7a5-b89273cc7715" providerId="ADAL" clId="{771B0319-A0CE-4440-A1D6-D7D22A2E84BB}" dt="2022-10-04T20:48:14.042" v="9405" actId="1076"/>
          <ac:picMkLst>
            <pc:docMk/>
            <pc:sldMk cId="1832780651" sldId="331"/>
            <ac:picMk id="9" creationId="{974760A0-E84A-A3D7-062C-2C4D685EC3FF}"/>
          </ac:picMkLst>
        </pc:picChg>
      </pc:sldChg>
    </pc:docChg>
  </pc:docChgLst>
  <pc:docChgLst>
    <pc:chgData name="Kumar, Mithlesh" userId="f75b44f8-038e-4ce4-a7a5-b89273cc7715" providerId="ADAL" clId="{211AA58C-2BD4-4D61-B5D6-B1F2754E55D7}"/>
    <pc:docChg chg="undo custSel addSld modSld">
      <pc:chgData name="Kumar, Mithlesh" userId="f75b44f8-038e-4ce4-a7a5-b89273cc7715" providerId="ADAL" clId="{211AA58C-2BD4-4D61-B5D6-B1F2754E55D7}" dt="2022-05-13T15:54:02.132" v="1190" actId="1076"/>
      <pc:docMkLst>
        <pc:docMk/>
      </pc:docMkLst>
      <pc:sldChg chg="addSp modSp mod">
        <pc:chgData name="Kumar, Mithlesh" userId="f75b44f8-038e-4ce4-a7a5-b89273cc7715" providerId="ADAL" clId="{211AA58C-2BD4-4D61-B5D6-B1F2754E55D7}" dt="2022-05-12T20:32:19.894" v="39" actId="1076"/>
        <pc:sldMkLst>
          <pc:docMk/>
          <pc:sldMk cId="1480225823" sldId="256"/>
        </pc:sldMkLst>
        <pc:spChg chg="mod">
          <ac:chgData name="Kumar, Mithlesh" userId="f75b44f8-038e-4ce4-a7a5-b89273cc7715" providerId="ADAL" clId="{211AA58C-2BD4-4D61-B5D6-B1F2754E55D7}" dt="2022-05-12T20:32:12.065" v="36" actId="21"/>
          <ac:spMkLst>
            <pc:docMk/>
            <pc:sldMk cId="1480225823" sldId="256"/>
            <ac:spMk id="4" creationId="{C48BBFB2-FF07-46FF-B649-7DCC8C684033}"/>
          </ac:spMkLst>
        </pc:spChg>
        <pc:spChg chg="mod">
          <ac:chgData name="Kumar, Mithlesh" userId="f75b44f8-038e-4ce4-a7a5-b89273cc7715" providerId="ADAL" clId="{211AA58C-2BD4-4D61-B5D6-B1F2754E55D7}" dt="2022-05-12T20:32:07.022" v="35" actId="1076"/>
          <ac:spMkLst>
            <pc:docMk/>
            <pc:sldMk cId="1480225823" sldId="256"/>
            <ac:spMk id="5" creationId="{833AA3B0-0469-44B2-9025-1BAEA5D4B6F7}"/>
          </ac:spMkLst>
        </pc:spChg>
        <pc:spChg chg="add mod">
          <ac:chgData name="Kumar, Mithlesh" userId="f75b44f8-038e-4ce4-a7a5-b89273cc7715" providerId="ADAL" clId="{211AA58C-2BD4-4D61-B5D6-B1F2754E55D7}" dt="2022-05-12T20:32:19.894" v="39" actId="1076"/>
          <ac:spMkLst>
            <pc:docMk/>
            <pc:sldMk cId="1480225823" sldId="256"/>
            <ac:spMk id="7" creationId="{8DEF6233-0E8A-A299-B456-A06C0309EF86}"/>
          </ac:spMkLst>
        </pc:spChg>
        <pc:picChg chg="mod">
          <ac:chgData name="Kumar, Mithlesh" userId="f75b44f8-038e-4ce4-a7a5-b89273cc7715" providerId="ADAL" clId="{211AA58C-2BD4-4D61-B5D6-B1F2754E55D7}" dt="2022-05-12T20:31:56.588" v="33" actId="1076"/>
          <ac:picMkLst>
            <pc:docMk/>
            <pc:sldMk cId="1480225823" sldId="256"/>
            <ac:picMk id="6" creationId="{5982CEF2-C069-4788-8E4E-5313C1D69C91}"/>
          </ac:picMkLst>
        </pc:picChg>
      </pc:sldChg>
      <pc:sldChg chg="addSp modSp mod">
        <pc:chgData name="Kumar, Mithlesh" userId="f75b44f8-038e-4ce4-a7a5-b89273cc7715" providerId="ADAL" clId="{211AA58C-2BD4-4D61-B5D6-B1F2754E55D7}" dt="2022-05-13T15:50:54.963" v="1183" actId="207"/>
        <pc:sldMkLst>
          <pc:docMk/>
          <pc:sldMk cId="3953432209" sldId="258"/>
        </pc:sldMkLst>
        <pc:spChg chg="add mod">
          <ac:chgData name="Kumar, Mithlesh" userId="f75b44f8-038e-4ce4-a7a5-b89273cc7715" providerId="ADAL" clId="{211AA58C-2BD4-4D61-B5D6-B1F2754E55D7}" dt="2022-05-13T15:49:52.502" v="1158" actId="1076"/>
          <ac:spMkLst>
            <pc:docMk/>
            <pc:sldMk cId="3953432209" sldId="258"/>
            <ac:spMk id="3" creationId="{0505CFBA-0065-325A-0690-312FA39F8633}"/>
          </ac:spMkLst>
        </pc:spChg>
        <pc:spChg chg="add mod">
          <ac:chgData name="Kumar, Mithlesh" userId="f75b44f8-038e-4ce4-a7a5-b89273cc7715" providerId="ADAL" clId="{211AA58C-2BD4-4D61-B5D6-B1F2754E55D7}" dt="2022-05-13T15:49:22.372" v="1154" actId="207"/>
          <ac:spMkLst>
            <pc:docMk/>
            <pc:sldMk cId="3953432209" sldId="258"/>
            <ac:spMk id="4" creationId="{7827DD97-CEC6-E368-7B4C-4C5CCE2C9A9D}"/>
          </ac:spMkLst>
        </pc:spChg>
        <pc:spChg chg="add mod">
          <ac:chgData name="Kumar, Mithlesh" userId="f75b44f8-038e-4ce4-a7a5-b89273cc7715" providerId="ADAL" clId="{211AA58C-2BD4-4D61-B5D6-B1F2754E55D7}" dt="2022-05-13T15:50:25.803" v="1164" actId="14100"/>
          <ac:spMkLst>
            <pc:docMk/>
            <pc:sldMk cId="3953432209" sldId="258"/>
            <ac:spMk id="8" creationId="{AA339786-D156-5282-2CCF-994E3BD7DA63}"/>
          </ac:spMkLst>
        </pc:spChg>
        <pc:spChg chg="mod">
          <ac:chgData name="Kumar, Mithlesh" userId="f75b44f8-038e-4ce4-a7a5-b89273cc7715" providerId="ADAL" clId="{211AA58C-2BD4-4D61-B5D6-B1F2754E55D7}" dt="2022-05-13T13:15:30.010" v="289" actId="20577"/>
          <ac:spMkLst>
            <pc:docMk/>
            <pc:sldMk cId="3953432209" sldId="258"/>
            <ac:spMk id="35" creationId="{14D9F741-91CB-400E-8845-CE1D5B0D9A13}"/>
          </ac:spMkLst>
        </pc:spChg>
        <pc:spChg chg="mod">
          <ac:chgData name="Kumar, Mithlesh" userId="f75b44f8-038e-4ce4-a7a5-b89273cc7715" providerId="ADAL" clId="{211AA58C-2BD4-4D61-B5D6-B1F2754E55D7}" dt="2022-05-13T13:24:35.012" v="484" actId="1076"/>
          <ac:spMkLst>
            <pc:docMk/>
            <pc:sldMk cId="3953432209" sldId="258"/>
            <ac:spMk id="38" creationId="{AF20E071-E890-43FC-BD18-2ED40185BFA9}"/>
          </ac:spMkLst>
        </pc:spChg>
        <pc:spChg chg="mod">
          <ac:chgData name="Kumar, Mithlesh" userId="f75b44f8-038e-4ce4-a7a5-b89273cc7715" providerId="ADAL" clId="{211AA58C-2BD4-4D61-B5D6-B1F2754E55D7}" dt="2022-05-13T13:15:58.235" v="301" actId="6549"/>
          <ac:spMkLst>
            <pc:docMk/>
            <pc:sldMk cId="3953432209" sldId="258"/>
            <ac:spMk id="80" creationId="{A0448E21-F21C-4C54-8B84-F650DE36CFB3}"/>
          </ac:spMkLst>
        </pc:spChg>
        <pc:spChg chg="mod">
          <ac:chgData name="Kumar, Mithlesh" userId="f75b44f8-038e-4ce4-a7a5-b89273cc7715" providerId="ADAL" clId="{211AA58C-2BD4-4D61-B5D6-B1F2754E55D7}" dt="2022-05-13T13:25:46.803" v="501" actId="207"/>
          <ac:spMkLst>
            <pc:docMk/>
            <pc:sldMk cId="3953432209" sldId="258"/>
            <ac:spMk id="85" creationId="{6038240C-5D00-4B91-B989-B58B13EE7BA8}"/>
          </ac:spMkLst>
        </pc:spChg>
        <pc:spChg chg="mod">
          <ac:chgData name="Kumar, Mithlesh" userId="f75b44f8-038e-4ce4-a7a5-b89273cc7715" providerId="ADAL" clId="{211AA58C-2BD4-4D61-B5D6-B1F2754E55D7}" dt="2022-05-13T13:25:54.388" v="502" actId="207"/>
          <ac:spMkLst>
            <pc:docMk/>
            <pc:sldMk cId="3953432209" sldId="258"/>
            <ac:spMk id="88" creationId="{A6B3C898-BB51-47CE-84F1-BEBBB3D5A06A}"/>
          </ac:spMkLst>
        </pc:spChg>
        <pc:spChg chg="mod">
          <ac:chgData name="Kumar, Mithlesh" userId="f75b44f8-038e-4ce4-a7a5-b89273cc7715" providerId="ADAL" clId="{211AA58C-2BD4-4D61-B5D6-B1F2754E55D7}" dt="2022-05-13T13:29:30.502" v="535" actId="14100"/>
          <ac:spMkLst>
            <pc:docMk/>
            <pc:sldMk cId="3953432209" sldId="258"/>
            <ac:spMk id="91" creationId="{3CD0E30F-3FC7-4F07-A1E5-89D8E831317C}"/>
          </ac:spMkLst>
        </pc:spChg>
        <pc:spChg chg="mod">
          <ac:chgData name="Kumar, Mithlesh" userId="f75b44f8-038e-4ce4-a7a5-b89273cc7715" providerId="ADAL" clId="{211AA58C-2BD4-4D61-B5D6-B1F2754E55D7}" dt="2022-05-13T13:27:11.375" v="516" actId="1076"/>
          <ac:spMkLst>
            <pc:docMk/>
            <pc:sldMk cId="3953432209" sldId="258"/>
            <ac:spMk id="109" creationId="{90AEB330-16EB-4135-8312-91B3676BF8DA}"/>
          </ac:spMkLst>
        </pc:spChg>
        <pc:spChg chg="mod">
          <ac:chgData name="Kumar, Mithlesh" userId="f75b44f8-038e-4ce4-a7a5-b89273cc7715" providerId="ADAL" clId="{211AA58C-2BD4-4D61-B5D6-B1F2754E55D7}" dt="2022-05-13T13:27:16.014" v="517" actId="1076"/>
          <ac:spMkLst>
            <pc:docMk/>
            <pc:sldMk cId="3953432209" sldId="258"/>
            <ac:spMk id="113" creationId="{09933789-D89B-4A3C-AC30-E933439D61A9}"/>
          </ac:spMkLst>
        </pc:spChg>
        <pc:spChg chg="mod">
          <ac:chgData name="Kumar, Mithlesh" userId="f75b44f8-038e-4ce4-a7a5-b89273cc7715" providerId="ADAL" clId="{211AA58C-2BD4-4D61-B5D6-B1F2754E55D7}" dt="2022-05-13T13:27:21.097" v="518" actId="1076"/>
          <ac:spMkLst>
            <pc:docMk/>
            <pc:sldMk cId="3953432209" sldId="258"/>
            <ac:spMk id="115" creationId="{8890632F-6CC7-4130-8E38-4BD6DBA8A105}"/>
          </ac:spMkLst>
        </pc:spChg>
        <pc:spChg chg="add mod">
          <ac:chgData name="Kumar, Mithlesh" userId="f75b44f8-038e-4ce4-a7a5-b89273cc7715" providerId="ADAL" clId="{211AA58C-2BD4-4D61-B5D6-B1F2754E55D7}" dt="2022-05-13T15:50:54.963" v="1183" actId="207"/>
          <ac:spMkLst>
            <pc:docMk/>
            <pc:sldMk cId="3953432209" sldId="258"/>
            <ac:spMk id="116" creationId="{7422B76A-CD68-B803-2335-452784B8C530}"/>
          </ac:spMkLst>
        </pc:spChg>
        <pc:spChg chg="mod">
          <ac:chgData name="Kumar, Mithlesh" userId="f75b44f8-038e-4ce4-a7a5-b89273cc7715" providerId="ADAL" clId="{211AA58C-2BD4-4D61-B5D6-B1F2754E55D7}" dt="2022-05-13T13:26:24.552" v="508" actId="1076"/>
          <ac:spMkLst>
            <pc:docMk/>
            <pc:sldMk cId="3953432209" sldId="258"/>
            <ac:spMk id="122" creationId="{66294FDD-149A-431D-AA91-E1A01934D2B7}"/>
          </ac:spMkLst>
        </pc:spChg>
        <pc:spChg chg="mod">
          <ac:chgData name="Kumar, Mithlesh" userId="f75b44f8-038e-4ce4-a7a5-b89273cc7715" providerId="ADAL" clId="{211AA58C-2BD4-4D61-B5D6-B1F2754E55D7}" dt="2022-05-13T13:26:43.009" v="513" actId="207"/>
          <ac:spMkLst>
            <pc:docMk/>
            <pc:sldMk cId="3953432209" sldId="258"/>
            <ac:spMk id="124" creationId="{F9DFAC59-C0A0-4F07-92ED-56EC5ABD0EE2}"/>
          </ac:spMkLst>
        </pc:spChg>
        <pc:spChg chg="mod">
          <ac:chgData name="Kumar, Mithlesh" userId="f75b44f8-038e-4ce4-a7a5-b89273cc7715" providerId="ADAL" clId="{211AA58C-2BD4-4D61-B5D6-B1F2754E55D7}" dt="2022-05-13T13:27:25.254" v="519" actId="1076"/>
          <ac:spMkLst>
            <pc:docMk/>
            <pc:sldMk cId="3953432209" sldId="258"/>
            <ac:spMk id="127" creationId="{2B09DE9F-FB67-4BCD-99F7-CCE89F2076DC}"/>
          </ac:spMkLst>
        </pc:spChg>
        <pc:spChg chg="mod">
          <ac:chgData name="Kumar, Mithlesh" userId="f75b44f8-038e-4ce4-a7a5-b89273cc7715" providerId="ADAL" clId="{211AA58C-2BD4-4D61-B5D6-B1F2754E55D7}" dt="2022-05-13T13:27:57.108" v="527" actId="1076"/>
          <ac:spMkLst>
            <pc:docMk/>
            <pc:sldMk cId="3953432209" sldId="258"/>
            <ac:spMk id="134" creationId="{B9F29424-32AD-48ED-8D8B-CBC24963AA2B}"/>
          </ac:spMkLst>
        </pc:spChg>
        <pc:spChg chg="mod">
          <ac:chgData name="Kumar, Mithlesh" userId="f75b44f8-038e-4ce4-a7a5-b89273cc7715" providerId="ADAL" clId="{211AA58C-2BD4-4D61-B5D6-B1F2754E55D7}" dt="2022-05-13T13:28:09.586" v="529" actId="1076"/>
          <ac:spMkLst>
            <pc:docMk/>
            <pc:sldMk cId="3953432209" sldId="258"/>
            <ac:spMk id="137" creationId="{49A20850-F5DF-4FEA-B866-7E8C76A27EFD}"/>
          </ac:spMkLst>
        </pc:spChg>
        <pc:spChg chg="mod">
          <ac:chgData name="Kumar, Mithlesh" userId="f75b44f8-038e-4ce4-a7a5-b89273cc7715" providerId="ADAL" clId="{211AA58C-2BD4-4D61-B5D6-B1F2754E55D7}" dt="2022-05-13T13:28:20.307" v="532" actId="1076"/>
          <ac:spMkLst>
            <pc:docMk/>
            <pc:sldMk cId="3953432209" sldId="258"/>
            <ac:spMk id="159" creationId="{9727CFEF-40F0-4ACB-BD1E-7766FDC36283}"/>
          </ac:spMkLst>
        </pc:spChg>
        <pc:spChg chg="mod">
          <ac:chgData name="Kumar, Mithlesh" userId="f75b44f8-038e-4ce4-a7a5-b89273cc7715" providerId="ADAL" clId="{211AA58C-2BD4-4D61-B5D6-B1F2754E55D7}" dt="2022-05-13T13:16:32.283" v="309" actId="20577"/>
          <ac:spMkLst>
            <pc:docMk/>
            <pc:sldMk cId="3953432209" sldId="258"/>
            <ac:spMk id="173" creationId="{C2AB1908-607B-4E22-91F8-1C5F0B23F9B1}"/>
          </ac:spMkLst>
        </pc:spChg>
        <pc:spChg chg="mod">
          <ac:chgData name="Kumar, Mithlesh" userId="f75b44f8-038e-4ce4-a7a5-b89273cc7715" providerId="ADAL" clId="{211AA58C-2BD4-4D61-B5D6-B1F2754E55D7}" dt="2022-05-13T13:16:59.401" v="315" actId="20577"/>
          <ac:spMkLst>
            <pc:docMk/>
            <pc:sldMk cId="3953432209" sldId="258"/>
            <ac:spMk id="176" creationId="{BDE687E0-0420-463B-ABE2-2BCE17ECA51B}"/>
          </ac:spMkLst>
        </pc:spChg>
        <pc:spChg chg="mod">
          <ac:chgData name="Kumar, Mithlesh" userId="f75b44f8-038e-4ce4-a7a5-b89273cc7715" providerId="ADAL" clId="{211AA58C-2BD4-4D61-B5D6-B1F2754E55D7}" dt="2022-05-13T13:40:33.430" v="585" actId="20577"/>
          <ac:spMkLst>
            <pc:docMk/>
            <pc:sldMk cId="3953432209" sldId="258"/>
            <ac:spMk id="223" creationId="{8D6ED567-AC17-43DF-B05E-1DCCEEBDEAC2}"/>
          </ac:spMkLst>
        </pc:spChg>
        <pc:spChg chg="mod">
          <ac:chgData name="Kumar, Mithlesh" userId="f75b44f8-038e-4ce4-a7a5-b89273cc7715" providerId="ADAL" clId="{211AA58C-2BD4-4D61-B5D6-B1F2754E55D7}" dt="2022-05-13T13:42:50.401" v="618" actId="20577"/>
          <ac:spMkLst>
            <pc:docMk/>
            <pc:sldMk cId="3953432209" sldId="258"/>
            <ac:spMk id="247" creationId="{7CD4D5D5-2130-4E62-91FF-2A1A8244A955}"/>
          </ac:spMkLst>
        </pc:spChg>
        <pc:spChg chg="mod">
          <ac:chgData name="Kumar, Mithlesh" userId="f75b44f8-038e-4ce4-a7a5-b89273cc7715" providerId="ADAL" clId="{211AA58C-2BD4-4D61-B5D6-B1F2754E55D7}" dt="2022-05-13T13:43:03.050" v="619" actId="20577"/>
          <ac:spMkLst>
            <pc:docMk/>
            <pc:sldMk cId="3953432209" sldId="258"/>
            <ac:spMk id="254" creationId="{71AF7FFE-4EBA-4004-B908-C4686F028610}"/>
          </ac:spMkLst>
        </pc:spChg>
        <pc:spChg chg="mod">
          <ac:chgData name="Kumar, Mithlesh" userId="f75b44f8-038e-4ce4-a7a5-b89273cc7715" providerId="ADAL" clId="{211AA58C-2BD4-4D61-B5D6-B1F2754E55D7}" dt="2022-05-13T13:40:45.524" v="593" actId="6549"/>
          <ac:spMkLst>
            <pc:docMk/>
            <pc:sldMk cId="3953432209" sldId="258"/>
            <ac:spMk id="255" creationId="{4C1C8101-EAEC-4B73-9741-65C942E75DDA}"/>
          </ac:spMkLst>
        </pc:spChg>
        <pc:cxnChg chg="add mod">
          <ac:chgData name="Kumar, Mithlesh" userId="f75b44f8-038e-4ce4-a7a5-b89273cc7715" providerId="ADAL" clId="{211AA58C-2BD4-4D61-B5D6-B1F2754E55D7}" dt="2022-05-13T15:49:52.502" v="1158" actId="1076"/>
          <ac:cxnSpMkLst>
            <pc:docMk/>
            <pc:sldMk cId="3953432209" sldId="258"/>
            <ac:cxnSpMk id="6" creationId="{AC51FB78-CE2F-4D4F-C294-E75F3C7B03FC}"/>
          </ac:cxnSpMkLst>
        </pc:cxnChg>
        <pc:cxnChg chg="mod">
          <ac:chgData name="Kumar, Mithlesh" userId="f75b44f8-038e-4ce4-a7a5-b89273cc7715" providerId="ADAL" clId="{211AA58C-2BD4-4D61-B5D6-B1F2754E55D7}" dt="2022-05-13T15:48:31.427" v="1138" actId="14100"/>
          <ac:cxnSpMkLst>
            <pc:docMk/>
            <pc:sldMk cId="3953432209" sldId="258"/>
            <ac:cxnSpMk id="40" creationId="{B5323A11-5D1B-4652-82A2-814DFA1536E8}"/>
          </ac:cxnSpMkLst>
        </pc:cxnChg>
        <pc:cxnChg chg="mod">
          <ac:chgData name="Kumar, Mithlesh" userId="f75b44f8-038e-4ce4-a7a5-b89273cc7715" providerId="ADAL" clId="{211AA58C-2BD4-4D61-B5D6-B1F2754E55D7}" dt="2022-05-13T13:24:49.230" v="487" actId="1076"/>
          <ac:cxnSpMkLst>
            <pc:docMk/>
            <pc:sldMk cId="3953432209" sldId="258"/>
            <ac:cxnSpMk id="87" creationId="{23357FB6-6C3C-4B7C-BBC7-35F92C5A86D9}"/>
          </ac:cxnSpMkLst>
        </pc:cxnChg>
        <pc:cxnChg chg="mod">
          <ac:chgData name="Kumar, Mithlesh" userId="f75b44f8-038e-4ce4-a7a5-b89273cc7715" providerId="ADAL" clId="{211AA58C-2BD4-4D61-B5D6-B1F2754E55D7}" dt="2022-05-13T13:24:53.682" v="488" actId="1076"/>
          <ac:cxnSpMkLst>
            <pc:docMk/>
            <pc:sldMk cId="3953432209" sldId="258"/>
            <ac:cxnSpMk id="89" creationId="{4852865A-D508-4D8E-AF44-B3AF19858772}"/>
          </ac:cxnSpMkLst>
        </pc:cxnChg>
        <pc:cxnChg chg="mod">
          <ac:chgData name="Kumar, Mithlesh" userId="f75b44f8-038e-4ce4-a7a5-b89273cc7715" providerId="ADAL" clId="{211AA58C-2BD4-4D61-B5D6-B1F2754E55D7}" dt="2022-05-13T13:28:19.875" v="531" actId="14100"/>
          <ac:cxnSpMkLst>
            <pc:docMk/>
            <pc:sldMk cId="3953432209" sldId="258"/>
            <ac:cxnSpMk id="105" creationId="{E138763C-4AB4-69AA-8DF1-7CE4392E9730}"/>
          </ac:cxnSpMkLst>
        </pc:cxnChg>
        <pc:cxnChg chg="mod">
          <ac:chgData name="Kumar, Mithlesh" userId="f75b44f8-038e-4ce4-a7a5-b89273cc7715" providerId="ADAL" clId="{211AA58C-2BD4-4D61-B5D6-B1F2754E55D7}" dt="2022-05-13T13:27:11.375" v="516" actId="1076"/>
          <ac:cxnSpMkLst>
            <pc:docMk/>
            <pc:sldMk cId="3953432209" sldId="258"/>
            <ac:cxnSpMk id="110" creationId="{EFF3C399-F16A-4FA2-97F0-1789538ACD93}"/>
          </ac:cxnSpMkLst>
        </pc:cxnChg>
        <pc:cxnChg chg="mod">
          <ac:chgData name="Kumar, Mithlesh" userId="f75b44f8-038e-4ce4-a7a5-b89273cc7715" providerId="ADAL" clId="{211AA58C-2BD4-4D61-B5D6-B1F2754E55D7}" dt="2022-05-13T13:27:16.014" v="517" actId="1076"/>
          <ac:cxnSpMkLst>
            <pc:docMk/>
            <pc:sldMk cId="3953432209" sldId="258"/>
            <ac:cxnSpMk id="114" creationId="{ABA11364-993F-456D-B101-E6EADF4146E1}"/>
          </ac:cxnSpMkLst>
        </pc:cxnChg>
        <pc:cxnChg chg="mod">
          <ac:chgData name="Kumar, Mithlesh" userId="f75b44f8-038e-4ce4-a7a5-b89273cc7715" providerId="ADAL" clId="{211AA58C-2BD4-4D61-B5D6-B1F2754E55D7}" dt="2022-05-13T13:27:21.097" v="518" actId="1076"/>
          <ac:cxnSpMkLst>
            <pc:docMk/>
            <pc:sldMk cId="3953432209" sldId="258"/>
            <ac:cxnSpMk id="121" creationId="{BE9262AD-6CE2-4BCC-BBE9-BD6F8E0E900D}"/>
          </ac:cxnSpMkLst>
        </pc:cxnChg>
        <pc:cxnChg chg="mod">
          <ac:chgData name="Kumar, Mithlesh" userId="f75b44f8-038e-4ce4-a7a5-b89273cc7715" providerId="ADAL" clId="{211AA58C-2BD4-4D61-B5D6-B1F2754E55D7}" dt="2022-05-13T13:26:28.727" v="509" actId="14100"/>
          <ac:cxnSpMkLst>
            <pc:docMk/>
            <pc:sldMk cId="3953432209" sldId="258"/>
            <ac:cxnSpMk id="123" creationId="{7E39839A-E2B7-439A-AF4E-AA003BD751E0}"/>
          </ac:cxnSpMkLst>
        </pc:cxnChg>
        <pc:cxnChg chg="mod">
          <ac:chgData name="Kumar, Mithlesh" userId="f75b44f8-038e-4ce4-a7a5-b89273cc7715" providerId="ADAL" clId="{211AA58C-2BD4-4D61-B5D6-B1F2754E55D7}" dt="2022-05-13T13:26:38.479" v="512" actId="1076"/>
          <ac:cxnSpMkLst>
            <pc:docMk/>
            <pc:sldMk cId="3953432209" sldId="258"/>
            <ac:cxnSpMk id="125" creationId="{B9198B18-FDEE-421F-87CB-6217D1AAA0F6}"/>
          </ac:cxnSpMkLst>
        </pc:cxnChg>
        <pc:cxnChg chg="mod">
          <ac:chgData name="Kumar, Mithlesh" userId="f75b44f8-038e-4ce4-a7a5-b89273cc7715" providerId="ADAL" clId="{211AA58C-2BD4-4D61-B5D6-B1F2754E55D7}" dt="2022-05-13T13:27:25.254" v="519" actId="1076"/>
          <ac:cxnSpMkLst>
            <pc:docMk/>
            <pc:sldMk cId="3953432209" sldId="258"/>
            <ac:cxnSpMk id="128" creationId="{54CB597B-2D75-47E7-8DBD-475BFE05D878}"/>
          </ac:cxnSpMkLst>
        </pc:cxnChg>
        <pc:cxnChg chg="mod">
          <ac:chgData name="Kumar, Mithlesh" userId="f75b44f8-038e-4ce4-a7a5-b89273cc7715" providerId="ADAL" clId="{211AA58C-2BD4-4D61-B5D6-B1F2754E55D7}" dt="2022-05-13T13:27:57.108" v="527" actId="1076"/>
          <ac:cxnSpMkLst>
            <pc:docMk/>
            <pc:sldMk cId="3953432209" sldId="258"/>
            <ac:cxnSpMk id="135" creationId="{4E3101A3-E3B1-482A-8213-B6E2B645BB92}"/>
          </ac:cxnSpMkLst>
        </pc:cxnChg>
        <pc:cxnChg chg="mod">
          <ac:chgData name="Kumar, Mithlesh" userId="f75b44f8-038e-4ce4-a7a5-b89273cc7715" providerId="ADAL" clId="{211AA58C-2BD4-4D61-B5D6-B1F2754E55D7}" dt="2022-05-13T13:28:09.586" v="529" actId="1076"/>
          <ac:cxnSpMkLst>
            <pc:docMk/>
            <pc:sldMk cId="3953432209" sldId="258"/>
            <ac:cxnSpMk id="138" creationId="{3B094A9C-A4E0-42F2-97B6-06F37AEDBDAA}"/>
          </ac:cxnSpMkLst>
        </pc:cxnChg>
        <pc:cxnChg chg="mod">
          <ac:chgData name="Kumar, Mithlesh" userId="f75b44f8-038e-4ce4-a7a5-b89273cc7715" providerId="ADAL" clId="{211AA58C-2BD4-4D61-B5D6-B1F2754E55D7}" dt="2022-05-13T13:28:20.307" v="532" actId="1076"/>
          <ac:cxnSpMkLst>
            <pc:docMk/>
            <pc:sldMk cId="3953432209" sldId="258"/>
            <ac:cxnSpMk id="160" creationId="{EFBF5C39-E7B1-4E5C-A7D8-51263B10ADF7}"/>
          </ac:cxnSpMkLst>
        </pc:cxnChg>
      </pc:sldChg>
      <pc:sldChg chg="addSp delSp modSp mod">
        <pc:chgData name="Kumar, Mithlesh" userId="f75b44f8-038e-4ce4-a7a5-b89273cc7715" providerId="ADAL" clId="{211AA58C-2BD4-4D61-B5D6-B1F2754E55D7}" dt="2022-05-13T15:16:36.654" v="991" actId="1076"/>
        <pc:sldMkLst>
          <pc:docMk/>
          <pc:sldMk cId="4212769980" sldId="259"/>
        </pc:sldMkLst>
        <pc:spChg chg="mod">
          <ac:chgData name="Kumar, Mithlesh" userId="f75b44f8-038e-4ce4-a7a5-b89273cc7715" providerId="ADAL" clId="{211AA58C-2BD4-4D61-B5D6-B1F2754E55D7}" dt="2022-05-13T15:16:20.812" v="990" actId="1076"/>
          <ac:spMkLst>
            <pc:docMk/>
            <pc:sldMk cId="4212769980" sldId="259"/>
            <ac:spMk id="13" creationId="{076489FB-44CE-4929-B617-E917AFB3DA0C}"/>
          </ac:spMkLst>
        </pc:spChg>
        <pc:spChg chg="mod">
          <ac:chgData name="Kumar, Mithlesh" userId="f75b44f8-038e-4ce4-a7a5-b89273cc7715" providerId="ADAL" clId="{211AA58C-2BD4-4D61-B5D6-B1F2754E55D7}" dt="2022-05-13T15:12:50.049" v="853" actId="20577"/>
          <ac:spMkLst>
            <pc:docMk/>
            <pc:sldMk cId="4212769980" sldId="259"/>
            <ac:spMk id="17" creationId="{2A4EE2B2-039F-4BEC-BC0F-3341A69E1426}"/>
          </ac:spMkLst>
        </pc:spChg>
        <pc:spChg chg="mod">
          <ac:chgData name="Kumar, Mithlesh" userId="f75b44f8-038e-4ce4-a7a5-b89273cc7715" providerId="ADAL" clId="{211AA58C-2BD4-4D61-B5D6-B1F2754E55D7}" dt="2022-05-13T15:16:12.026" v="989" actId="1076"/>
          <ac:spMkLst>
            <pc:docMk/>
            <pc:sldMk cId="4212769980" sldId="259"/>
            <ac:spMk id="24" creationId="{4F8D2751-8702-475D-81DD-E3D9B4F30A16}"/>
          </ac:spMkLst>
        </pc:spChg>
        <pc:graphicFrameChg chg="add mod modGraphic">
          <ac:chgData name="Kumar, Mithlesh" userId="f75b44f8-038e-4ce4-a7a5-b89273cc7715" providerId="ADAL" clId="{211AA58C-2BD4-4D61-B5D6-B1F2754E55D7}" dt="2022-05-13T15:16:36.654" v="991" actId="1076"/>
          <ac:graphicFrameMkLst>
            <pc:docMk/>
            <pc:sldMk cId="4212769980" sldId="259"/>
            <ac:graphicFrameMk id="3" creationId="{56534099-993A-3CE8-FF65-CDB1DF9D139C}"/>
          </ac:graphicFrameMkLst>
        </pc:graphicFrameChg>
        <pc:graphicFrameChg chg="del">
          <ac:chgData name="Kumar, Mithlesh" userId="f75b44f8-038e-4ce4-a7a5-b89273cc7715" providerId="ADAL" clId="{211AA58C-2BD4-4D61-B5D6-B1F2754E55D7}" dt="2022-05-13T14:49:04.831" v="722" actId="478"/>
          <ac:graphicFrameMkLst>
            <pc:docMk/>
            <pc:sldMk cId="4212769980" sldId="259"/>
            <ac:graphicFrameMk id="26" creationId="{D5518CF8-0B3D-4B2A-B01B-98DAC6FA5F0A}"/>
          </ac:graphicFrameMkLst>
        </pc:graphicFrameChg>
        <pc:picChg chg="add mod ord">
          <ac:chgData name="Kumar, Mithlesh" userId="f75b44f8-038e-4ce4-a7a5-b89273cc7715" providerId="ADAL" clId="{211AA58C-2BD4-4D61-B5D6-B1F2754E55D7}" dt="2022-05-13T15:15:16.649" v="876" actId="1076"/>
          <ac:picMkLst>
            <pc:docMk/>
            <pc:sldMk cId="4212769980" sldId="259"/>
            <ac:picMk id="5" creationId="{9D206F39-3A62-1F7A-8788-4F691E215919}"/>
          </ac:picMkLst>
        </pc:picChg>
        <pc:picChg chg="add mod">
          <ac:chgData name="Kumar, Mithlesh" userId="f75b44f8-038e-4ce4-a7a5-b89273cc7715" providerId="ADAL" clId="{211AA58C-2BD4-4D61-B5D6-B1F2754E55D7}" dt="2022-05-13T15:15:17.921" v="877" actId="1076"/>
          <ac:picMkLst>
            <pc:docMk/>
            <pc:sldMk cId="4212769980" sldId="259"/>
            <ac:picMk id="7" creationId="{14BBCBFF-C131-8443-612B-7DE3F231A225}"/>
          </ac:picMkLst>
        </pc:picChg>
        <pc:picChg chg="add mod ord">
          <ac:chgData name="Kumar, Mithlesh" userId="f75b44f8-038e-4ce4-a7a5-b89273cc7715" providerId="ADAL" clId="{211AA58C-2BD4-4D61-B5D6-B1F2754E55D7}" dt="2022-05-13T15:15:48.461" v="983" actId="1036"/>
          <ac:picMkLst>
            <pc:docMk/>
            <pc:sldMk cId="4212769980" sldId="259"/>
            <ac:picMk id="9" creationId="{5E61CF3A-CC7F-9DF8-EDB7-4FB447FA7C6D}"/>
          </ac:picMkLst>
        </pc:picChg>
        <pc:picChg chg="del">
          <ac:chgData name="Kumar, Mithlesh" userId="f75b44f8-038e-4ce4-a7a5-b89273cc7715" providerId="ADAL" clId="{211AA58C-2BD4-4D61-B5D6-B1F2754E55D7}" dt="2022-05-13T14:50:02.952" v="730" actId="478"/>
          <ac:picMkLst>
            <pc:docMk/>
            <pc:sldMk cId="4212769980" sldId="259"/>
            <ac:picMk id="29" creationId="{5D9FABB8-DAAC-4414-987B-9141E8CAF036}"/>
          </ac:picMkLst>
        </pc:picChg>
        <pc:picChg chg="del">
          <ac:chgData name="Kumar, Mithlesh" userId="f75b44f8-038e-4ce4-a7a5-b89273cc7715" providerId="ADAL" clId="{211AA58C-2BD4-4D61-B5D6-B1F2754E55D7}" dt="2022-05-13T14:50:02.263" v="729" actId="478"/>
          <ac:picMkLst>
            <pc:docMk/>
            <pc:sldMk cId="4212769980" sldId="259"/>
            <ac:picMk id="33" creationId="{2528B1C2-41FB-4E89-9E16-7534827BDAF7}"/>
          </ac:picMkLst>
        </pc:picChg>
        <pc:picChg chg="del">
          <ac:chgData name="Kumar, Mithlesh" userId="f75b44f8-038e-4ce4-a7a5-b89273cc7715" providerId="ADAL" clId="{211AA58C-2BD4-4D61-B5D6-B1F2754E55D7}" dt="2022-05-13T14:50:00.800" v="728" actId="478"/>
          <ac:picMkLst>
            <pc:docMk/>
            <pc:sldMk cId="4212769980" sldId="259"/>
            <ac:picMk id="35" creationId="{8BA4F426-71E2-44EE-A8C2-C432F5EB4759}"/>
          </ac:picMkLst>
        </pc:picChg>
        <pc:cxnChg chg="mod">
          <ac:chgData name="Kumar, Mithlesh" userId="f75b44f8-038e-4ce4-a7a5-b89273cc7715" providerId="ADAL" clId="{211AA58C-2BD4-4D61-B5D6-B1F2754E55D7}" dt="2022-05-13T15:15:53.014" v="984" actId="14100"/>
          <ac:cxnSpMkLst>
            <pc:docMk/>
            <pc:sldMk cId="4212769980" sldId="259"/>
            <ac:cxnSpMk id="19" creationId="{615BF2CD-2684-45FD-B5F8-3BBA39559CC9}"/>
          </ac:cxnSpMkLst>
        </pc:cxnChg>
        <pc:cxnChg chg="mod">
          <ac:chgData name="Kumar, Mithlesh" userId="f75b44f8-038e-4ce4-a7a5-b89273cc7715" providerId="ADAL" clId="{211AA58C-2BD4-4D61-B5D6-B1F2754E55D7}" dt="2022-05-13T15:16:01.015" v="986" actId="14100"/>
          <ac:cxnSpMkLst>
            <pc:docMk/>
            <pc:sldMk cId="4212769980" sldId="259"/>
            <ac:cxnSpMk id="20" creationId="{E399A392-3F13-46B7-805D-B142DB3505AA}"/>
          </ac:cxnSpMkLst>
        </pc:cxnChg>
        <pc:cxnChg chg="mod">
          <ac:chgData name="Kumar, Mithlesh" userId="f75b44f8-038e-4ce4-a7a5-b89273cc7715" providerId="ADAL" clId="{211AA58C-2BD4-4D61-B5D6-B1F2754E55D7}" dt="2022-05-13T15:16:09.974" v="988" actId="14100"/>
          <ac:cxnSpMkLst>
            <pc:docMk/>
            <pc:sldMk cId="4212769980" sldId="259"/>
            <ac:cxnSpMk id="23" creationId="{4C7B9E86-8EBD-431A-A6D0-30F454414E62}"/>
          </ac:cxnSpMkLst>
        </pc:cxnChg>
      </pc:sldChg>
      <pc:sldChg chg="addSp delSp modSp mod">
        <pc:chgData name="Kumar, Mithlesh" userId="f75b44f8-038e-4ce4-a7a5-b89273cc7715" providerId="ADAL" clId="{211AA58C-2BD4-4D61-B5D6-B1F2754E55D7}" dt="2022-05-13T15:51:48.723" v="1184"/>
        <pc:sldMkLst>
          <pc:docMk/>
          <pc:sldMk cId="1104057958" sldId="264"/>
        </pc:sldMkLst>
        <pc:spChg chg="del">
          <ac:chgData name="Kumar, Mithlesh" userId="f75b44f8-038e-4ce4-a7a5-b89273cc7715" providerId="ADAL" clId="{211AA58C-2BD4-4D61-B5D6-B1F2754E55D7}" dt="2022-05-13T13:51:32.761" v="653" actId="478"/>
          <ac:spMkLst>
            <pc:docMk/>
            <pc:sldMk cId="1104057958" sldId="264"/>
            <ac:spMk id="67" creationId="{33DF7752-5BAF-4DF8-A03A-5BC089F2F48A}"/>
          </ac:spMkLst>
        </pc:spChg>
        <pc:spChg chg="del">
          <ac:chgData name="Kumar, Mithlesh" userId="f75b44f8-038e-4ce4-a7a5-b89273cc7715" providerId="ADAL" clId="{211AA58C-2BD4-4D61-B5D6-B1F2754E55D7}" dt="2022-05-13T13:51:32.761" v="653" actId="478"/>
          <ac:spMkLst>
            <pc:docMk/>
            <pc:sldMk cId="1104057958" sldId="264"/>
            <ac:spMk id="69" creationId="{0DA398E5-D05B-4D3F-B4F3-E27EDF2D1564}"/>
          </ac:spMkLst>
        </pc:spChg>
        <pc:spChg chg="del">
          <ac:chgData name="Kumar, Mithlesh" userId="f75b44f8-038e-4ce4-a7a5-b89273cc7715" providerId="ADAL" clId="{211AA58C-2BD4-4D61-B5D6-B1F2754E55D7}" dt="2022-05-13T13:51:32.761" v="653" actId="478"/>
          <ac:spMkLst>
            <pc:docMk/>
            <pc:sldMk cId="1104057958" sldId="264"/>
            <ac:spMk id="71" creationId="{2FDED0AA-6F8E-473C-AF5B-B1FD88757B73}"/>
          </ac:spMkLst>
        </pc:spChg>
        <pc:spChg chg="del">
          <ac:chgData name="Kumar, Mithlesh" userId="f75b44f8-038e-4ce4-a7a5-b89273cc7715" providerId="ADAL" clId="{211AA58C-2BD4-4D61-B5D6-B1F2754E55D7}" dt="2022-05-13T13:51:32.761" v="653" actId="478"/>
          <ac:spMkLst>
            <pc:docMk/>
            <pc:sldMk cId="1104057958" sldId="264"/>
            <ac:spMk id="73" creationId="{E4A08D00-4779-4713-BFDF-D660029249C4}"/>
          </ac:spMkLst>
        </pc:spChg>
        <pc:spChg chg="del">
          <ac:chgData name="Kumar, Mithlesh" userId="f75b44f8-038e-4ce4-a7a5-b89273cc7715" providerId="ADAL" clId="{211AA58C-2BD4-4D61-B5D6-B1F2754E55D7}" dt="2022-05-13T13:51:32.761" v="653" actId="478"/>
          <ac:spMkLst>
            <pc:docMk/>
            <pc:sldMk cId="1104057958" sldId="264"/>
            <ac:spMk id="75" creationId="{4E280B69-AF52-4CB6-8679-19C135495BC9}"/>
          </ac:spMkLst>
        </pc:spChg>
        <pc:spChg chg="del">
          <ac:chgData name="Kumar, Mithlesh" userId="f75b44f8-038e-4ce4-a7a5-b89273cc7715" providerId="ADAL" clId="{211AA58C-2BD4-4D61-B5D6-B1F2754E55D7}" dt="2022-05-13T13:51:32.761" v="653" actId="478"/>
          <ac:spMkLst>
            <pc:docMk/>
            <pc:sldMk cId="1104057958" sldId="264"/>
            <ac:spMk id="77" creationId="{162A9C54-1F3D-4D1E-8FBF-D48E9E29FD12}"/>
          </ac:spMkLst>
        </pc:spChg>
        <pc:spChg chg="del">
          <ac:chgData name="Kumar, Mithlesh" userId="f75b44f8-038e-4ce4-a7a5-b89273cc7715" providerId="ADAL" clId="{211AA58C-2BD4-4D61-B5D6-B1F2754E55D7}" dt="2022-05-13T13:51:32.761" v="653" actId="478"/>
          <ac:spMkLst>
            <pc:docMk/>
            <pc:sldMk cId="1104057958" sldId="264"/>
            <ac:spMk id="79" creationId="{0D5FED03-260B-43E4-BAB0-F02C17ADADB8}"/>
          </ac:spMkLst>
        </pc:spChg>
        <pc:spChg chg="del">
          <ac:chgData name="Kumar, Mithlesh" userId="f75b44f8-038e-4ce4-a7a5-b89273cc7715" providerId="ADAL" clId="{211AA58C-2BD4-4D61-B5D6-B1F2754E55D7}" dt="2022-05-13T13:51:32.761" v="653" actId="478"/>
          <ac:spMkLst>
            <pc:docMk/>
            <pc:sldMk cId="1104057958" sldId="264"/>
            <ac:spMk id="81" creationId="{7E82D6FC-EF5C-4958-B92A-7EB24AE2B6AA}"/>
          </ac:spMkLst>
        </pc:spChg>
        <pc:spChg chg="del">
          <ac:chgData name="Kumar, Mithlesh" userId="f75b44f8-038e-4ce4-a7a5-b89273cc7715" providerId="ADAL" clId="{211AA58C-2BD4-4D61-B5D6-B1F2754E55D7}" dt="2022-05-13T13:51:32.761" v="653" actId="478"/>
          <ac:spMkLst>
            <pc:docMk/>
            <pc:sldMk cId="1104057958" sldId="264"/>
            <ac:spMk id="83" creationId="{5B7D6366-73A8-4AD4-BD79-55D2D6111C62}"/>
          </ac:spMkLst>
        </pc:spChg>
        <pc:spChg chg="del">
          <ac:chgData name="Kumar, Mithlesh" userId="f75b44f8-038e-4ce4-a7a5-b89273cc7715" providerId="ADAL" clId="{211AA58C-2BD4-4D61-B5D6-B1F2754E55D7}" dt="2022-05-13T13:51:32.761" v="653" actId="478"/>
          <ac:spMkLst>
            <pc:docMk/>
            <pc:sldMk cId="1104057958" sldId="264"/>
            <ac:spMk id="85" creationId="{A76C7B98-2CDC-4421-90FF-A8D67FF087D3}"/>
          </ac:spMkLst>
        </pc:spChg>
        <pc:spChg chg="del">
          <ac:chgData name="Kumar, Mithlesh" userId="f75b44f8-038e-4ce4-a7a5-b89273cc7715" providerId="ADAL" clId="{211AA58C-2BD4-4D61-B5D6-B1F2754E55D7}" dt="2022-05-13T13:51:32.761" v="653" actId="478"/>
          <ac:spMkLst>
            <pc:docMk/>
            <pc:sldMk cId="1104057958" sldId="264"/>
            <ac:spMk id="87" creationId="{C7947DF3-3BCA-49B7-BD0E-B0365988E5D8}"/>
          </ac:spMkLst>
        </pc:spChg>
        <pc:spChg chg="del">
          <ac:chgData name="Kumar, Mithlesh" userId="f75b44f8-038e-4ce4-a7a5-b89273cc7715" providerId="ADAL" clId="{211AA58C-2BD4-4D61-B5D6-B1F2754E55D7}" dt="2022-05-13T13:51:32.761" v="653" actId="478"/>
          <ac:spMkLst>
            <pc:docMk/>
            <pc:sldMk cId="1104057958" sldId="264"/>
            <ac:spMk id="89" creationId="{753CE925-593D-4A8F-8DCE-9DB34BFBE274}"/>
          </ac:spMkLst>
        </pc:spChg>
        <pc:spChg chg="del">
          <ac:chgData name="Kumar, Mithlesh" userId="f75b44f8-038e-4ce4-a7a5-b89273cc7715" providerId="ADAL" clId="{211AA58C-2BD4-4D61-B5D6-B1F2754E55D7}" dt="2022-05-13T13:51:32.761" v="653" actId="478"/>
          <ac:spMkLst>
            <pc:docMk/>
            <pc:sldMk cId="1104057958" sldId="264"/>
            <ac:spMk id="91" creationId="{CF1C10D3-214F-4AFE-AA9D-4DF9182F59FE}"/>
          </ac:spMkLst>
        </pc:spChg>
        <pc:spChg chg="del">
          <ac:chgData name="Kumar, Mithlesh" userId="f75b44f8-038e-4ce4-a7a5-b89273cc7715" providerId="ADAL" clId="{211AA58C-2BD4-4D61-B5D6-B1F2754E55D7}" dt="2022-05-13T13:51:32.761" v="653" actId="478"/>
          <ac:spMkLst>
            <pc:docMk/>
            <pc:sldMk cId="1104057958" sldId="264"/>
            <ac:spMk id="106" creationId="{39DCE7F2-E23B-4A45-A68D-3D9E909E05E5}"/>
          </ac:spMkLst>
        </pc:spChg>
        <pc:spChg chg="add mod">
          <ac:chgData name="Kumar, Mithlesh" userId="f75b44f8-038e-4ce4-a7a5-b89273cc7715" providerId="ADAL" clId="{211AA58C-2BD4-4D61-B5D6-B1F2754E55D7}" dt="2022-05-13T15:51:48.723" v="1184"/>
          <ac:spMkLst>
            <pc:docMk/>
            <pc:sldMk cId="1104057958" sldId="264"/>
            <ac:spMk id="107" creationId="{83980B29-7FF0-F249-5899-F029D7F7B99F}"/>
          </ac:spMkLst>
        </pc:spChg>
        <pc:spChg chg="add mod">
          <ac:chgData name="Kumar, Mithlesh" userId="f75b44f8-038e-4ce4-a7a5-b89273cc7715" providerId="ADAL" clId="{211AA58C-2BD4-4D61-B5D6-B1F2754E55D7}" dt="2022-05-13T15:51:48.723" v="1184"/>
          <ac:spMkLst>
            <pc:docMk/>
            <pc:sldMk cId="1104057958" sldId="264"/>
            <ac:spMk id="108" creationId="{B8271EFF-E4D4-1B35-3E67-84CD3DD76395}"/>
          </ac:spMkLst>
        </pc:spChg>
        <pc:spChg chg="add mod">
          <ac:chgData name="Kumar, Mithlesh" userId="f75b44f8-038e-4ce4-a7a5-b89273cc7715" providerId="ADAL" clId="{211AA58C-2BD4-4D61-B5D6-B1F2754E55D7}" dt="2022-05-13T15:51:48.723" v="1184"/>
          <ac:spMkLst>
            <pc:docMk/>
            <pc:sldMk cId="1104057958" sldId="264"/>
            <ac:spMk id="110" creationId="{862857B7-27BD-5111-18AF-B04830381792}"/>
          </ac:spMkLst>
        </pc:spChg>
        <pc:spChg chg="add mod">
          <ac:chgData name="Kumar, Mithlesh" userId="f75b44f8-038e-4ce4-a7a5-b89273cc7715" providerId="ADAL" clId="{211AA58C-2BD4-4D61-B5D6-B1F2754E55D7}" dt="2022-05-13T15:51:48.723" v="1184"/>
          <ac:spMkLst>
            <pc:docMk/>
            <pc:sldMk cId="1104057958" sldId="264"/>
            <ac:spMk id="111" creationId="{290AD71E-D2CF-3B5F-722A-618291CB5006}"/>
          </ac:spMkLst>
        </pc:spChg>
        <pc:spChg chg="del">
          <ac:chgData name="Kumar, Mithlesh" userId="f75b44f8-038e-4ce4-a7a5-b89273cc7715" providerId="ADAL" clId="{211AA58C-2BD4-4D61-B5D6-B1F2754E55D7}" dt="2022-05-13T13:51:32.761" v="653" actId="478"/>
          <ac:spMkLst>
            <pc:docMk/>
            <pc:sldMk cId="1104057958" sldId="264"/>
            <ac:spMk id="123" creationId="{989E360F-D945-4FAE-8802-A38D25D67389}"/>
          </ac:spMkLst>
        </pc:spChg>
        <pc:spChg chg="del">
          <ac:chgData name="Kumar, Mithlesh" userId="f75b44f8-038e-4ce4-a7a5-b89273cc7715" providerId="ADAL" clId="{211AA58C-2BD4-4D61-B5D6-B1F2754E55D7}" dt="2022-05-13T13:51:32.761" v="653" actId="478"/>
          <ac:spMkLst>
            <pc:docMk/>
            <pc:sldMk cId="1104057958" sldId="264"/>
            <ac:spMk id="125" creationId="{DD7E543E-944A-492A-B77A-88A37887E03C}"/>
          </ac:spMkLst>
        </pc:spChg>
        <pc:spChg chg="del">
          <ac:chgData name="Kumar, Mithlesh" userId="f75b44f8-038e-4ce4-a7a5-b89273cc7715" providerId="ADAL" clId="{211AA58C-2BD4-4D61-B5D6-B1F2754E55D7}" dt="2022-05-13T13:51:32.761" v="653" actId="478"/>
          <ac:spMkLst>
            <pc:docMk/>
            <pc:sldMk cId="1104057958" sldId="264"/>
            <ac:spMk id="130" creationId="{C027E2BE-9E73-D88B-9C7D-60247D5E9334}"/>
          </ac:spMkLst>
        </pc:spChg>
        <pc:spChg chg="mod">
          <ac:chgData name="Kumar, Mithlesh" userId="f75b44f8-038e-4ce4-a7a5-b89273cc7715" providerId="ADAL" clId="{211AA58C-2BD4-4D61-B5D6-B1F2754E55D7}" dt="2022-05-13T13:51:50.549" v="654"/>
          <ac:spMkLst>
            <pc:docMk/>
            <pc:sldMk cId="1104057958" sldId="264"/>
            <ac:spMk id="134" creationId="{FE5A5B55-35D7-F9C3-6159-FA3ADF19A02E}"/>
          </ac:spMkLst>
        </pc:spChg>
        <pc:spChg chg="mod">
          <ac:chgData name="Kumar, Mithlesh" userId="f75b44f8-038e-4ce4-a7a5-b89273cc7715" providerId="ADAL" clId="{211AA58C-2BD4-4D61-B5D6-B1F2754E55D7}" dt="2022-05-13T13:51:50.549" v="654"/>
          <ac:spMkLst>
            <pc:docMk/>
            <pc:sldMk cId="1104057958" sldId="264"/>
            <ac:spMk id="135" creationId="{1E3F5342-80FC-7A6C-05F3-31AC385FF8A7}"/>
          </ac:spMkLst>
        </pc:spChg>
        <pc:spChg chg="mod">
          <ac:chgData name="Kumar, Mithlesh" userId="f75b44f8-038e-4ce4-a7a5-b89273cc7715" providerId="ADAL" clId="{211AA58C-2BD4-4D61-B5D6-B1F2754E55D7}" dt="2022-05-13T13:51:50.549" v="654"/>
          <ac:spMkLst>
            <pc:docMk/>
            <pc:sldMk cId="1104057958" sldId="264"/>
            <ac:spMk id="136" creationId="{7CD0F783-E0F1-8622-2464-FA41B263267A}"/>
          </ac:spMkLst>
        </pc:spChg>
        <pc:spChg chg="mod">
          <ac:chgData name="Kumar, Mithlesh" userId="f75b44f8-038e-4ce4-a7a5-b89273cc7715" providerId="ADAL" clId="{211AA58C-2BD4-4D61-B5D6-B1F2754E55D7}" dt="2022-05-13T13:51:50.549" v="654"/>
          <ac:spMkLst>
            <pc:docMk/>
            <pc:sldMk cId="1104057958" sldId="264"/>
            <ac:spMk id="137" creationId="{F099B3F0-4FDC-9C88-4F92-48DD46CF3D0D}"/>
          </ac:spMkLst>
        </pc:spChg>
        <pc:spChg chg="mod">
          <ac:chgData name="Kumar, Mithlesh" userId="f75b44f8-038e-4ce4-a7a5-b89273cc7715" providerId="ADAL" clId="{211AA58C-2BD4-4D61-B5D6-B1F2754E55D7}" dt="2022-05-13T13:51:50.549" v="654"/>
          <ac:spMkLst>
            <pc:docMk/>
            <pc:sldMk cId="1104057958" sldId="264"/>
            <ac:spMk id="138" creationId="{444670F4-68CE-A3EA-65A1-701AE2906DF2}"/>
          </ac:spMkLst>
        </pc:spChg>
        <pc:spChg chg="mod">
          <ac:chgData name="Kumar, Mithlesh" userId="f75b44f8-038e-4ce4-a7a5-b89273cc7715" providerId="ADAL" clId="{211AA58C-2BD4-4D61-B5D6-B1F2754E55D7}" dt="2022-05-13T13:51:50.549" v="654"/>
          <ac:spMkLst>
            <pc:docMk/>
            <pc:sldMk cId="1104057958" sldId="264"/>
            <ac:spMk id="139" creationId="{8C34D969-BED0-FA5D-7647-042D6448861A}"/>
          </ac:spMkLst>
        </pc:spChg>
        <pc:spChg chg="mod">
          <ac:chgData name="Kumar, Mithlesh" userId="f75b44f8-038e-4ce4-a7a5-b89273cc7715" providerId="ADAL" clId="{211AA58C-2BD4-4D61-B5D6-B1F2754E55D7}" dt="2022-05-13T13:51:50.549" v="654"/>
          <ac:spMkLst>
            <pc:docMk/>
            <pc:sldMk cId="1104057958" sldId="264"/>
            <ac:spMk id="152" creationId="{30C4025A-78FE-E02C-A099-367184E09FE7}"/>
          </ac:spMkLst>
        </pc:spChg>
        <pc:spChg chg="mod">
          <ac:chgData name="Kumar, Mithlesh" userId="f75b44f8-038e-4ce4-a7a5-b89273cc7715" providerId="ADAL" clId="{211AA58C-2BD4-4D61-B5D6-B1F2754E55D7}" dt="2022-05-13T13:51:50.549" v="654"/>
          <ac:spMkLst>
            <pc:docMk/>
            <pc:sldMk cId="1104057958" sldId="264"/>
            <ac:spMk id="153" creationId="{53C14D71-0622-D3F6-30D0-3213940DDFFA}"/>
          </ac:spMkLst>
        </pc:spChg>
        <pc:spChg chg="mod">
          <ac:chgData name="Kumar, Mithlesh" userId="f75b44f8-038e-4ce4-a7a5-b89273cc7715" providerId="ADAL" clId="{211AA58C-2BD4-4D61-B5D6-B1F2754E55D7}" dt="2022-05-13T13:51:50.549" v="654"/>
          <ac:spMkLst>
            <pc:docMk/>
            <pc:sldMk cId="1104057958" sldId="264"/>
            <ac:spMk id="154" creationId="{4E13AE45-1E57-11F8-049E-BA8F5E0F9715}"/>
          </ac:spMkLst>
        </pc:spChg>
        <pc:spChg chg="mod">
          <ac:chgData name="Kumar, Mithlesh" userId="f75b44f8-038e-4ce4-a7a5-b89273cc7715" providerId="ADAL" clId="{211AA58C-2BD4-4D61-B5D6-B1F2754E55D7}" dt="2022-05-13T13:51:50.549" v="654"/>
          <ac:spMkLst>
            <pc:docMk/>
            <pc:sldMk cId="1104057958" sldId="264"/>
            <ac:spMk id="155" creationId="{2BA2C209-63C9-B4ED-7C15-943AC2ADC2B5}"/>
          </ac:spMkLst>
        </pc:spChg>
        <pc:spChg chg="mod">
          <ac:chgData name="Kumar, Mithlesh" userId="f75b44f8-038e-4ce4-a7a5-b89273cc7715" providerId="ADAL" clId="{211AA58C-2BD4-4D61-B5D6-B1F2754E55D7}" dt="2022-05-13T13:51:50.549" v="654"/>
          <ac:spMkLst>
            <pc:docMk/>
            <pc:sldMk cId="1104057958" sldId="264"/>
            <ac:spMk id="156" creationId="{BF81C33E-99BE-B168-D957-848157E135F0}"/>
          </ac:spMkLst>
        </pc:spChg>
        <pc:spChg chg="mod">
          <ac:chgData name="Kumar, Mithlesh" userId="f75b44f8-038e-4ce4-a7a5-b89273cc7715" providerId="ADAL" clId="{211AA58C-2BD4-4D61-B5D6-B1F2754E55D7}" dt="2022-05-13T13:51:50.549" v="654"/>
          <ac:spMkLst>
            <pc:docMk/>
            <pc:sldMk cId="1104057958" sldId="264"/>
            <ac:spMk id="157" creationId="{DD0B9396-925A-3B7C-E162-16BD67E3B124}"/>
          </ac:spMkLst>
        </pc:spChg>
        <pc:spChg chg="mod">
          <ac:chgData name="Kumar, Mithlesh" userId="f75b44f8-038e-4ce4-a7a5-b89273cc7715" providerId="ADAL" clId="{211AA58C-2BD4-4D61-B5D6-B1F2754E55D7}" dt="2022-05-13T13:51:50.549" v="654"/>
          <ac:spMkLst>
            <pc:docMk/>
            <pc:sldMk cId="1104057958" sldId="264"/>
            <ac:spMk id="158" creationId="{6DB5FD4E-EFB6-7F3B-D250-12851B0398A1}"/>
          </ac:spMkLst>
        </pc:spChg>
        <pc:spChg chg="mod">
          <ac:chgData name="Kumar, Mithlesh" userId="f75b44f8-038e-4ce4-a7a5-b89273cc7715" providerId="ADAL" clId="{211AA58C-2BD4-4D61-B5D6-B1F2754E55D7}" dt="2022-05-13T13:51:50.549" v="654"/>
          <ac:spMkLst>
            <pc:docMk/>
            <pc:sldMk cId="1104057958" sldId="264"/>
            <ac:spMk id="161" creationId="{0CB64E15-D3F0-9C57-E3F9-21E0FEB92C49}"/>
          </ac:spMkLst>
        </pc:spChg>
        <pc:spChg chg="mod">
          <ac:chgData name="Kumar, Mithlesh" userId="f75b44f8-038e-4ce4-a7a5-b89273cc7715" providerId="ADAL" clId="{211AA58C-2BD4-4D61-B5D6-B1F2754E55D7}" dt="2022-05-13T13:51:50.549" v="654"/>
          <ac:spMkLst>
            <pc:docMk/>
            <pc:sldMk cId="1104057958" sldId="264"/>
            <ac:spMk id="164" creationId="{915CC73F-D4E0-0968-9B12-F7286A9AD9FE}"/>
          </ac:spMkLst>
        </pc:spChg>
        <pc:spChg chg="add mod">
          <ac:chgData name="Kumar, Mithlesh" userId="f75b44f8-038e-4ce4-a7a5-b89273cc7715" providerId="ADAL" clId="{211AA58C-2BD4-4D61-B5D6-B1F2754E55D7}" dt="2022-05-13T13:51:50.549" v="654"/>
          <ac:spMkLst>
            <pc:docMk/>
            <pc:sldMk cId="1104057958" sldId="264"/>
            <ac:spMk id="165" creationId="{AE2DD93A-7B54-F544-789C-D65B15496539}"/>
          </ac:spMkLst>
        </pc:spChg>
        <pc:spChg chg="add mod">
          <ac:chgData name="Kumar, Mithlesh" userId="f75b44f8-038e-4ce4-a7a5-b89273cc7715" providerId="ADAL" clId="{211AA58C-2BD4-4D61-B5D6-B1F2754E55D7}" dt="2022-05-13T13:51:50.549" v="654"/>
          <ac:spMkLst>
            <pc:docMk/>
            <pc:sldMk cId="1104057958" sldId="264"/>
            <ac:spMk id="167" creationId="{2EAAAEFD-DE9E-1503-70B8-43747008C738}"/>
          </ac:spMkLst>
        </pc:spChg>
        <pc:spChg chg="add mod">
          <ac:chgData name="Kumar, Mithlesh" userId="f75b44f8-038e-4ce4-a7a5-b89273cc7715" providerId="ADAL" clId="{211AA58C-2BD4-4D61-B5D6-B1F2754E55D7}" dt="2022-05-13T13:51:50.549" v="654"/>
          <ac:spMkLst>
            <pc:docMk/>
            <pc:sldMk cId="1104057958" sldId="264"/>
            <ac:spMk id="169" creationId="{D6FDDD0B-4A74-519D-2104-B6CDD17F009C}"/>
          </ac:spMkLst>
        </pc:spChg>
        <pc:spChg chg="add mod">
          <ac:chgData name="Kumar, Mithlesh" userId="f75b44f8-038e-4ce4-a7a5-b89273cc7715" providerId="ADAL" clId="{211AA58C-2BD4-4D61-B5D6-B1F2754E55D7}" dt="2022-05-13T13:51:50.549" v="654"/>
          <ac:spMkLst>
            <pc:docMk/>
            <pc:sldMk cId="1104057958" sldId="264"/>
            <ac:spMk id="171" creationId="{D49E9C25-E327-B59F-C1C8-8B4A3FEF3B28}"/>
          </ac:spMkLst>
        </pc:spChg>
        <pc:spChg chg="add mod">
          <ac:chgData name="Kumar, Mithlesh" userId="f75b44f8-038e-4ce4-a7a5-b89273cc7715" providerId="ADAL" clId="{211AA58C-2BD4-4D61-B5D6-B1F2754E55D7}" dt="2022-05-13T13:51:50.549" v="654"/>
          <ac:spMkLst>
            <pc:docMk/>
            <pc:sldMk cId="1104057958" sldId="264"/>
            <ac:spMk id="173" creationId="{4B719A6C-DE7A-7F33-82D5-AA1FA0E0F732}"/>
          </ac:spMkLst>
        </pc:spChg>
        <pc:spChg chg="add mod">
          <ac:chgData name="Kumar, Mithlesh" userId="f75b44f8-038e-4ce4-a7a5-b89273cc7715" providerId="ADAL" clId="{211AA58C-2BD4-4D61-B5D6-B1F2754E55D7}" dt="2022-05-13T13:51:50.549" v="654"/>
          <ac:spMkLst>
            <pc:docMk/>
            <pc:sldMk cId="1104057958" sldId="264"/>
            <ac:spMk id="175" creationId="{87C6B622-1B35-6C7B-1F46-B6F58D8D90D8}"/>
          </ac:spMkLst>
        </pc:spChg>
        <pc:spChg chg="add mod">
          <ac:chgData name="Kumar, Mithlesh" userId="f75b44f8-038e-4ce4-a7a5-b89273cc7715" providerId="ADAL" clId="{211AA58C-2BD4-4D61-B5D6-B1F2754E55D7}" dt="2022-05-13T13:51:50.549" v="654"/>
          <ac:spMkLst>
            <pc:docMk/>
            <pc:sldMk cId="1104057958" sldId="264"/>
            <ac:spMk id="177" creationId="{DFFADEEE-313A-4F75-9951-16019225BDE0}"/>
          </ac:spMkLst>
        </pc:spChg>
        <pc:spChg chg="add mod">
          <ac:chgData name="Kumar, Mithlesh" userId="f75b44f8-038e-4ce4-a7a5-b89273cc7715" providerId="ADAL" clId="{211AA58C-2BD4-4D61-B5D6-B1F2754E55D7}" dt="2022-05-13T13:51:50.549" v="654"/>
          <ac:spMkLst>
            <pc:docMk/>
            <pc:sldMk cId="1104057958" sldId="264"/>
            <ac:spMk id="179" creationId="{EECABE33-885B-22D6-59D4-E59F390BE5FE}"/>
          </ac:spMkLst>
        </pc:spChg>
        <pc:spChg chg="add mod">
          <ac:chgData name="Kumar, Mithlesh" userId="f75b44f8-038e-4ce4-a7a5-b89273cc7715" providerId="ADAL" clId="{211AA58C-2BD4-4D61-B5D6-B1F2754E55D7}" dt="2022-05-13T13:51:50.549" v="654"/>
          <ac:spMkLst>
            <pc:docMk/>
            <pc:sldMk cId="1104057958" sldId="264"/>
            <ac:spMk id="181" creationId="{C748DDFF-932D-2E6D-7392-9CB5DF038F16}"/>
          </ac:spMkLst>
        </pc:spChg>
        <pc:spChg chg="add mod">
          <ac:chgData name="Kumar, Mithlesh" userId="f75b44f8-038e-4ce4-a7a5-b89273cc7715" providerId="ADAL" clId="{211AA58C-2BD4-4D61-B5D6-B1F2754E55D7}" dt="2022-05-13T13:51:50.549" v="654"/>
          <ac:spMkLst>
            <pc:docMk/>
            <pc:sldMk cId="1104057958" sldId="264"/>
            <ac:spMk id="184" creationId="{E7428A10-1D7B-62B0-9591-F0DCB1831DCF}"/>
          </ac:spMkLst>
        </pc:spChg>
        <pc:spChg chg="add mod">
          <ac:chgData name="Kumar, Mithlesh" userId="f75b44f8-038e-4ce4-a7a5-b89273cc7715" providerId="ADAL" clId="{211AA58C-2BD4-4D61-B5D6-B1F2754E55D7}" dt="2022-05-13T13:51:50.549" v="654"/>
          <ac:spMkLst>
            <pc:docMk/>
            <pc:sldMk cId="1104057958" sldId="264"/>
            <ac:spMk id="186" creationId="{6B9A3E6B-6385-05A3-2C91-A693821F80E2}"/>
          </ac:spMkLst>
        </pc:spChg>
        <pc:spChg chg="add mod">
          <ac:chgData name="Kumar, Mithlesh" userId="f75b44f8-038e-4ce4-a7a5-b89273cc7715" providerId="ADAL" clId="{211AA58C-2BD4-4D61-B5D6-B1F2754E55D7}" dt="2022-05-13T13:51:50.549" v="654"/>
          <ac:spMkLst>
            <pc:docMk/>
            <pc:sldMk cId="1104057958" sldId="264"/>
            <ac:spMk id="188" creationId="{9DD00FFB-F15C-A3B5-31ED-90828766C586}"/>
          </ac:spMkLst>
        </pc:spChg>
        <pc:spChg chg="mod">
          <ac:chgData name="Kumar, Mithlesh" userId="f75b44f8-038e-4ce4-a7a5-b89273cc7715" providerId="ADAL" clId="{211AA58C-2BD4-4D61-B5D6-B1F2754E55D7}" dt="2022-05-13T13:51:50.549" v="654"/>
          <ac:spMkLst>
            <pc:docMk/>
            <pc:sldMk cId="1104057958" sldId="264"/>
            <ac:spMk id="192" creationId="{2872CD4F-75F9-849A-8BAF-19D75CF41B3E}"/>
          </ac:spMkLst>
        </pc:spChg>
        <pc:spChg chg="mod">
          <ac:chgData name="Kumar, Mithlesh" userId="f75b44f8-038e-4ce4-a7a5-b89273cc7715" providerId="ADAL" clId="{211AA58C-2BD4-4D61-B5D6-B1F2754E55D7}" dt="2022-05-13T13:51:50.549" v="654"/>
          <ac:spMkLst>
            <pc:docMk/>
            <pc:sldMk cId="1104057958" sldId="264"/>
            <ac:spMk id="195" creationId="{D739232B-6A28-6673-AF37-65D9DAA219B9}"/>
          </ac:spMkLst>
        </pc:spChg>
        <pc:spChg chg="mod">
          <ac:chgData name="Kumar, Mithlesh" userId="f75b44f8-038e-4ce4-a7a5-b89273cc7715" providerId="ADAL" clId="{211AA58C-2BD4-4D61-B5D6-B1F2754E55D7}" dt="2022-05-13T13:51:50.549" v="654"/>
          <ac:spMkLst>
            <pc:docMk/>
            <pc:sldMk cId="1104057958" sldId="264"/>
            <ac:spMk id="198" creationId="{26EFD062-D48D-36C5-304B-94ACF4C0E0D1}"/>
          </ac:spMkLst>
        </pc:spChg>
        <pc:spChg chg="mod">
          <ac:chgData name="Kumar, Mithlesh" userId="f75b44f8-038e-4ce4-a7a5-b89273cc7715" providerId="ADAL" clId="{211AA58C-2BD4-4D61-B5D6-B1F2754E55D7}" dt="2022-05-13T13:51:50.549" v="654"/>
          <ac:spMkLst>
            <pc:docMk/>
            <pc:sldMk cId="1104057958" sldId="264"/>
            <ac:spMk id="201" creationId="{55AAB6A0-3474-84DB-D7D3-F908E7CB437C}"/>
          </ac:spMkLst>
        </pc:spChg>
        <pc:spChg chg="add mod">
          <ac:chgData name="Kumar, Mithlesh" userId="f75b44f8-038e-4ce4-a7a5-b89273cc7715" providerId="ADAL" clId="{211AA58C-2BD4-4D61-B5D6-B1F2754E55D7}" dt="2022-05-13T13:51:50.549" v="654"/>
          <ac:spMkLst>
            <pc:docMk/>
            <pc:sldMk cId="1104057958" sldId="264"/>
            <ac:spMk id="203" creationId="{022BC32B-EB09-A181-D1CF-999E50FE8F43}"/>
          </ac:spMkLst>
        </pc:spChg>
        <pc:spChg chg="mod">
          <ac:chgData name="Kumar, Mithlesh" userId="f75b44f8-038e-4ce4-a7a5-b89273cc7715" providerId="ADAL" clId="{211AA58C-2BD4-4D61-B5D6-B1F2754E55D7}" dt="2022-05-13T13:51:50.549" v="654"/>
          <ac:spMkLst>
            <pc:docMk/>
            <pc:sldMk cId="1104057958" sldId="264"/>
            <ac:spMk id="206" creationId="{60F2B392-7966-0FC8-4F14-221379BA80B4}"/>
          </ac:spMkLst>
        </pc:spChg>
        <pc:spChg chg="mod">
          <ac:chgData name="Kumar, Mithlesh" userId="f75b44f8-038e-4ce4-a7a5-b89273cc7715" providerId="ADAL" clId="{211AA58C-2BD4-4D61-B5D6-B1F2754E55D7}" dt="2022-05-13T13:51:50.549" v="654"/>
          <ac:spMkLst>
            <pc:docMk/>
            <pc:sldMk cId="1104057958" sldId="264"/>
            <ac:spMk id="209" creationId="{2DCC821A-C9D9-5931-87D2-9823A85688CC}"/>
          </ac:spMkLst>
        </pc:spChg>
        <pc:spChg chg="mod">
          <ac:chgData name="Kumar, Mithlesh" userId="f75b44f8-038e-4ce4-a7a5-b89273cc7715" providerId="ADAL" clId="{211AA58C-2BD4-4D61-B5D6-B1F2754E55D7}" dt="2022-05-13T13:51:50.549" v="654"/>
          <ac:spMkLst>
            <pc:docMk/>
            <pc:sldMk cId="1104057958" sldId="264"/>
            <ac:spMk id="212" creationId="{92E460B1-83FE-720B-4985-D620B93925EB}"/>
          </ac:spMkLst>
        </pc:spChg>
        <pc:spChg chg="mod">
          <ac:chgData name="Kumar, Mithlesh" userId="f75b44f8-038e-4ce4-a7a5-b89273cc7715" providerId="ADAL" clId="{211AA58C-2BD4-4D61-B5D6-B1F2754E55D7}" dt="2022-05-13T13:51:50.549" v="654"/>
          <ac:spMkLst>
            <pc:docMk/>
            <pc:sldMk cId="1104057958" sldId="264"/>
            <ac:spMk id="215" creationId="{C37523AC-C3E0-1ED7-FFEA-68795AD9F0C9}"/>
          </ac:spMkLst>
        </pc:spChg>
        <pc:spChg chg="mod">
          <ac:chgData name="Kumar, Mithlesh" userId="f75b44f8-038e-4ce4-a7a5-b89273cc7715" providerId="ADAL" clId="{211AA58C-2BD4-4D61-B5D6-B1F2754E55D7}" dt="2022-05-13T13:51:50.549" v="654"/>
          <ac:spMkLst>
            <pc:docMk/>
            <pc:sldMk cId="1104057958" sldId="264"/>
            <ac:spMk id="218" creationId="{E24C8999-95EE-2A03-6162-2075435AE0FD}"/>
          </ac:spMkLst>
        </pc:spChg>
        <pc:spChg chg="add mod">
          <ac:chgData name="Kumar, Mithlesh" userId="f75b44f8-038e-4ce4-a7a5-b89273cc7715" providerId="ADAL" clId="{211AA58C-2BD4-4D61-B5D6-B1F2754E55D7}" dt="2022-05-13T13:51:50.549" v="654"/>
          <ac:spMkLst>
            <pc:docMk/>
            <pc:sldMk cId="1104057958" sldId="264"/>
            <ac:spMk id="220" creationId="{7A8BDC61-D1BD-B718-150B-D52FB5539CAB}"/>
          </ac:spMkLst>
        </pc:spChg>
        <pc:spChg chg="add mod">
          <ac:chgData name="Kumar, Mithlesh" userId="f75b44f8-038e-4ce4-a7a5-b89273cc7715" providerId="ADAL" clId="{211AA58C-2BD4-4D61-B5D6-B1F2754E55D7}" dt="2022-05-13T13:51:50.549" v="654"/>
          <ac:spMkLst>
            <pc:docMk/>
            <pc:sldMk cId="1104057958" sldId="264"/>
            <ac:spMk id="222" creationId="{1C38E6A2-6DB5-43CF-43CF-5E2692C916FF}"/>
          </ac:spMkLst>
        </pc:spChg>
        <pc:spChg chg="mod">
          <ac:chgData name="Kumar, Mithlesh" userId="f75b44f8-038e-4ce4-a7a5-b89273cc7715" providerId="ADAL" clId="{211AA58C-2BD4-4D61-B5D6-B1F2754E55D7}" dt="2022-05-13T13:53:52.426" v="704" actId="20577"/>
          <ac:spMkLst>
            <pc:docMk/>
            <pc:sldMk cId="1104057958" sldId="264"/>
            <ac:spMk id="225" creationId="{AB2A9BC4-AB78-73F3-5CE8-BA214EA627D5}"/>
          </ac:spMkLst>
        </pc:spChg>
        <pc:spChg chg="mod">
          <ac:chgData name="Kumar, Mithlesh" userId="f75b44f8-038e-4ce4-a7a5-b89273cc7715" providerId="ADAL" clId="{211AA58C-2BD4-4D61-B5D6-B1F2754E55D7}" dt="2022-05-13T13:51:50.549" v="654"/>
          <ac:spMkLst>
            <pc:docMk/>
            <pc:sldMk cId="1104057958" sldId="264"/>
            <ac:spMk id="227" creationId="{91D695CC-C1C0-93AF-A0DE-77B06995A57A}"/>
          </ac:spMkLst>
        </pc:spChg>
        <pc:spChg chg="mod">
          <ac:chgData name="Kumar, Mithlesh" userId="f75b44f8-038e-4ce4-a7a5-b89273cc7715" providerId="ADAL" clId="{211AA58C-2BD4-4D61-B5D6-B1F2754E55D7}" dt="2022-05-13T13:52:31.435" v="689" actId="20577"/>
          <ac:spMkLst>
            <pc:docMk/>
            <pc:sldMk cId="1104057958" sldId="264"/>
            <ac:spMk id="229" creationId="{FE7AC8AC-403E-B135-5C24-8DF2DA98297F}"/>
          </ac:spMkLst>
        </pc:spChg>
        <pc:spChg chg="mod">
          <ac:chgData name="Kumar, Mithlesh" userId="f75b44f8-038e-4ce4-a7a5-b89273cc7715" providerId="ADAL" clId="{211AA58C-2BD4-4D61-B5D6-B1F2754E55D7}" dt="2022-05-13T13:51:50.549" v="654"/>
          <ac:spMkLst>
            <pc:docMk/>
            <pc:sldMk cId="1104057958" sldId="264"/>
            <ac:spMk id="230" creationId="{CBCB7C90-B36D-2AB3-A6DC-346616871881}"/>
          </ac:spMkLst>
        </pc:spChg>
        <pc:spChg chg="mod">
          <ac:chgData name="Kumar, Mithlesh" userId="f75b44f8-038e-4ce4-a7a5-b89273cc7715" providerId="ADAL" clId="{211AA58C-2BD4-4D61-B5D6-B1F2754E55D7}" dt="2022-05-13T13:51:50.549" v="654"/>
          <ac:spMkLst>
            <pc:docMk/>
            <pc:sldMk cId="1104057958" sldId="264"/>
            <ac:spMk id="231" creationId="{F588BC99-7A67-4A5C-2136-B110F8AC9943}"/>
          </ac:spMkLst>
        </pc:spChg>
        <pc:spChg chg="mod">
          <ac:chgData name="Kumar, Mithlesh" userId="f75b44f8-038e-4ce4-a7a5-b89273cc7715" providerId="ADAL" clId="{211AA58C-2BD4-4D61-B5D6-B1F2754E55D7}" dt="2022-05-13T13:51:50.549" v="654"/>
          <ac:spMkLst>
            <pc:docMk/>
            <pc:sldMk cId="1104057958" sldId="264"/>
            <ac:spMk id="232" creationId="{D15D8224-AE7F-40C5-C7C2-1FDC4CFD9484}"/>
          </ac:spMkLst>
        </pc:spChg>
        <pc:spChg chg="mod">
          <ac:chgData name="Kumar, Mithlesh" userId="f75b44f8-038e-4ce4-a7a5-b89273cc7715" providerId="ADAL" clId="{211AA58C-2BD4-4D61-B5D6-B1F2754E55D7}" dt="2022-05-13T13:51:50.549" v="654"/>
          <ac:spMkLst>
            <pc:docMk/>
            <pc:sldMk cId="1104057958" sldId="264"/>
            <ac:spMk id="233" creationId="{39404C22-1E4B-6254-A159-02038DD63874}"/>
          </ac:spMkLst>
        </pc:spChg>
        <pc:spChg chg="mod">
          <ac:chgData name="Kumar, Mithlesh" userId="f75b44f8-038e-4ce4-a7a5-b89273cc7715" providerId="ADAL" clId="{211AA58C-2BD4-4D61-B5D6-B1F2754E55D7}" dt="2022-05-13T13:52:41.812" v="702" actId="20577"/>
          <ac:spMkLst>
            <pc:docMk/>
            <pc:sldMk cId="1104057958" sldId="264"/>
            <ac:spMk id="236" creationId="{C1FC6FD9-1706-5E72-91CB-BE999A758292}"/>
          </ac:spMkLst>
        </pc:spChg>
        <pc:spChg chg="mod">
          <ac:chgData name="Kumar, Mithlesh" userId="f75b44f8-038e-4ce4-a7a5-b89273cc7715" providerId="ADAL" clId="{211AA58C-2BD4-4D61-B5D6-B1F2754E55D7}" dt="2022-05-13T13:52:15.017" v="676" actId="20577"/>
          <ac:spMkLst>
            <pc:docMk/>
            <pc:sldMk cId="1104057958" sldId="264"/>
            <ac:spMk id="237" creationId="{5F31ED50-649B-9359-8E65-6B3F1E272112}"/>
          </ac:spMkLst>
        </pc:spChg>
        <pc:spChg chg="mod">
          <ac:chgData name="Kumar, Mithlesh" userId="f75b44f8-038e-4ce4-a7a5-b89273cc7715" providerId="ADAL" clId="{211AA58C-2BD4-4D61-B5D6-B1F2754E55D7}" dt="2022-05-13T13:51:50.549" v="654"/>
          <ac:spMkLst>
            <pc:docMk/>
            <pc:sldMk cId="1104057958" sldId="264"/>
            <ac:spMk id="241" creationId="{627616B1-0673-6975-D600-24189A4CD07C}"/>
          </ac:spMkLst>
        </pc:spChg>
        <pc:spChg chg="mod">
          <ac:chgData name="Kumar, Mithlesh" userId="f75b44f8-038e-4ce4-a7a5-b89273cc7715" providerId="ADAL" clId="{211AA58C-2BD4-4D61-B5D6-B1F2754E55D7}" dt="2022-05-13T13:51:50.549" v="654"/>
          <ac:spMkLst>
            <pc:docMk/>
            <pc:sldMk cId="1104057958" sldId="264"/>
            <ac:spMk id="242" creationId="{7DDA94D4-AD8D-158C-607E-C32B4727DBDC}"/>
          </ac:spMkLst>
        </pc:spChg>
        <pc:spChg chg="add mod">
          <ac:chgData name="Kumar, Mithlesh" userId="f75b44f8-038e-4ce4-a7a5-b89273cc7715" providerId="ADAL" clId="{211AA58C-2BD4-4D61-B5D6-B1F2754E55D7}" dt="2022-05-13T13:51:50.549" v="654"/>
          <ac:spMkLst>
            <pc:docMk/>
            <pc:sldMk cId="1104057958" sldId="264"/>
            <ac:spMk id="246" creationId="{1505EAA5-F301-1DF8-75B7-5C64DD6EDA85}"/>
          </ac:spMkLst>
        </pc:spChg>
        <pc:grpChg chg="del">
          <ac:chgData name="Kumar, Mithlesh" userId="f75b44f8-038e-4ce4-a7a5-b89273cc7715" providerId="ADAL" clId="{211AA58C-2BD4-4D61-B5D6-B1F2754E55D7}" dt="2022-05-13T13:51:32.761" v="653" actId="478"/>
          <ac:grpSpMkLst>
            <pc:docMk/>
            <pc:sldMk cId="1104057958" sldId="264"/>
            <ac:grpSpMk id="36" creationId="{96AE0FB9-E4DA-4167-BD5D-D0EB1F4696F8}"/>
          </ac:grpSpMkLst>
        </pc:grpChg>
        <pc:grpChg chg="del">
          <ac:chgData name="Kumar, Mithlesh" userId="f75b44f8-038e-4ce4-a7a5-b89273cc7715" providerId="ADAL" clId="{211AA58C-2BD4-4D61-B5D6-B1F2754E55D7}" dt="2022-05-13T13:51:32.761" v="653" actId="478"/>
          <ac:grpSpMkLst>
            <pc:docMk/>
            <pc:sldMk cId="1104057958" sldId="264"/>
            <ac:grpSpMk id="61" creationId="{75AA9A09-8CDA-4E20-9B1D-72009667FF7A}"/>
          </ac:grpSpMkLst>
        </pc:grpChg>
        <pc:grpChg chg="del">
          <ac:chgData name="Kumar, Mithlesh" userId="f75b44f8-038e-4ce4-a7a5-b89273cc7715" providerId="ADAL" clId="{211AA58C-2BD4-4D61-B5D6-B1F2754E55D7}" dt="2022-05-13T13:51:32.761" v="653" actId="478"/>
          <ac:grpSpMkLst>
            <pc:docMk/>
            <pc:sldMk cId="1104057958" sldId="264"/>
            <ac:grpSpMk id="64" creationId="{C65E943B-739B-4ACE-B879-4F383767C34A}"/>
          </ac:grpSpMkLst>
        </pc:grpChg>
        <pc:grpChg chg="del">
          <ac:chgData name="Kumar, Mithlesh" userId="f75b44f8-038e-4ce4-a7a5-b89273cc7715" providerId="ADAL" clId="{211AA58C-2BD4-4D61-B5D6-B1F2754E55D7}" dt="2022-05-13T13:51:32.761" v="653" actId="478"/>
          <ac:grpSpMkLst>
            <pc:docMk/>
            <pc:sldMk cId="1104057958" sldId="264"/>
            <ac:grpSpMk id="93" creationId="{EAF7FE38-BC0F-49AB-A54C-C55A24119D73}"/>
          </ac:grpSpMkLst>
        </pc:grpChg>
        <pc:grpChg chg="del">
          <ac:chgData name="Kumar, Mithlesh" userId="f75b44f8-038e-4ce4-a7a5-b89273cc7715" providerId="ADAL" clId="{211AA58C-2BD4-4D61-B5D6-B1F2754E55D7}" dt="2022-05-13T13:51:32.761" v="653" actId="478"/>
          <ac:grpSpMkLst>
            <pc:docMk/>
            <pc:sldMk cId="1104057958" sldId="264"/>
            <ac:grpSpMk id="96" creationId="{A8F51548-EC0F-4E25-A701-AB26A912542F}"/>
          </ac:grpSpMkLst>
        </pc:grpChg>
        <pc:grpChg chg="del">
          <ac:chgData name="Kumar, Mithlesh" userId="f75b44f8-038e-4ce4-a7a5-b89273cc7715" providerId="ADAL" clId="{211AA58C-2BD4-4D61-B5D6-B1F2754E55D7}" dt="2022-05-13T13:51:32.761" v="653" actId="478"/>
          <ac:grpSpMkLst>
            <pc:docMk/>
            <pc:sldMk cId="1104057958" sldId="264"/>
            <ac:grpSpMk id="99" creationId="{18A63CD0-5D74-4F22-BF2D-8E81D8995322}"/>
          </ac:grpSpMkLst>
        </pc:grpChg>
        <pc:grpChg chg="del">
          <ac:chgData name="Kumar, Mithlesh" userId="f75b44f8-038e-4ce4-a7a5-b89273cc7715" providerId="ADAL" clId="{211AA58C-2BD4-4D61-B5D6-B1F2754E55D7}" dt="2022-05-13T13:51:32.761" v="653" actId="478"/>
          <ac:grpSpMkLst>
            <pc:docMk/>
            <pc:sldMk cId="1104057958" sldId="264"/>
            <ac:grpSpMk id="102" creationId="{0F0EBC71-C77D-47AF-954A-54F6D6849C50}"/>
          </ac:grpSpMkLst>
        </pc:grpChg>
        <pc:grpChg chg="del">
          <ac:chgData name="Kumar, Mithlesh" userId="f75b44f8-038e-4ce4-a7a5-b89273cc7715" providerId="ADAL" clId="{211AA58C-2BD4-4D61-B5D6-B1F2754E55D7}" dt="2022-05-13T13:51:32.761" v="653" actId="478"/>
          <ac:grpSpMkLst>
            <pc:docMk/>
            <pc:sldMk cId="1104057958" sldId="264"/>
            <ac:grpSpMk id="107" creationId="{136924E6-F991-495F-BC40-30092B045849}"/>
          </ac:grpSpMkLst>
        </pc:grpChg>
        <pc:grpChg chg="del">
          <ac:chgData name="Kumar, Mithlesh" userId="f75b44f8-038e-4ce4-a7a5-b89273cc7715" providerId="ADAL" clId="{211AA58C-2BD4-4D61-B5D6-B1F2754E55D7}" dt="2022-05-13T13:51:32.761" v="653" actId="478"/>
          <ac:grpSpMkLst>
            <pc:docMk/>
            <pc:sldMk cId="1104057958" sldId="264"/>
            <ac:grpSpMk id="110" creationId="{761C6ADF-6E11-47C2-8239-19CF48A624AE}"/>
          </ac:grpSpMkLst>
        </pc:grpChg>
        <pc:grpChg chg="del">
          <ac:chgData name="Kumar, Mithlesh" userId="f75b44f8-038e-4ce4-a7a5-b89273cc7715" providerId="ADAL" clId="{211AA58C-2BD4-4D61-B5D6-B1F2754E55D7}" dt="2022-05-13T13:51:32.761" v="653" actId="478"/>
          <ac:grpSpMkLst>
            <pc:docMk/>
            <pc:sldMk cId="1104057958" sldId="264"/>
            <ac:grpSpMk id="113" creationId="{EEAB7E69-D9F1-4BE6-A11F-62C4879B0253}"/>
          </ac:grpSpMkLst>
        </pc:grpChg>
        <pc:grpChg chg="del">
          <ac:chgData name="Kumar, Mithlesh" userId="f75b44f8-038e-4ce4-a7a5-b89273cc7715" providerId="ADAL" clId="{211AA58C-2BD4-4D61-B5D6-B1F2754E55D7}" dt="2022-05-13T13:51:32.761" v="653" actId="478"/>
          <ac:grpSpMkLst>
            <pc:docMk/>
            <pc:sldMk cId="1104057958" sldId="264"/>
            <ac:grpSpMk id="116" creationId="{EA36BCD4-72CC-48E2-9935-1E7FA6411F5D}"/>
          </ac:grpSpMkLst>
        </pc:grpChg>
        <pc:grpChg chg="del">
          <ac:chgData name="Kumar, Mithlesh" userId="f75b44f8-038e-4ce4-a7a5-b89273cc7715" providerId="ADAL" clId="{211AA58C-2BD4-4D61-B5D6-B1F2754E55D7}" dt="2022-05-13T13:51:32.761" v="653" actId="478"/>
          <ac:grpSpMkLst>
            <pc:docMk/>
            <pc:sldMk cId="1104057958" sldId="264"/>
            <ac:grpSpMk id="119" creationId="{A1FAE496-AC0F-42EB-9644-D5F0D81B1438}"/>
          </ac:grpSpMkLst>
        </pc:grpChg>
        <pc:grpChg chg="del">
          <ac:chgData name="Kumar, Mithlesh" userId="f75b44f8-038e-4ce4-a7a5-b89273cc7715" providerId="ADAL" clId="{211AA58C-2BD4-4D61-B5D6-B1F2754E55D7}" dt="2022-05-13T13:51:32.761" v="653" actId="478"/>
          <ac:grpSpMkLst>
            <pc:docMk/>
            <pc:sldMk cId="1104057958" sldId="264"/>
            <ac:grpSpMk id="126" creationId="{E57FF16E-45CD-4331-9ACE-611A0EA8ADDB}"/>
          </ac:grpSpMkLst>
        </pc:grpChg>
        <pc:grpChg chg="add mod">
          <ac:chgData name="Kumar, Mithlesh" userId="f75b44f8-038e-4ce4-a7a5-b89273cc7715" providerId="ADAL" clId="{211AA58C-2BD4-4D61-B5D6-B1F2754E55D7}" dt="2022-05-13T13:51:50.549" v="654"/>
          <ac:grpSpMkLst>
            <pc:docMk/>
            <pc:sldMk cId="1104057958" sldId="264"/>
            <ac:grpSpMk id="133" creationId="{5AA6F2C3-0AF0-3AA3-D253-CD5FAD114287}"/>
          </ac:grpSpMkLst>
        </pc:grpChg>
        <pc:grpChg chg="del">
          <ac:chgData name="Kumar, Mithlesh" userId="f75b44f8-038e-4ce4-a7a5-b89273cc7715" providerId="ADAL" clId="{211AA58C-2BD4-4D61-B5D6-B1F2754E55D7}" dt="2022-05-13T13:51:32.761" v="653" actId="478"/>
          <ac:grpSpMkLst>
            <pc:docMk/>
            <pc:sldMk cId="1104057958" sldId="264"/>
            <ac:grpSpMk id="140" creationId="{A5B42C4A-ABCB-4B3D-A722-F85BFF9B1D10}"/>
          </ac:grpSpMkLst>
        </pc:grpChg>
        <pc:grpChg chg="add mod">
          <ac:chgData name="Kumar, Mithlesh" userId="f75b44f8-038e-4ce4-a7a5-b89273cc7715" providerId="ADAL" clId="{211AA58C-2BD4-4D61-B5D6-B1F2754E55D7}" dt="2022-05-13T13:51:50.549" v="654"/>
          <ac:grpSpMkLst>
            <pc:docMk/>
            <pc:sldMk cId="1104057958" sldId="264"/>
            <ac:grpSpMk id="159" creationId="{5506E579-5AA3-B0D2-E716-2DD1AA69CA39}"/>
          </ac:grpSpMkLst>
        </pc:grpChg>
        <pc:grpChg chg="add mod">
          <ac:chgData name="Kumar, Mithlesh" userId="f75b44f8-038e-4ce4-a7a5-b89273cc7715" providerId="ADAL" clId="{211AA58C-2BD4-4D61-B5D6-B1F2754E55D7}" dt="2022-05-13T13:51:50.549" v="654"/>
          <ac:grpSpMkLst>
            <pc:docMk/>
            <pc:sldMk cId="1104057958" sldId="264"/>
            <ac:grpSpMk id="162" creationId="{86A6DB39-0910-6F13-1958-E0116310902B}"/>
          </ac:grpSpMkLst>
        </pc:grpChg>
        <pc:grpChg chg="add mod">
          <ac:chgData name="Kumar, Mithlesh" userId="f75b44f8-038e-4ce4-a7a5-b89273cc7715" providerId="ADAL" clId="{211AA58C-2BD4-4D61-B5D6-B1F2754E55D7}" dt="2022-05-13T13:51:50.549" v="654"/>
          <ac:grpSpMkLst>
            <pc:docMk/>
            <pc:sldMk cId="1104057958" sldId="264"/>
            <ac:grpSpMk id="190" creationId="{3F15753B-E5BF-251D-DDEE-6D17BC06E21F}"/>
          </ac:grpSpMkLst>
        </pc:grpChg>
        <pc:grpChg chg="add mod">
          <ac:chgData name="Kumar, Mithlesh" userId="f75b44f8-038e-4ce4-a7a5-b89273cc7715" providerId="ADAL" clId="{211AA58C-2BD4-4D61-B5D6-B1F2754E55D7}" dt="2022-05-13T13:51:50.549" v="654"/>
          <ac:grpSpMkLst>
            <pc:docMk/>
            <pc:sldMk cId="1104057958" sldId="264"/>
            <ac:grpSpMk id="193" creationId="{D8CF57B4-1DBB-3630-0BE3-0C54E6480BD9}"/>
          </ac:grpSpMkLst>
        </pc:grpChg>
        <pc:grpChg chg="add mod">
          <ac:chgData name="Kumar, Mithlesh" userId="f75b44f8-038e-4ce4-a7a5-b89273cc7715" providerId="ADAL" clId="{211AA58C-2BD4-4D61-B5D6-B1F2754E55D7}" dt="2022-05-13T13:51:50.549" v="654"/>
          <ac:grpSpMkLst>
            <pc:docMk/>
            <pc:sldMk cId="1104057958" sldId="264"/>
            <ac:grpSpMk id="196" creationId="{5D156641-0FE8-AEBF-E6DF-A14669B225B7}"/>
          </ac:grpSpMkLst>
        </pc:grpChg>
        <pc:grpChg chg="add mod">
          <ac:chgData name="Kumar, Mithlesh" userId="f75b44f8-038e-4ce4-a7a5-b89273cc7715" providerId="ADAL" clId="{211AA58C-2BD4-4D61-B5D6-B1F2754E55D7}" dt="2022-05-13T13:51:50.549" v="654"/>
          <ac:grpSpMkLst>
            <pc:docMk/>
            <pc:sldMk cId="1104057958" sldId="264"/>
            <ac:grpSpMk id="199" creationId="{B42DCD2E-1972-F85F-74C0-111355D5C214}"/>
          </ac:grpSpMkLst>
        </pc:grpChg>
        <pc:grpChg chg="add mod">
          <ac:chgData name="Kumar, Mithlesh" userId="f75b44f8-038e-4ce4-a7a5-b89273cc7715" providerId="ADAL" clId="{211AA58C-2BD4-4D61-B5D6-B1F2754E55D7}" dt="2022-05-13T13:51:50.549" v="654"/>
          <ac:grpSpMkLst>
            <pc:docMk/>
            <pc:sldMk cId="1104057958" sldId="264"/>
            <ac:grpSpMk id="204" creationId="{C7455016-EBB5-F9E6-F4DF-16F11E220CBF}"/>
          </ac:grpSpMkLst>
        </pc:grpChg>
        <pc:grpChg chg="add mod">
          <ac:chgData name="Kumar, Mithlesh" userId="f75b44f8-038e-4ce4-a7a5-b89273cc7715" providerId="ADAL" clId="{211AA58C-2BD4-4D61-B5D6-B1F2754E55D7}" dt="2022-05-13T13:51:50.549" v="654"/>
          <ac:grpSpMkLst>
            <pc:docMk/>
            <pc:sldMk cId="1104057958" sldId="264"/>
            <ac:grpSpMk id="207" creationId="{6941C8F3-5284-C912-DF34-D3F9F11A98F1}"/>
          </ac:grpSpMkLst>
        </pc:grpChg>
        <pc:grpChg chg="add mod">
          <ac:chgData name="Kumar, Mithlesh" userId="f75b44f8-038e-4ce4-a7a5-b89273cc7715" providerId="ADAL" clId="{211AA58C-2BD4-4D61-B5D6-B1F2754E55D7}" dt="2022-05-13T13:51:50.549" v="654"/>
          <ac:grpSpMkLst>
            <pc:docMk/>
            <pc:sldMk cId="1104057958" sldId="264"/>
            <ac:grpSpMk id="210" creationId="{9E8F620E-E28B-5B00-8C24-F71CF533A1DF}"/>
          </ac:grpSpMkLst>
        </pc:grpChg>
        <pc:grpChg chg="add mod">
          <ac:chgData name="Kumar, Mithlesh" userId="f75b44f8-038e-4ce4-a7a5-b89273cc7715" providerId="ADAL" clId="{211AA58C-2BD4-4D61-B5D6-B1F2754E55D7}" dt="2022-05-13T13:51:50.549" v="654"/>
          <ac:grpSpMkLst>
            <pc:docMk/>
            <pc:sldMk cId="1104057958" sldId="264"/>
            <ac:grpSpMk id="213" creationId="{3524E932-6F2B-A31C-A8B6-2D6DF07F7C0A}"/>
          </ac:grpSpMkLst>
        </pc:grpChg>
        <pc:grpChg chg="add mod">
          <ac:chgData name="Kumar, Mithlesh" userId="f75b44f8-038e-4ce4-a7a5-b89273cc7715" providerId="ADAL" clId="{211AA58C-2BD4-4D61-B5D6-B1F2754E55D7}" dt="2022-05-13T13:51:50.549" v="654"/>
          <ac:grpSpMkLst>
            <pc:docMk/>
            <pc:sldMk cId="1104057958" sldId="264"/>
            <ac:grpSpMk id="216" creationId="{F1920046-8729-2806-9C62-A952C70DB185}"/>
          </ac:grpSpMkLst>
        </pc:grpChg>
        <pc:grpChg chg="add mod">
          <ac:chgData name="Kumar, Mithlesh" userId="f75b44f8-038e-4ce4-a7a5-b89273cc7715" providerId="ADAL" clId="{211AA58C-2BD4-4D61-B5D6-B1F2754E55D7}" dt="2022-05-13T13:51:50.549" v="654"/>
          <ac:grpSpMkLst>
            <pc:docMk/>
            <pc:sldMk cId="1104057958" sldId="264"/>
            <ac:grpSpMk id="223" creationId="{832151F2-3F5C-3AC7-2887-595765F3D10A}"/>
          </ac:grpSpMkLst>
        </pc:grpChg>
        <pc:grpChg chg="add mod">
          <ac:chgData name="Kumar, Mithlesh" userId="f75b44f8-038e-4ce4-a7a5-b89273cc7715" providerId="ADAL" clId="{211AA58C-2BD4-4D61-B5D6-B1F2754E55D7}" dt="2022-05-13T13:51:50.549" v="654"/>
          <ac:grpSpMkLst>
            <pc:docMk/>
            <pc:sldMk cId="1104057958" sldId="264"/>
            <ac:grpSpMk id="226" creationId="{E4DA980B-A8E1-5EEA-A0A5-AB874391DCA5}"/>
          </ac:grpSpMkLst>
        </pc:grpChg>
        <pc:grpChg chg="add mod">
          <ac:chgData name="Kumar, Mithlesh" userId="f75b44f8-038e-4ce4-a7a5-b89273cc7715" providerId="ADAL" clId="{211AA58C-2BD4-4D61-B5D6-B1F2754E55D7}" dt="2022-05-13T13:51:50.549" v="654"/>
          <ac:grpSpMkLst>
            <pc:docMk/>
            <pc:sldMk cId="1104057958" sldId="264"/>
            <ac:grpSpMk id="238" creationId="{2324B685-D9D7-895B-75D6-E1CD0C4F25CA}"/>
          </ac:grpSpMkLst>
        </pc:grpChg>
        <pc:grpChg chg="mod">
          <ac:chgData name="Kumar, Mithlesh" userId="f75b44f8-038e-4ce4-a7a5-b89273cc7715" providerId="ADAL" clId="{211AA58C-2BD4-4D61-B5D6-B1F2754E55D7}" dt="2022-05-13T13:51:50.549" v="654"/>
          <ac:grpSpMkLst>
            <pc:docMk/>
            <pc:sldMk cId="1104057958" sldId="264"/>
            <ac:grpSpMk id="240" creationId="{BBBA1646-37A4-D245-CB85-AB6DF4B886C8}"/>
          </ac:grpSpMkLst>
        </pc:grpChg>
        <pc:picChg chg="mod">
          <ac:chgData name="Kumar, Mithlesh" userId="f75b44f8-038e-4ce4-a7a5-b89273cc7715" providerId="ADAL" clId="{211AA58C-2BD4-4D61-B5D6-B1F2754E55D7}" dt="2022-05-13T13:51:50.549" v="654"/>
          <ac:picMkLst>
            <pc:docMk/>
            <pc:sldMk cId="1104057958" sldId="264"/>
            <ac:picMk id="239" creationId="{3A4A126B-DC51-D800-C643-6156140FAB8D}"/>
          </ac:picMkLst>
        </pc:picChg>
        <pc:cxnChg chg="del">
          <ac:chgData name="Kumar, Mithlesh" userId="f75b44f8-038e-4ce4-a7a5-b89273cc7715" providerId="ADAL" clId="{211AA58C-2BD4-4D61-B5D6-B1F2754E55D7}" dt="2022-05-13T13:51:32.761" v="653" actId="478"/>
          <ac:cxnSpMkLst>
            <pc:docMk/>
            <pc:sldMk cId="1104057958" sldId="264"/>
            <ac:cxnSpMk id="35" creationId="{49115052-D581-4CCA-B214-C93CABA128B3}"/>
          </ac:cxnSpMkLst>
        </pc:cxnChg>
        <pc:cxnChg chg="del">
          <ac:chgData name="Kumar, Mithlesh" userId="f75b44f8-038e-4ce4-a7a5-b89273cc7715" providerId="ADAL" clId="{211AA58C-2BD4-4D61-B5D6-B1F2754E55D7}" dt="2022-05-13T13:51:32.761" v="653" actId="478"/>
          <ac:cxnSpMkLst>
            <pc:docMk/>
            <pc:sldMk cId="1104057958" sldId="264"/>
            <ac:cxnSpMk id="68" creationId="{304A38C4-43F1-448E-B03A-F21B029562C1}"/>
          </ac:cxnSpMkLst>
        </pc:cxnChg>
        <pc:cxnChg chg="del mod">
          <ac:chgData name="Kumar, Mithlesh" userId="f75b44f8-038e-4ce4-a7a5-b89273cc7715" providerId="ADAL" clId="{211AA58C-2BD4-4D61-B5D6-B1F2754E55D7}" dt="2022-05-13T13:51:32.761" v="653" actId="478"/>
          <ac:cxnSpMkLst>
            <pc:docMk/>
            <pc:sldMk cId="1104057958" sldId="264"/>
            <ac:cxnSpMk id="70" creationId="{4CE845C8-B3E8-42A6-ACC6-F15FFBAD8AFC}"/>
          </ac:cxnSpMkLst>
        </pc:cxnChg>
        <pc:cxnChg chg="del mod">
          <ac:chgData name="Kumar, Mithlesh" userId="f75b44f8-038e-4ce4-a7a5-b89273cc7715" providerId="ADAL" clId="{211AA58C-2BD4-4D61-B5D6-B1F2754E55D7}" dt="2022-05-13T13:51:32.761" v="653" actId="478"/>
          <ac:cxnSpMkLst>
            <pc:docMk/>
            <pc:sldMk cId="1104057958" sldId="264"/>
            <ac:cxnSpMk id="72" creationId="{6E4488BA-637F-438C-82EE-F89A1D1539CD}"/>
          </ac:cxnSpMkLst>
        </pc:cxnChg>
        <pc:cxnChg chg="del">
          <ac:chgData name="Kumar, Mithlesh" userId="f75b44f8-038e-4ce4-a7a5-b89273cc7715" providerId="ADAL" clId="{211AA58C-2BD4-4D61-B5D6-B1F2754E55D7}" dt="2022-05-13T13:51:32.761" v="653" actId="478"/>
          <ac:cxnSpMkLst>
            <pc:docMk/>
            <pc:sldMk cId="1104057958" sldId="264"/>
            <ac:cxnSpMk id="74" creationId="{72AD330A-8613-46D9-ACCE-361A7F30BE64}"/>
          </ac:cxnSpMkLst>
        </pc:cxnChg>
        <pc:cxnChg chg="del mod">
          <ac:chgData name="Kumar, Mithlesh" userId="f75b44f8-038e-4ce4-a7a5-b89273cc7715" providerId="ADAL" clId="{211AA58C-2BD4-4D61-B5D6-B1F2754E55D7}" dt="2022-05-13T13:51:32.761" v="653" actId="478"/>
          <ac:cxnSpMkLst>
            <pc:docMk/>
            <pc:sldMk cId="1104057958" sldId="264"/>
            <ac:cxnSpMk id="76" creationId="{0F3B24E5-68E1-43E2-9915-B430A7543969}"/>
          </ac:cxnSpMkLst>
        </pc:cxnChg>
        <pc:cxnChg chg="del mod">
          <ac:chgData name="Kumar, Mithlesh" userId="f75b44f8-038e-4ce4-a7a5-b89273cc7715" providerId="ADAL" clId="{211AA58C-2BD4-4D61-B5D6-B1F2754E55D7}" dt="2022-05-13T13:51:32.761" v="653" actId="478"/>
          <ac:cxnSpMkLst>
            <pc:docMk/>
            <pc:sldMk cId="1104057958" sldId="264"/>
            <ac:cxnSpMk id="78" creationId="{356C263B-B1A8-444F-8828-0E6FCB37AFBC}"/>
          </ac:cxnSpMkLst>
        </pc:cxnChg>
        <pc:cxnChg chg="del mod">
          <ac:chgData name="Kumar, Mithlesh" userId="f75b44f8-038e-4ce4-a7a5-b89273cc7715" providerId="ADAL" clId="{211AA58C-2BD4-4D61-B5D6-B1F2754E55D7}" dt="2022-05-13T13:51:32.761" v="653" actId="478"/>
          <ac:cxnSpMkLst>
            <pc:docMk/>
            <pc:sldMk cId="1104057958" sldId="264"/>
            <ac:cxnSpMk id="80" creationId="{66D198D5-C5AD-41BB-90B2-86196BD4C8C1}"/>
          </ac:cxnSpMkLst>
        </pc:cxnChg>
        <pc:cxnChg chg="del">
          <ac:chgData name="Kumar, Mithlesh" userId="f75b44f8-038e-4ce4-a7a5-b89273cc7715" providerId="ADAL" clId="{211AA58C-2BD4-4D61-B5D6-B1F2754E55D7}" dt="2022-05-13T13:51:32.761" v="653" actId="478"/>
          <ac:cxnSpMkLst>
            <pc:docMk/>
            <pc:sldMk cId="1104057958" sldId="264"/>
            <ac:cxnSpMk id="82" creationId="{ED7363F7-A4C3-49DD-BD3D-585945490BF9}"/>
          </ac:cxnSpMkLst>
        </pc:cxnChg>
        <pc:cxnChg chg="del mod">
          <ac:chgData name="Kumar, Mithlesh" userId="f75b44f8-038e-4ce4-a7a5-b89273cc7715" providerId="ADAL" clId="{211AA58C-2BD4-4D61-B5D6-B1F2754E55D7}" dt="2022-05-13T13:51:32.761" v="653" actId="478"/>
          <ac:cxnSpMkLst>
            <pc:docMk/>
            <pc:sldMk cId="1104057958" sldId="264"/>
            <ac:cxnSpMk id="84" creationId="{2540B409-95FD-4297-A193-4F6B2F4C715B}"/>
          </ac:cxnSpMkLst>
        </pc:cxnChg>
        <pc:cxnChg chg="del mod">
          <ac:chgData name="Kumar, Mithlesh" userId="f75b44f8-038e-4ce4-a7a5-b89273cc7715" providerId="ADAL" clId="{211AA58C-2BD4-4D61-B5D6-B1F2754E55D7}" dt="2022-05-13T13:51:32.761" v="653" actId="478"/>
          <ac:cxnSpMkLst>
            <pc:docMk/>
            <pc:sldMk cId="1104057958" sldId="264"/>
            <ac:cxnSpMk id="86" creationId="{CFA5A93F-19DB-4D95-8CB3-342B7A404D89}"/>
          </ac:cxnSpMkLst>
        </pc:cxnChg>
        <pc:cxnChg chg="del">
          <ac:chgData name="Kumar, Mithlesh" userId="f75b44f8-038e-4ce4-a7a5-b89273cc7715" providerId="ADAL" clId="{211AA58C-2BD4-4D61-B5D6-B1F2754E55D7}" dt="2022-05-13T13:51:32.761" v="653" actId="478"/>
          <ac:cxnSpMkLst>
            <pc:docMk/>
            <pc:sldMk cId="1104057958" sldId="264"/>
            <ac:cxnSpMk id="88" creationId="{16C7CD8B-D795-40E8-8048-5570C26C31BE}"/>
          </ac:cxnSpMkLst>
        </pc:cxnChg>
        <pc:cxnChg chg="del mod">
          <ac:chgData name="Kumar, Mithlesh" userId="f75b44f8-038e-4ce4-a7a5-b89273cc7715" providerId="ADAL" clId="{211AA58C-2BD4-4D61-B5D6-B1F2754E55D7}" dt="2022-05-13T13:51:32.761" v="653" actId="478"/>
          <ac:cxnSpMkLst>
            <pc:docMk/>
            <pc:sldMk cId="1104057958" sldId="264"/>
            <ac:cxnSpMk id="90" creationId="{F890FB78-E125-46CA-B6BC-EF36664D2C2A}"/>
          </ac:cxnSpMkLst>
        </pc:cxnChg>
        <pc:cxnChg chg="del mod">
          <ac:chgData name="Kumar, Mithlesh" userId="f75b44f8-038e-4ce4-a7a5-b89273cc7715" providerId="ADAL" clId="{211AA58C-2BD4-4D61-B5D6-B1F2754E55D7}" dt="2022-05-13T13:51:32.761" v="653" actId="478"/>
          <ac:cxnSpMkLst>
            <pc:docMk/>
            <pc:sldMk cId="1104057958" sldId="264"/>
            <ac:cxnSpMk id="92" creationId="{5499CD1F-B8F4-410A-AB8F-B678D4357986}"/>
          </ac:cxnSpMkLst>
        </pc:cxnChg>
        <pc:cxnChg chg="mod">
          <ac:chgData name="Kumar, Mithlesh" userId="f75b44f8-038e-4ce4-a7a5-b89273cc7715" providerId="ADAL" clId="{211AA58C-2BD4-4D61-B5D6-B1F2754E55D7}" dt="2022-05-13T13:51:32.761" v="653" actId="478"/>
          <ac:cxnSpMkLst>
            <pc:docMk/>
            <pc:sldMk cId="1104057958" sldId="264"/>
            <ac:cxnSpMk id="103" creationId="{EB06E9A6-41A0-458D-B0ED-644B56BFD2B5}"/>
          </ac:cxnSpMkLst>
        </pc:cxnChg>
        <pc:cxnChg chg="del">
          <ac:chgData name="Kumar, Mithlesh" userId="f75b44f8-038e-4ce4-a7a5-b89273cc7715" providerId="ADAL" clId="{211AA58C-2BD4-4D61-B5D6-B1F2754E55D7}" dt="2022-05-13T13:51:32.761" v="653" actId="478"/>
          <ac:cxnSpMkLst>
            <pc:docMk/>
            <pc:sldMk cId="1104057958" sldId="264"/>
            <ac:cxnSpMk id="105" creationId="{9C031D2D-DC96-4F08-ACEB-D078B8F92205}"/>
          </ac:cxnSpMkLst>
        </pc:cxnChg>
        <pc:cxnChg chg="add mod">
          <ac:chgData name="Kumar, Mithlesh" userId="f75b44f8-038e-4ce4-a7a5-b89273cc7715" providerId="ADAL" clId="{211AA58C-2BD4-4D61-B5D6-B1F2754E55D7}" dt="2022-05-13T15:51:48.723" v="1184"/>
          <ac:cxnSpMkLst>
            <pc:docMk/>
            <pc:sldMk cId="1104057958" sldId="264"/>
            <ac:cxnSpMk id="109" creationId="{3F84DE04-5556-CFB9-1AFA-271C242F0E63}"/>
          </ac:cxnSpMkLst>
        </pc:cxnChg>
        <pc:cxnChg chg="del">
          <ac:chgData name="Kumar, Mithlesh" userId="f75b44f8-038e-4ce4-a7a5-b89273cc7715" providerId="ADAL" clId="{211AA58C-2BD4-4D61-B5D6-B1F2754E55D7}" dt="2022-05-13T13:51:32.761" v="653" actId="478"/>
          <ac:cxnSpMkLst>
            <pc:docMk/>
            <pc:sldMk cId="1104057958" sldId="264"/>
            <ac:cxnSpMk id="122" creationId="{2323F140-34DF-4282-A1CE-8A87F81AE3BF}"/>
          </ac:cxnSpMkLst>
        </pc:cxnChg>
        <pc:cxnChg chg="del">
          <ac:chgData name="Kumar, Mithlesh" userId="f75b44f8-038e-4ce4-a7a5-b89273cc7715" providerId="ADAL" clId="{211AA58C-2BD4-4D61-B5D6-B1F2754E55D7}" dt="2022-05-13T13:51:32.761" v="653" actId="478"/>
          <ac:cxnSpMkLst>
            <pc:docMk/>
            <pc:sldMk cId="1104057958" sldId="264"/>
            <ac:cxnSpMk id="124" creationId="{546BCA08-BBD5-4259-8EF7-02FE9B3851BA}"/>
          </ac:cxnSpMkLst>
        </pc:cxnChg>
        <pc:cxnChg chg="del mod">
          <ac:chgData name="Kumar, Mithlesh" userId="f75b44f8-038e-4ce4-a7a5-b89273cc7715" providerId="ADAL" clId="{211AA58C-2BD4-4D61-B5D6-B1F2754E55D7}" dt="2022-05-13T13:51:32.761" v="653" actId="478"/>
          <ac:cxnSpMkLst>
            <pc:docMk/>
            <pc:sldMk cId="1104057958" sldId="264"/>
            <ac:cxnSpMk id="129" creationId="{C66551A6-5746-5E6D-6D6B-05C9F436A1DF}"/>
          </ac:cxnSpMkLst>
        </pc:cxnChg>
        <pc:cxnChg chg="del mod">
          <ac:chgData name="Kumar, Mithlesh" userId="f75b44f8-038e-4ce4-a7a5-b89273cc7715" providerId="ADAL" clId="{211AA58C-2BD4-4D61-B5D6-B1F2754E55D7}" dt="2022-05-13T13:51:32.761" v="653" actId="478"/>
          <ac:cxnSpMkLst>
            <pc:docMk/>
            <pc:sldMk cId="1104057958" sldId="264"/>
            <ac:cxnSpMk id="131" creationId="{5DD8417F-17DF-F65F-5E58-FC18F5425833}"/>
          </ac:cxnSpMkLst>
        </pc:cxnChg>
        <pc:cxnChg chg="add mod">
          <ac:chgData name="Kumar, Mithlesh" userId="f75b44f8-038e-4ce4-a7a5-b89273cc7715" providerId="ADAL" clId="{211AA58C-2BD4-4D61-B5D6-B1F2754E55D7}" dt="2022-05-13T13:51:50.549" v="654"/>
          <ac:cxnSpMkLst>
            <pc:docMk/>
            <pc:sldMk cId="1104057958" sldId="264"/>
            <ac:cxnSpMk id="132" creationId="{EDB44EE8-8897-AEBE-2813-4396FB577DBF}"/>
          </ac:cxnSpMkLst>
        </pc:cxnChg>
        <pc:cxnChg chg="mod">
          <ac:chgData name="Kumar, Mithlesh" userId="f75b44f8-038e-4ce4-a7a5-b89273cc7715" providerId="ADAL" clId="{211AA58C-2BD4-4D61-B5D6-B1F2754E55D7}" dt="2022-05-13T13:51:50.549" v="654"/>
          <ac:cxnSpMkLst>
            <pc:docMk/>
            <pc:sldMk cId="1104057958" sldId="264"/>
            <ac:cxnSpMk id="160" creationId="{536809E2-3AA5-F5B7-BFE3-F9729BAE9105}"/>
          </ac:cxnSpMkLst>
        </pc:cxnChg>
        <pc:cxnChg chg="mod">
          <ac:chgData name="Kumar, Mithlesh" userId="f75b44f8-038e-4ce4-a7a5-b89273cc7715" providerId="ADAL" clId="{211AA58C-2BD4-4D61-B5D6-B1F2754E55D7}" dt="2022-05-13T13:51:50.549" v="654"/>
          <ac:cxnSpMkLst>
            <pc:docMk/>
            <pc:sldMk cId="1104057958" sldId="264"/>
            <ac:cxnSpMk id="163" creationId="{8327CEB5-9771-F384-BE98-B61EF0293ED2}"/>
          </ac:cxnSpMkLst>
        </pc:cxnChg>
        <pc:cxnChg chg="add mod">
          <ac:chgData name="Kumar, Mithlesh" userId="f75b44f8-038e-4ce4-a7a5-b89273cc7715" providerId="ADAL" clId="{211AA58C-2BD4-4D61-B5D6-B1F2754E55D7}" dt="2022-05-13T13:51:50.549" v="654"/>
          <ac:cxnSpMkLst>
            <pc:docMk/>
            <pc:sldMk cId="1104057958" sldId="264"/>
            <ac:cxnSpMk id="166" creationId="{49069507-2BD3-BEFC-9887-A34939540420}"/>
          </ac:cxnSpMkLst>
        </pc:cxnChg>
        <pc:cxnChg chg="add mod">
          <ac:chgData name="Kumar, Mithlesh" userId="f75b44f8-038e-4ce4-a7a5-b89273cc7715" providerId="ADAL" clId="{211AA58C-2BD4-4D61-B5D6-B1F2754E55D7}" dt="2022-05-13T13:51:50.549" v="654"/>
          <ac:cxnSpMkLst>
            <pc:docMk/>
            <pc:sldMk cId="1104057958" sldId="264"/>
            <ac:cxnSpMk id="168" creationId="{A6B25052-3F8F-4B42-B9F3-7150E2E3D340}"/>
          </ac:cxnSpMkLst>
        </pc:cxnChg>
        <pc:cxnChg chg="add mod">
          <ac:chgData name="Kumar, Mithlesh" userId="f75b44f8-038e-4ce4-a7a5-b89273cc7715" providerId="ADAL" clId="{211AA58C-2BD4-4D61-B5D6-B1F2754E55D7}" dt="2022-05-13T13:51:50.549" v="654"/>
          <ac:cxnSpMkLst>
            <pc:docMk/>
            <pc:sldMk cId="1104057958" sldId="264"/>
            <ac:cxnSpMk id="170" creationId="{3AC4BECB-DA61-84CE-29AF-7262AD64AFFA}"/>
          </ac:cxnSpMkLst>
        </pc:cxnChg>
        <pc:cxnChg chg="add mod">
          <ac:chgData name="Kumar, Mithlesh" userId="f75b44f8-038e-4ce4-a7a5-b89273cc7715" providerId="ADAL" clId="{211AA58C-2BD4-4D61-B5D6-B1F2754E55D7}" dt="2022-05-13T13:51:50.549" v="654"/>
          <ac:cxnSpMkLst>
            <pc:docMk/>
            <pc:sldMk cId="1104057958" sldId="264"/>
            <ac:cxnSpMk id="172" creationId="{99DDD7D1-06F0-EA84-26E1-80D62068AD30}"/>
          </ac:cxnSpMkLst>
        </pc:cxnChg>
        <pc:cxnChg chg="add mod">
          <ac:chgData name="Kumar, Mithlesh" userId="f75b44f8-038e-4ce4-a7a5-b89273cc7715" providerId="ADAL" clId="{211AA58C-2BD4-4D61-B5D6-B1F2754E55D7}" dt="2022-05-13T13:51:50.549" v="654"/>
          <ac:cxnSpMkLst>
            <pc:docMk/>
            <pc:sldMk cId="1104057958" sldId="264"/>
            <ac:cxnSpMk id="174" creationId="{66C1C9AE-B30E-0DEE-5C09-788AE5DCF003}"/>
          </ac:cxnSpMkLst>
        </pc:cxnChg>
        <pc:cxnChg chg="add mod">
          <ac:chgData name="Kumar, Mithlesh" userId="f75b44f8-038e-4ce4-a7a5-b89273cc7715" providerId="ADAL" clId="{211AA58C-2BD4-4D61-B5D6-B1F2754E55D7}" dt="2022-05-13T13:51:50.549" v="654"/>
          <ac:cxnSpMkLst>
            <pc:docMk/>
            <pc:sldMk cId="1104057958" sldId="264"/>
            <ac:cxnSpMk id="176" creationId="{1B6C9753-BB51-2F69-2557-4F22FCE7ECE4}"/>
          </ac:cxnSpMkLst>
        </pc:cxnChg>
        <pc:cxnChg chg="add mod">
          <ac:chgData name="Kumar, Mithlesh" userId="f75b44f8-038e-4ce4-a7a5-b89273cc7715" providerId="ADAL" clId="{211AA58C-2BD4-4D61-B5D6-B1F2754E55D7}" dt="2022-05-13T13:51:50.549" v="654"/>
          <ac:cxnSpMkLst>
            <pc:docMk/>
            <pc:sldMk cId="1104057958" sldId="264"/>
            <ac:cxnSpMk id="178" creationId="{F1E394B9-E21F-F16A-C3E5-5BAD8A431BE1}"/>
          </ac:cxnSpMkLst>
        </pc:cxnChg>
        <pc:cxnChg chg="add mod">
          <ac:chgData name="Kumar, Mithlesh" userId="f75b44f8-038e-4ce4-a7a5-b89273cc7715" providerId="ADAL" clId="{211AA58C-2BD4-4D61-B5D6-B1F2754E55D7}" dt="2022-05-13T13:51:50.549" v="654"/>
          <ac:cxnSpMkLst>
            <pc:docMk/>
            <pc:sldMk cId="1104057958" sldId="264"/>
            <ac:cxnSpMk id="180" creationId="{8F38953C-C5B5-B895-2F55-004C906003F8}"/>
          </ac:cxnSpMkLst>
        </pc:cxnChg>
        <pc:cxnChg chg="add mod">
          <ac:chgData name="Kumar, Mithlesh" userId="f75b44f8-038e-4ce4-a7a5-b89273cc7715" providerId="ADAL" clId="{211AA58C-2BD4-4D61-B5D6-B1F2754E55D7}" dt="2022-05-13T13:51:50.549" v="654"/>
          <ac:cxnSpMkLst>
            <pc:docMk/>
            <pc:sldMk cId="1104057958" sldId="264"/>
            <ac:cxnSpMk id="182" creationId="{303AD60B-5CD9-C2A5-91DC-5E773A1CC18A}"/>
          </ac:cxnSpMkLst>
        </pc:cxnChg>
        <pc:cxnChg chg="add mod">
          <ac:chgData name="Kumar, Mithlesh" userId="f75b44f8-038e-4ce4-a7a5-b89273cc7715" providerId="ADAL" clId="{211AA58C-2BD4-4D61-B5D6-B1F2754E55D7}" dt="2022-05-13T13:51:50.549" v="654"/>
          <ac:cxnSpMkLst>
            <pc:docMk/>
            <pc:sldMk cId="1104057958" sldId="264"/>
            <ac:cxnSpMk id="183" creationId="{CB8C69C8-3A3E-0290-5599-EEEC28B4658E}"/>
          </ac:cxnSpMkLst>
        </pc:cxnChg>
        <pc:cxnChg chg="add mod">
          <ac:chgData name="Kumar, Mithlesh" userId="f75b44f8-038e-4ce4-a7a5-b89273cc7715" providerId="ADAL" clId="{211AA58C-2BD4-4D61-B5D6-B1F2754E55D7}" dt="2022-05-13T13:51:50.549" v="654"/>
          <ac:cxnSpMkLst>
            <pc:docMk/>
            <pc:sldMk cId="1104057958" sldId="264"/>
            <ac:cxnSpMk id="185" creationId="{88D3D7F0-E347-ED57-C79C-22A33D1F58D5}"/>
          </ac:cxnSpMkLst>
        </pc:cxnChg>
        <pc:cxnChg chg="add mod">
          <ac:chgData name="Kumar, Mithlesh" userId="f75b44f8-038e-4ce4-a7a5-b89273cc7715" providerId="ADAL" clId="{211AA58C-2BD4-4D61-B5D6-B1F2754E55D7}" dt="2022-05-13T13:51:50.549" v="654"/>
          <ac:cxnSpMkLst>
            <pc:docMk/>
            <pc:sldMk cId="1104057958" sldId="264"/>
            <ac:cxnSpMk id="187" creationId="{FEA22131-75B6-2FE1-1C9F-0C5B79042BFB}"/>
          </ac:cxnSpMkLst>
        </pc:cxnChg>
        <pc:cxnChg chg="add mod">
          <ac:chgData name="Kumar, Mithlesh" userId="f75b44f8-038e-4ce4-a7a5-b89273cc7715" providerId="ADAL" clId="{211AA58C-2BD4-4D61-B5D6-B1F2754E55D7}" dt="2022-05-13T13:51:50.549" v="654"/>
          <ac:cxnSpMkLst>
            <pc:docMk/>
            <pc:sldMk cId="1104057958" sldId="264"/>
            <ac:cxnSpMk id="189" creationId="{DA47AF9C-CFA7-BCD6-4F2C-52566AB9084A}"/>
          </ac:cxnSpMkLst>
        </pc:cxnChg>
        <pc:cxnChg chg="mod">
          <ac:chgData name="Kumar, Mithlesh" userId="f75b44f8-038e-4ce4-a7a5-b89273cc7715" providerId="ADAL" clId="{211AA58C-2BD4-4D61-B5D6-B1F2754E55D7}" dt="2022-05-13T13:51:50.549" v="654"/>
          <ac:cxnSpMkLst>
            <pc:docMk/>
            <pc:sldMk cId="1104057958" sldId="264"/>
            <ac:cxnSpMk id="191" creationId="{91E5BC9B-CC96-C591-C0C3-BD0E89C8387E}"/>
          </ac:cxnSpMkLst>
        </pc:cxnChg>
        <pc:cxnChg chg="mod">
          <ac:chgData name="Kumar, Mithlesh" userId="f75b44f8-038e-4ce4-a7a5-b89273cc7715" providerId="ADAL" clId="{211AA58C-2BD4-4D61-B5D6-B1F2754E55D7}" dt="2022-05-13T13:51:50.549" v="654"/>
          <ac:cxnSpMkLst>
            <pc:docMk/>
            <pc:sldMk cId="1104057958" sldId="264"/>
            <ac:cxnSpMk id="194" creationId="{2EBF3459-63A8-ECD4-F66B-76863205D127}"/>
          </ac:cxnSpMkLst>
        </pc:cxnChg>
        <pc:cxnChg chg="mod">
          <ac:chgData name="Kumar, Mithlesh" userId="f75b44f8-038e-4ce4-a7a5-b89273cc7715" providerId="ADAL" clId="{211AA58C-2BD4-4D61-B5D6-B1F2754E55D7}" dt="2022-05-13T13:51:50.549" v="654"/>
          <ac:cxnSpMkLst>
            <pc:docMk/>
            <pc:sldMk cId="1104057958" sldId="264"/>
            <ac:cxnSpMk id="197" creationId="{63974EB4-0077-61F5-1C91-C2B652AB5B49}"/>
          </ac:cxnSpMkLst>
        </pc:cxnChg>
        <pc:cxnChg chg="mod">
          <ac:chgData name="Kumar, Mithlesh" userId="f75b44f8-038e-4ce4-a7a5-b89273cc7715" providerId="ADAL" clId="{211AA58C-2BD4-4D61-B5D6-B1F2754E55D7}" dt="2022-05-13T13:51:50.549" v="654"/>
          <ac:cxnSpMkLst>
            <pc:docMk/>
            <pc:sldMk cId="1104057958" sldId="264"/>
            <ac:cxnSpMk id="200" creationId="{85085177-F90D-B024-5C7A-5260AF9F253E}"/>
          </ac:cxnSpMkLst>
        </pc:cxnChg>
        <pc:cxnChg chg="add mod">
          <ac:chgData name="Kumar, Mithlesh" userId="f75b44f8-038e-4ce4-a7a5-b89273cc7715" providerId="ADAL" clId="{211AA58C-2BD4-4D61-B5D6-B1F2754E55D7}" dt="2022-05-13T13:51:50.549" v="654"/>
          <ac:cxnSpMkLst>
            <pc:docMk/>
            <pc:sldMk cId="1104057958" sldId="264"/>
            <ac:cxnSpMk id="202" creationId="{88759B48-B30A-B2AE-30CA-2F980F37DD02}"/>
          </ac:cxnSpMkLst>
        </pc:cxnChg>
        <pc:cxnChg chg="mod">
          <ac:chgData name="Kumar, Mithlesh" userId="f75b44f8-038e-4ce4-a7a5-b89273cc7715" providerId="ADAL" clId="{211AA58C-2BD4-4D61-B5D6-B1F2754E55D7}" dt="2022-05-13T13:51:50.549" v="654"/>
          <ac:cxnSpMkLst>
            <pc:docMk/>
            <pc:sldMk cId="1104057958" sldId="264"/>
            <ac:cxnSpMk id="205" creationId="{8E264531-B9F1-6692-5D2D-242FF6EE1EE6}"/>
          </ac:cxnSpMkLst>
        </pc:cxnChg>
        <pc:cxnChg chg="mod">
          <ac:chgData name="Kumar, Mithlesh" userId="f75b44f8-038e-4ce4-a7a5-b89273cc7715" providerId="ADAL" clId="{211AA58C-2BD4-4D61-B5D6-B1F2754E55D7}" dt="2022-05-13T13:51:50.549" v="654"/>
          <ac:cxnSpMkLst>
            <pc:docMk/>
            <pc:sldMk cId="1104057958" sldId="264"/>
            <ac:cxnSpMk id="208" creationId="{76C5FCAB-A82A-F841-BB0F-D273888874FA}"/>
          </ac:cxnSpMkLst>
        </pc:cxnChg>
        <pc:cxnChg chg="mod">
          <ac:chgData name="Kumar, Mithlesh" userId="f75b44f8-038e-4ce4-a7a5-b89273cc7715" providerId="ADAL" clId="{211AA58C-2BD4-4D61-B5D6-B1F2754E55D7}" dt="2022-05-13T13:51:50.549" v="654"/>
          <ac:cxnSpMkLst>
            <pc:docMk/>
            <pc:sldMk cId="1104057958" sldId="264"/>
            <ac:cxnSpMk id="211" creationId="{C2805D20-9266-0951-94A9-7AB87CBF10E4}"/>
          </ac:cxnSpMkLst>
        </pc:cxnChg>
        <pc:cxnChg chg="mod">
          <ac:chgData name="Kumar, Mithlesh" userId="f75b44f8-038e-4ce4-a7a5-b89273cc7715" providerId="ADAL" clId="{211AA58C-2BD4-4D61-B5D6-B1F2754E55D7}" dt="2022-05-13T13:51:50.549" v="654"/>
          <ac:cxnSpMkLst>
            <pc:docMk/>
            <pc:sldMk cId="1104057958" sldId="264"/>
            <ac:cxnSpMk id="214" creationId="{22FF38AD-FE8B-30F1-0E11-F77CB2617E18}"/>
          </ac:cxnSpMkLst>
        </pc:cxnChg>
        <pc:cxnChg chg="mod">
          <ac:chgData name="Kumar, Mithlesh" userId="f75b44f8-038e-4ce4-a7a5-b89273cc7715" providerId="ADAL" clId="{211AA58C-2BD4-4D61-B5D6-B1F2754E55D7}" dt="2022-05-13T13:51:50.549" v="654"/>
          <ac:cxnSpMkLst>
            <pc:docMk/>
            <pc:sldMk cId="1104057958" sldId="264"/>
            <ac:cxnSpMk id="217" creationId="{FEC961B6-594C-BD43-3074-286545C78BA2}"/>
          </ac:cxnSpMkLst>
        </pc:cxnChg>
        <pc:cxnChg chg="add mod">
          <ac:chgData name="Kumar, Mithlesh" userId="f75b44f8-038e-4ce4-a7a5-b89273cc7715" providerId="ADAL" clId="{211AA58C-2BD4-4D61-B5D6-B1F2754E55D7}" dt="2022-05-13T13:51:50.549" v="654"/>
          <ac:cxnSpMkLst>
            <pc:docMk/>
            <pc:sldMk cId="1104057958" sldId="264"/>
            <ac:cxnSpMk id="219" creationId="{BCD52537-7E05-28F4-7F6B-973268FD73B1}"/>
          </ac:cxnSpMkLst>
        </pc:cxnChg>
        <pc:cxnChg chg="add mod">
          <ac:chgData name="Kumar, Mithlesh" userId="f75b44f8-038e-4ce4-a7a5-b89273cc7715" providerId="ADAL" clId="{211AA58C-2BD4-4D61-B5D6-B1F2754E55D7}" dt="2022-05-13T13:51:50.549" v="654"/>
          <ac:cxnSpMkLst>
            <pc:docMk/>
            <pc:sldMk cId="1104057958" sldId="264"/>
            <ac:cxnSpMk id="221" creationId="{1BB2C83D-FA8B-10EF-5133-0690247D7796}"/>
          </ac:cxnSpMkLst>
        </pc:cxnChg>
        <pc:cxnChg chg="mod">
          <ac:chgData name="Kumar, Mithlesh" userId="f75b44f8-038e-4ce4-a7a5-b89273cc7715" providerId="ADAL" clId="{211AA58C-2BD4-4D61-B5D6-B1F2754E55D7}" dt="2022-05-13T13:51:50.549" v="654"/>
          <ac:cxnSpMkLst>
            <pc:docMk/>
            <pc:sldMk cId="1104057958" sldId="264"/>
            <ac:cxnSpMk id="224" creationId="{E27109E9-F66E-232C-9286-6D7FC05BEB5E}"/>
          </ac:cxnSpMkLst>
        </pc:cxnChg>
        <pc:cxnChg chg="mod">
          <ac:chgData name="Kumar, Mithlesh" userId="f75b44f8-038e-4ce4-a7a5-b89273cc7715" providerId="ADAL" clId="{211AA58C-2BD4-4D61-B5D6-B1F2754E55D7}" dt="2022-05-13T13:51:50.549" v="654"/>
          <ac:cxnSpMkLst>
            <pc:docMk/>
            <pc:sldMk cId="1104057958" sldId="264"/>
            <ac:cxnSpMk id="228" creationId="{F6EEFE8C-9812-304D-FC5A-9601A0AEFF3B}"/>
          </ac:cxnSpMkLst>
        </pc:cxnChg>
        <pc:cxnChg chg="mod">
          <ac:chgData name="Kumar, Mithlesh" userId="f75b44f8-038e-4ce4-a7a5-b89273cc7715" providerId="ADAL" clId="{211AA58C-2BD4-4D61-B5D6-B1F2754E55D7}" dt="2022-05-13T13:51:50.549" v="654"/>
          <ac:cxnSpMkLst>
            <pc:docMk/>
            <pc:sldMk cId="1104057958" sldId="264"/>
            <ac:cxnSpMk id="234" creationId="{709F16E5-EA37-A74D-38DD-43455CAFF2BC}"/>
          </ac:cxnSpMkLst>
        </pc:cxnChg>
        <pc:cxnChg chg="mod">
          <ac:chgData name="Kumar, Mithlesh" userId="f75b44f8-038e-4ce4-a7a5-b89273cc7715" providerId="ADAL" clId="{211AA58C-2BD4-4D61-B5D6-B1F2754E55D7}" dt="2022-05-13T13:51:50.549" v="654"/>
          <ac:cxnSpMkLst>
            <pc:docMk/>
            <pc:sldMk cId="1104057958" sldId="264"/>
            <ac:cxnSpMk id="235" creationId="{DB42E259-490F-F0D1-C267-E5FFB7F4C0A3}"/>
          </ac:cxnSpMkLst>
        </pc:cxnChg>
        <pc:cxnChg chg="mod">
          <ac:chgData name="Kumar, Mithlesh" userId="f75b44f8-038e-4ce4-a7a5-b89273cc7715" providerId="ADAL" clId="{211AA58C-2BD4-4D61-B5D6-B1F2754E55D7}" dt="2022-05-13T13:51:50.549" v="654"/>
          <ac:cxnSpMkLst>
            <pc:docMk/>
            <pc:sldMk cId="1104057958" sldId="264"/>
            <ac:cxnSpMk id="243" creationId="{2884A738-F495-1870-11E6-757DE047D942}"/>
          </ac:cxnSpMkLst>
        </pc:cxnChg>
        <pc:cxnChg chg="mod">
          <ac:chgData name="Kumar, Mithlesh" userId="f75b44f8-038e-4ce4-a7a5-b89273cc7715" providerId="ADAL" clId="{211AA58C-2BD4-4D61-B5D6-B1F2754E55D7}" dt="2022-05-13T13:51:50.549" v="654"/>
          <ac:cxnSpMkLst>
            <pc:docMk/>
            <pc:sldMk cId="1104057958" sldId="264"/>
            <ac:cxnSpMk id="244" creationId="{67D69C76-A36B-F4E2-9E09-36D641361EBA}"/>
          </ac:cxnSpMkLst>
        </pc:cxnChg>
        <pc:cxnChg chg="add mod">
          <ac:chgData name="Kumar, Mithlesh" userId="f75b44f8-038e-4ce4-a7a5-b89273cc7715" providerId="ADAL" clId="{211AA58C-2BD4-4D61-B5D6-B1F2754E55D7}" dt="2022-05-13T13:51:50.549" v="654"/>
          <ac:cxnSpMkLst>
            <pc:docMk/>
            <pc:sldMk cId="1104057958" sldId="264"/>
            <ac:cxnSpMk id="245" creationId="{70320A15-B682-64A8-725B-8B6907E9830C}"/>
          </ac:cxnSpMkLst>
        </pc:cxnChg>
        <pc:cxnChg chg="add mod">
          <ac:chgData name="Kumar, Mithlesh" userId="f75b44f8-038e-4ce4-a7a5-b89273cc7715" providerId="ADAL" clId="{211AA58C-2BD4-4D61-B5D6-B1F2754E55D7}" dt="2022-05-13T13:51:50.549" v="654"/>
          <ac:cxnSpMkLst>
            <pc:docMk/>
            <pc:sldMk cId="1104057958" sldId="264"/>
            <ac:cxnSpMk id="247" creationId="{E8EE6D15-92F8-77FE-7777-A60169F4A905}"/>
          </ac:cxnSpMkLst>
        </pc:cxnChg>
      </pc:sldChg>
      <pc:sldChg chg="addSp delSp modSp mod">
        <pc:chgData name="Kumar, Mithlesh" userId="f75b44f8-038e-4ce4-a7a5-b89273cc7715" providerId="ADAL" clId="{211AA58C-2BD4-4D61-B5D6-B1F2754E55D7}" dt="2022-05-13T15:09:24.421" v="827" actId="1076"/>
        <pc:sldMkLst>
          <pc:docMk/>
          <pc:sldMk cId="788057885" sldId="265"/>
        </pc:sldMkLst>
        <pc:spChg chg="mod">
          <ac:chgData name="Kumar, Mithlesh" userId="f75b44f8-038e-4ce4-a7a5-b89273cc7715" providerId="ADAL" clId="{211AA58C-2BD4-4D61-B5D6-B1F2754E55D7}" dt="2022-05-13T15:04:12.844" v="778" actId="20577"/>
          <ac:spMkLst>
            <pc:docMk/>
            <pc:sldMk cId="788057885" sldId="265"/>
            <ac:spMk id="9" creationId="{EA83B2BD-8F98-421D-97F2-AE13B4976058}"/>
          </ac:spMkLst>
        </pc:spChg>
        <pc:spChg chg="mod">
          <ac:chgData name="Kumar, Mithlesh" userId="f75b44f8-038e-4ce4-a7a5-b89273cc7715" providerId="ADAL" clId="{211AA58C-2BD4-4D61-B5D6-B1F2754E55D7}" dt="2022-05-13T15:03:30.252" v="764" actId="1076"/>
          <ac:spMkLst>
            <pc:docMk/>
            <pc:sldMk cId="788057885" sldId="265"/>
            <ac:spMk id="14" creationId="{10EBA0AD-B853-4BDF-AA86-A223B99BA552}"/>
          </ac:spMkLst>
        </pc:spChg>
        <pc:graphicFrameChg chg="del modGraphic">
          <ac:chgData name="Kumar, Mithlesh" userId="f75b44f8-038e-4ce4-a7a5-b89273cc7715" providerId="ADAL" clId="{211AA58C-2BD4-4D61-B5D6-B1F2754E55D7}" dt="2022-05-13T15:02:05.549" v="733" actId="478"/>
          <ac:graphicFrameMkLst>
            <pc:docMk/>
            <pc:sldMk cId="788057885" sldId="265"/>
            <ac:graphicFrameMk id="3" creationId="{E90440E9-1EC0-4B7F-8888-08C90C7C666E}"/>
          </ac:graphicFrameMkLst>
        </pc:graphicFrameChg>
        <pc:graphicFrameChg chg="add mod modGraphic">
          <ac:chgData name="Kumar, Mithlesh" userId="f75b44f8-038e-4ce4-a7a5-b89273cc7715" providerId="ADAL" clId="{211AA58C-2BD4-4D61-B5D6-B1F2754E55D7}" dt="2022-05-13T15:09:24.421" v="827" actId="1076"/>
          <ac:graphicFrameMkLst>
            <pc:docMk/>
            <pc:sldMk cId="788057885" sldId="265"/>
            <ac:graphicFrameMk id="22" creationId="{1D1E4058-25FE-4F5E-26DF-083CC88DC457}"/>
          </ac:graphicFrameMkLst>
        </pc:graphicFrameChg>
        <pc:picChg chg="add mod">
          <ac:chgData name="Kumar, Mithlesh" userId="f75b44f8-038e-4ce4-a7a5-b89273cc7715" providerId="ADAL" clId="{211AA58C-2BD4-4D61-B5D6-B1F2754E55D7}" dt="2022-05-13T15:02:40.557" v="751" actId="1076"/>
          <ac:picMkLst>
            <pc:docMk/>
            <pc:sldMk cId="788057885" sldId="265"/>
            <ac:picMk id="5" creationId="{9174F188-A7DD-4A61-7C98-F4FC27221522}"/>
          </ac:picMkLst>
        </pc:picChg>
        <pc:picChg chg="del">
          <ac:chgData name="Kumar, Mithlesh" userId="f75b44f8-038e-4ce4-a7a5-b89273cc7715" providerId="ADAL" clId="{211AA58C-2BD4-4D61-B5D6-B1F2754E55D7}" dt="2022-05-13T15:02:07.050" v="735" actId="478"/>
          <ac:picMkLst>
            <pc:docMk/>
            <pc:sldMk cId="788057885" sldId="265"/>
            <ac:picMk id="6" creationId="{662937AC-40D8-4C18-AAB8-6D8A73CAFB64}"/>
          </ac:picMkLst>
        </pc:picChg>
        <pc:picChg chg="del">
          <ac:chgData name="Kumar, Mithlesh" userId="f75b44f8-038e-4ce4-a7a5-b89273cc7715" providerId="ADAL" clId="{211AA58C-2BD4-4D61-B5D6-B1F2754E55D7}" dt="2022-05-13T15:02:06.533" v="734" actId="478"/>
          <ac:picMkLst>
            <pc:docMk/>
            <pc:sldMk cId="788057885" sldId="265"/>
            <ac:picMk id="11" creationId="{F9046BDD-7CAB-4720-8F1B-F9EBD6A0DDF0}"/>
          </ac:picMkLst>
        </pc:picChg>
        <pc:picChg chg="add mod">
          <ac:chgData name="Kumar, Mithlesh" userId="f75b44f8-038e-4ce4-a7a5-b89273cc7715" providerId="ADAL" clId="{211AA58C-2BD4-4D61-B5D6-B1F2754E55D7}" dt="2022-05-13T15:02:38.434" v="750" actId="1076"/>
          <ac:picMkLst>
            <pc:docMk/>
            <pc:sldMk cId="788057885" sldId="265"/>
            <ac:picMk id="13" creationId="{A6F9549B-A3FE-AAEC-9CAE-F534848C1BE8}"/>
          </ac:picMkLst>
        </pc:picChg>
        <pc:picChg chg="del">
          <ac:chgData name="Kumar, Mithlesh" userId="f75b44f8-038e-4ce4-a7a5-b89273cc7715" providerId="ADAL" clId="{211AA58C-2BD4-4D61-B5D6-B1F2754E55D7}" dt="2022-05-13T15:02:01.839" v="731" actId="478"/>
          <ac:picMkLst>
            <pc:docMk/>
            <pc:sldMk cId="788057885" sldId="265"/>
            <ac:picMk id="16" creationId="{049149C8-FE9F-49FC-A2B8-95B803595924}"/>
          </ac:picMkLst>
        </pc:picChg>
        <pc:picChg chg="add mod ord">
          <ac:chgData name="Kumar, Mithlesh" userId="f75b44f8-038e-4ce4-a7a5-b89273cc7715" providerId="ADAL" clId="{211AA58C-2BD4-4D61-B5D6-B1F2754E55D7}" dt="2022-05-13T15:02:52.036" v="753" actId="1076"/>
          <ac:picMkLst>
            <pc:docMk/>
            <pc:sldMk cId="788057885" sldId="265"/>
            <ac:picMk id="19" creationId="{4AE31A46-ECA9-CFA9-280E-93181DBF5EAF}"/>
          </ac:picMkLst>
        </pc:picChg>
        <pc:cxnChg chg="mod">
          <ac:chgData name="Kumar, Mithlesh" userId="f75b44f8-038e-4ce4-a7a5-b89273cc7715" providerId="ADAL" clId="{211AA58C-2BD4-4D61-B5D6-B1F2754E55D7}" dt="2022-05-13T15:02:59.698" v="754" actId="1076"/>
          <ac:cxnSpMkLst>
            <pc:docMk/>
            <pc:sldMk cId="788057885" sldId="265"/>
            <ac:cxnSpMk id="8" creationId="{BAF592DA-6F2B-48BE-9692-BF8F8798D67E}"/>
          </ac:cxnSpMkLst>
        </pc:cxnChg>
        <pc:cxnChg chg="mod">
          <ac:chgData name="Kumar, Mithlesh" userId="f75b44f8-038e-4ce4-a7a5-b89273cc7715" providerId="ADAL" clId="{211AA58C-2BD4-4D61-B5D6-B1F2754E55D7}" dt="2022-05-13T15:03:33.311" v="765" actId="14100"/>
          <ac:cxnSpMkLst>
            <pc:docMk/>
            <pc:sldMk cId="788057885" sldId="265"/>
            <ac:cxnSpMk id="12" creationId="{E1E4311E-383A-44C8-8247-7592429CADCA}"/>
          </ac:cxnSpMkLst>
        </pc:cxnChg>
      </pc:sldChg>
      <pc:sldChg chg="addSp delSp modSp mod">
        <pc:chgData name="Kumar, Mithlesh" userId="f75b44f8-038e-4ce4-a7a5-b89273cc7715" providerId="ADAL" clId="{211AA58C-2BD4-4D61-B5D6-B1F2754E55D7}" dt="2022-05-13T15:54:02.132" v="1190" actId="1076"/>
        <pc:sldMkLst>
          <pc:docMk/>
          <pc:sldMk cId="3911423439" sldId="272"/>
        </pc:sldMkLst>
        <pc:graphicFrameChg chg="add mod modGraphic">
          <ac:chgData name="Kumar, Mithlesh" userId="f75b44f8-038e-4ce4-a7a5-b89273cc7715" providerId="ADAL" clId="{211AA58C-2BD4-4D61-B5D6-B1F2754E55D7}" dt="2022-05-13T15:42:49.052" v="1123" actId="12385"/>
          <ac:graphicFrameMkLst>
            <pc:docMk/>
            <pc:sldMk cId="3911423439" sldId="272"/>
            <ac:graphicFrameMk id="6" creationId="{E3CF6866-DB7A-128F-06CF-557F14E54292}"/>
          </ac:graphicFrameMkLst>
        </pc:graphicFrameChg>
        <pc:picChg chg="del">
          <ac:chgData name="Kumar, Mithlesh" userId="f75b44f8-038e-4ce4-a7a5-b89273cc7715" providerId="ADAL" clId="{211AA58C-2BD4-4D61-B5D6-B1F2754E55D7}" dt="2022-05-13T15:37:33.525" v="1113" actId="478"/>
          <ac:picMkLst>
            <pc:docMk/>
            <pc:sldMk cId="3911423439" sldId="272"/>
            <ac:picMk id="4" creationId="{B36C257F-4877-4065-B7EC-074790BB9ECA}"/>
          </ac:picMkLst>
        </pc:picChg>
        <pc:picChg chg="add mod">
          <ac:chgData name="Kumar, Mithlesh" userId="f75b44f8-038e-4ce4-a7a5-b89273cc7715" providerId="ADAL" clId="{211AA58C-2BD4-4D61-B5D6-B1F2754E55D7}" dt="2022-05-13T15:38:56.609" v="1121" actId="1076"/>
          <ac:picMkLst>
            <pc:docMk/>
            <pc:sldMk cId="3911423439" sldId="272"/>
            <ac:picMk id="5" creationId="{AE992C2F-F64F-A129-340D-ED1B8FE95B22}"/>
          </ac:picMkLst>
        </pc:picChg>
        <pc:picChg chg="del">
          <ac:chgData name="Kumar, Mithlesh" userId="f75b44f8-038e-4ce4-a7a5-b89273cc7715" providerId="ADAL" clId="{211AA58C-2BD4-4D61-B5D6-B1F2754E55D7}" dt="2022-05-13T15:37:34.431" v="1114" actId="478"/>
          <ac:picMkLst>
            <pc:docMk/>
            <pc:sldMk cId="3911423439" sldId="272"/>
            <ac:picMk id="7" creationId="{7EBD3C3A-0A17-4191-8876-0CC4E6A947AF}"/>
          </ac:picMkLst>
        </pc:picChg>
        <pc:picChg chg="add mod">
          <ac:chgData name="Kumar, Mithlesh" userId="f75b44f8-038e-4ce4-a7a5-b89273cc7715" providerId="ADAL" clId="{211AA58C-2BD4-4D61-B5D6-B1F2754E55D7}" dt="2022-05-13T15:54:02.132" v="1190" actId="1076"/>
          <ac:picMkLst>
            <pc:docMk/>
            <pc:sldMk cId="3911423439" sldId="272"/>
            <ac:picMk id="9" creationId="{2E62FA55-B409-480A-4BD2-759557FFA16D}"/>
          </ac:picMkLst>
        </pc:picChg>
      </pc:sldChg>
      <pc:sldChg chg="addSp delSp modSp mod">
        <pc:chgData name="Kumar, Mithlesh" userId="f75b44f8-038e-4ce4-a7a5-b89273cc7715" providerId="ADAL" clId="{211AA58C-2BD4-4D61-B5D6-B1F2754E55D7}" dt="2022-05-13T15:35:17.166" v="1095" actId="20577"/>
        <pc:sldMkLst>
          <pc:docMk/>
          <pc:sldMk cId="3187037023" sldId="273"/>
        </pc:sldMkLst>
        <pc:spChg chg="mod">
          <ac:chgData name="Kumar, Mithlesh" userId="f75b44f8-038e-4ce4-a7a5-b89273cc7715" providerId="ADAL" clId="{211AA58C-2BD4-4D61-B5D6-B1F2754E55D7}" dt="2022-05-13T15:34:51.145" v="1086" actId="1076"/>
          <ac:spMkLst>
            <pc:docMk/>
            <pc:sldMk cId="3187037023" sldId="273"/>
            <ac:spMk id="3" creationId="{D60F2A82-246A-4DA5-9E46-54AECD43C352}"/>
          </ac:spMkLst>
        </pc:spChg>
        <pc:spChg chg="mod">
          <ac:chgData name="Kumar, Mithlesh" userId="f75b44f8-038e-4ce4-a7a5-b89273cc7715" providerId="ADAL" clId="{211AA58C-2BD4-4D61-B5D6-B1F2754E55D7}" dt="2022-05-13T15:35:08.131" v="1092" actId="20577"/>
          <ac:spMkLst>
            <pc:docMk/>
            <pc:sldMk cId="3187037023" sldId="273"/>
            <ac:spMk id="10" creationId="{62CB27C6-8CF0-4B58-9E53-9F90875D6277}"/>
          </ac:spMkLst>
        </pc:spChg>
        <pc:spChg chg="mod">
          <ac:chgData name="Kumar, Mithlesh" userId="f75b44f8-038e-4ce4-a7a5-b89273cc7715" providerId="ADAL" clId="{211AA58C-2BD4-4D61-B5D6-B1F2754E55D7}" dt="2022-05-13T15:35:17.166" v="1095" actId="20577"/>
          <ac:spMkLst>
            <pc:docMk/>
            <pc:sldMk cId="3187037023" sldId="273"/>
            <ac:spMk id="17" creationId="{A7784C4F-0524-457B-9CFD-D0D3CD667088}"/>
          </ac:spMkLst>
        </pc:spChg>
        <pc:graphicFrameChg chg="del mod">
          <ac:chgData name="Kumar, Mithlesh" userId="f75b44f8-038e-4ce4-a7a5-b89273cc7715" providerId="ADAL" clId="{211AA58C-2BD4-4D61-B5D6-B1F2754E55D7}" dt="2022-05-13T15:27:37.416" v="1047" actId="478"/>
          <ac:graphicFrameMkLst>
            <pc:docMk/>
            <pc:sldMk cId="3187037023" sldId="273"/>
            <ac:graphicFrameMk id="5" creationId="{E82BAEF3-02CB-4C99-B7BC-60D01EBCBB25}"/>
          </ac:graphicFrameMkLst>
        </pc:graphicFrameChg>
        <pc:graphicFrameChg chg="add mod modGraphic">
          <ac:chgData name="Kumar, Mithlesh" userId="f75b44f8-038e-4ce4-a7a5-b89273cc7715" providerId="ADAL" clId="{211AA58C-2BD4-4D61-B5D6-B1F2754E55D7}" dt="2022-05-13T15:27:43.445" v="1049" actId="12385"/>
          <ac:graphicFrameMkLst>
            <pc:docMk/>
            <pc:sldMk cId="3187037023" sldId="273"/>
            <ac:graphicFrameMk id="7" creationId="{96BD78A1-908A-8CDC-02F9-AE86E107565C}"/>
          </ac:graphicFrameMkLst>
        </pc:graphicFrameChg>
        <pc:picChg chg="add mod ord">
          <ac:chgData name="Kumar, Mithlesh" userId="f75b44f8-038e-4ce4-a7a5-b89273cc7715" providerId="ADAL" clId="{211AA58C-2BD4-4D61-B5D6-B1F2754E55D7}" dt="2022-05-13T15:24:57.982" v="1045" actId="1076"/>
          <ac:picMkLst>
            <pc:docMk/>
            <pc:sldMk cId="3187037023" sldId="273"/>
            <ac:picMk id="6" creationId="{72A6E295-DDF3-A0B7-B457-FED726C4B876}"/>
          </ac:picMkLst>
        </pc:picChg>
        <pc:picChg chg="del">
          <ac:chgData name="Kumar, Mithlesh" userId="f75b44f8-038e-4ce4-a7a5-b89273cc7715" providerId="ADAL" clId="{211AA58C-2BD4-4D61-B5D6-B1F2754E55D7}" dt="2022-05-13T15:29:43.257" v="1054" actId="478"/>
          <ac:picMkLst>
            <pc:docMk/>
            <pc:sldMk cId="3187037023" sldId="273"/>
            <ac:picMk id="8" creationId="{3B32D67D-6E5E-44EE-AA3A-459C476697E3}"/>
          </ac:picMkLst>
        </pc:picChg>
        <pc:picChg chg="add mod ord">
          <ac:chgData name="Kumar, Mithlesh" userId="f75b44f8-038e-4ce4-a7a5-b89273cc7715" providerId="ADAL" clId="{211AA58C-2BD4-4D61-B5D6-B1F2754E55D7}" dt="2022-05-13T15:31:51.896" v="1075" actId="167"/>
          <ac:picMkLst>
            <pc:docMk/>
            <pc:sldMk cId="3187037023" sldId="273"/>
            <ac:picMk id="13" creationId="{598B9FC6-31D7-D471-9A3C-1228B2376286}"/>
          </ac:picMkLst>
        </pc:picChg>
        <pc:picChg chg="del">
          <ac:chgData name="Kumar, Mithlesh" userId="f75b44f8-038e-4ce4-a7a5-b89273cc7715" providerId="ADAL" clId="{211AA58C-2BD4-4D61-B5D6-B1F2754E55D7}" dt="2022-05-13T15:24:40.145" v="1038" actId="478"/>
          <ac:picMkLst>
            <pc:docMk/>
            <pc:sldMk cId="3187037023" sldId="273"/>
            <ac:picMk id="21" creationId="{622E8CFB-B78C-4467-970B-72571F2C225F}"/>
          </ac:picMkLst>
        </pc:picChg>
        <pc:cxnChg chg="mod">
          <ac:chgData name="Kumar, Mithlesh" userId="f75b44f8-038e-4ce4-a7a5-b89273cc7715" providerId="ADAL" clId="{211AA58C-2BD4-4D61-B5D6-B1F2754E55D7}" dt="2022-05-13T15:34:20.839" v="1080" actId="14100"/>
          <ac:cxnSpMkLst>
            <pc:docMk/>
            <pc:sldMk cId="3187037023" sldId="273"/>
            <ac:cxnSpMk id="11" creationId="{2DC8CDAE-D3ED-4F09-B0C7-9C3FF29F73D3}"/>
          </ac:cxnSpMkLst>
        </pc:cxnChg>
        <pc:cxnChg chg="mod">
          <ac:chgData name="Kumar, Mithlesh" userId="f75b44f8-038e-4ce4-a7a5-b89273cc7715" providerId="ADAL" clId="{211AA58C-2BD4-4D61-B5D6-B1F2754E55D7}" dt="2022-05-13T15:34:33.963" v="1084" actId="14100"/>
          <ac:cxnSpMkLst>
            <pc:docMk/>
            <pc:sldMk cId="3187037023" sldId="273"/>
            <ac:cxnSpMk id="12" creationId="{280A2318-359A-4EAD-8A91-98D34D4BC43D}"/>
          </ac:cxnSpMkLst>
        </pc:cxnChg>
        <pc:cxnChg chg="mod">
          <ac:chgData name="Kumar, Mithlesh" userId="f75b44f8-038e-4ce4-a7a5-b89273cc7715" providerId="ADAL" clId="{211AA58C-2BD4-4D61-B5D6-B1F2754E55D7}" dt="2022-05-13T15:34:27.263" v="1082" actId="14100"/>
          <ac:cxnSpMkLst>
            <pc:docMk/>
            <pc:sldMk cId="3187037023" sldId="273"/>
            <ac:cxnSpMk id="16" creationId="{72E284DC-224D-4A64-A980-67AB1A2119D0}"/>
          </ac:cxnSpMkLst>
        </pc:cxnChg>
      </pc:sldChg>
      <pc:sldChg chg="addSp delSp modSp mod">
        <pc:chgData name="Kumar, Mithlesh" userId="f75b44f8-038e-4ce4-a7a5-b89273cc7715" providerId="ADAL" clId="{211AA58C-2BD4-4D61-B5D6-B1F2754E55D7}" dt="2022-05-13T15:32:45.414" v="1078" actId="1076"/>
        <pc:sldMkLst>
          <pc:docMk/>
          <pc:sldMk cId="2156679125" sldId="285"/>
        </pc:sldMkLst>
        <pc:spChg chg="mod">
          <ac:chgData name="Kumar, Mithlesh" userId="f75b44f8-038e-4ce4-a7a5-b89273cc7715" providerId="ADAL" clId="{211AA58C-2BD4-4D61-B5D6-B1F2754E55D7}" dt="2022-05-13T15:19:28.212" v="1036" actId="1076"/>
          <ac:spMkLst>
            <pc:docMk/>
            <pc:sldMk cId="2156679125" sldId="285"/>
            <ac:spMk id="13" creationId="{076489FB-44CE-4929-B617-E917AFB3DA0C}"/>
          </ac:spMkLst>
        </pc:spChg>
        <pc:spChg chg="mod">
          <ac:chgData name="Kumar, Mithlesh" userId="f75b44f8-038e-4ce4-a7a5-b89273cc7715" providerId="ADAL" clId="{211AA58C-2BD4-4D61-B5D6-B1F2754E55D7}" dt="2022-05-13T15:17:08.152" v="1006" actId="20577"/>
          <ac:spMkLst>
            <pc:docMk/>
            <pc:sldMk cId="2156679125" sldId="285"/>
            <ac:spMk id="17" creationId="{2A4EE2B2-039F-4BEC-BC0F-3341A69E1426}"/>
          </ac:spMkLst>
        </pc:spChg>
        <pc:spChg chg="mod">
          <ac:chgData name="Kumar, Mithlesh" userId="f75b44f8-038e-4ce4-a7a5-b89273cc7715" providerId="ADAL" clId="{211AA58C-2BD4-4D61-B5D6-B1F2754E55D7}" dt="2022-05-13T15:19:28.212" v="1036" actId="1076"/>
          <ac:spMkLst>
            <pc:docMk/>
            <pc:sldMk cId="2156679125" sldId="285"/>
            <ac:spMk id="18" creationId="{E3DA6494-F8C4-4CA1-A732-47569FC23207}"/>
          </ac:spMkLst>
        </pc:spChg>
        <pc:spChg chg="mod">
          <ac:chgData name="Kumar, Mithlesh" userId="f75b44f8-038e-4ce4-a7a5-b89273cc7715" providerId="ADAL" clId="{211AA58C-2BD4-4D61-B5D6-B1F2754E55D7}" dt="2022-05-13T15:19:28.212" v="1036" actId="1076"/>
          <ac:spMkLst>
            <pc:docMk/>
            <pc:sldMk cId="2156679125" sldId="285"/>
            <ac:spMk id="22" creationId="{5DE2BDB0-3913-4B14-A39C-8C50B7FD62F7}"/>
          </ac:spMkLst>
        </pc:spChg>
        <pc:spChg chg="mod">
          <ac:chgData name="Kumar, Mithlesh" userId="f75b44f8-038e-4ce4-a7a5-b89273cc7715" providerId="ADAL" clId="{211AA58C-2BD4-4D61-B5D6-B1F2754E55D7}" dt="2022-05-13T15:19:28.212" v="1036" actId="1076"/>
          <ac:spMkLst>
            <pc:docMk/>
            <pc:sldMk cId="2156679125" sldId="285"/>
            <ac:spMk id="24" creationId="{4F8D2751-8702-475D-81DD-E3D9B4F30A16}"/>
          </ac:spMkLst>
        </pc:spChg>
        <pc:spChg chg="mod">
          <ac:chgData name="Kumar, Mithlesh" userId="f75b44f8-038e-4ce4-a7a5-b89273cc7715" providerId="ADAL" clId="{211AA58C-2BD4-4D61-B5D6-B1F2754E55D7}" dt="2022-05-13T15:19:32.236" v="1037" actId="1076"/>
          <ac:spMkLst>
            <pc:docMk/>
            <pc:sldMk cId="2156679125" sldId="285"/>
            <ac:spMk id="33" creationId="{0E0CFEB2-5931-4CC8-A321-0B351D38EABD}"/>
          </ac:spMkLst>
        </pc:spChg>
        <pc:graphicFrameChg chg="add mod modGraphic">
          <ac:chgData name="Kumar, Mithlesh" userId="f75b44f8-038e-4ce4-a7a5-b89273cc7715" providerId="ADAL" clId="{211AA58C-2BD4-4D61-B5D6-B1F2754E55D7}" dt="2022-05-13T15:32:45.414" v="1078" actId="1076"/>
          <ac:graphicFrameMkLst>
            <pc:docMk/>
            <pc:sldMk cId="2156679125" sldId="285"/>
            <ac:graphicFrameMk id="16" creationId="{8928F830-E110-5CA3-57F5-260EB1915B41}"/>
          </ac:graphicFrameMkLst>
        </pc:graphicFrameChg>
        <pc:graphicFrameChg chg="del">
          <ac:chgData name="Kumar, Mithlesh" userId="f75b44f8-038e-4ce4-a7a5-b89273cc7715" providerId="ADAL" clId="{211AA58C-2BD4-4D61-B5D6-B1F2754E55D7}" dt="2022-05-13T15:10:21.460" v="829" actId="478"/>
          <ac:graphicFrameMkLst>
            <pc:docMk/>
            <pc:sldMk cId="2156679125" sldId="285"/>
            <ac:graphicFrameMk id="25" creationId="{AFA54F54-A26C-4154-99BE-10903FBCDEFB}"/>
          </ac:graphicFrameMkLst>
        </pc:graphicFrameChg>
        <pc:picChg chg="add mod">
          <ac:chgData name="Kumar, Mithlesh" userId="f75b44f8-038e-4ce4-a7a5-b89273cc7715" providerId="ADAL" clId="{211AA58C-2BD4-4D61-B5D6-B1F2754E55D7}" dt="2022-05-13T15:17:56.410" v="1028" actId="1076"/>
          <ac:picMkLst>
            <pc:docMk/>
            <pc:sldMk cId="2156679125" sldId="285"/>
            <ac:picMk id="4" creationId="{697DA926-0CFD-D122-6FAC-635FAC278142}"/>
          </ac:picMkLst>
        </pc:picChg>
        <pc:picChg chg="del">
          <ac:chgData name="Kumar, Mithlesh" userId="f75b44f8-038e-4ce4-a7a5-b89273cc7715" providerId="ADAL" clId="{211AA58C-2BD4-4D61-B5D6-B1F2754E55D7}" dt="2022-05-13T15:10:23.218" v="831" actId="478"/>
          <ac:picMkLst>
            <pc:docMk/>
            <pc:sldMk cId="2156679125" sldId="285"/>
            <ac:picMk id="5" creationId="{78B3430D-DFF5-4C0D-AACA-3F83629125FF}"/>
          </ac:picMkLst>
        </pc:picChg>
        <pc:picChg chg="add mod ord">
          <ac:chgData name="Kumar, Mithlesh" userId="f75b44f8-038e-4ce4-a7a5-b89273cc7715" providerId="ADAL" clId="{211AA58C-2BD4-4D61-B5D6-B1F2754E55D7}" dt="2022-05-13T15:17:48.962" v="1026" actId="1076"/>
          <ac:picMkLst>
            <pc:docMk/>
            <pc:sldMk cId="2156679125" sldId="285"/>
            <ac:picMk id="7" creationId="{2F1AB5FB-A522-5C8E-EEF8-DF48E861348E}"/>
          </ac:picMkLst>
        </pc:picChg>
        <pc:picChg chg="del">
          <ac:chgData name="Kumar, Mithlesh" userId="f75b44f8-038e-4ce4-a7a5-b89273cc7715" providerId="ADAL" clId="{211AA58C-2BD4-4D61-B5D6-B1F2754E55D7}" dt="2022-05-13T15:10:22.600" v="830" actId="478"/>
          <ac:picMkLst>
            <pc:docMk/>
            <pc:sldMk cId="2156679125" sldId="285"/>
            <ac:picMk id="8" creationId="{396CEC7A-4870-44CE-845D-44D9861E77EA}"/>
          </ac:picMkLst>
        </pc:picChg>
        <pc:picChg chg="add mod ord">
          <ac:chgData name="Kumar, Mithlesh" userId="f75b44f8-038e-4ce4-a7a5-b89273cc7715" providerId="ADAL" clId="{211AA58C-2BD4-4D61-B5D6-B1F2754E55D7}" dt="2022-05-13T15:19:28.212" v="1036" actId="1076"/>
          <ac:picMkLst>
            <pc:docMk/>
            <pc:sldMk cId="2156679125" sldId="285"/>
            <ac:picMk id="10" creationId="{1708B444-5531-0900-C024-7CE53A50FD0B}"/>
          </ac:picMkLst>
        </pc:picChg>
        <pc:picChg chg="del">
          <ac:chgData name="Kumar, Mithlesh" userId="f75b44f8-038e-4ce4-a7a5-b89273cc7715" providerId="ADAL" clId="{211AA58C-2BD4-4D61-B5D6-B1F2754E55D7}" dt="2022-05-13T15:10:15.683" v="828" actId="478"/>
          <ac:picMkLst>
            <pc:docMk/>
            <pc:sldMk cId="2156679125" sldId="285"/>
            <ac:picMk id="11" creationId="{3262D644-9AC0-4CCE-80BA-0817A69BDE0B}"/>
          </ac:picMkLst>
        </pc:picChg>
        <pc:cxnChg chg="mod">
          <ac:chgData name="Kumar, Mithlesh" userId="f75b44f8-038e-4ce4-a7a5-b89273cc7715" providerId="ADAL" clId="{211AA58C-2BD4-4D61-B5D6-B1F2754E55D7}" dt="2022-05-13T15:19:28.212" v="1036" actId="1076"/>
          <ac:cxnSpMkLst>
            <pc:docMk/>
            <pc:sldMk cId="2156679125" sldId="285"/>
            <ac:cxnSpMk id="19" creationId="{615BF2CD-2684-45FD-B5F8-3BBA39559CC9}"/>
          </ac:cxnSpMkLst>
        </pc:cxnChg>
        <pc:cxnChg chg="mod">
          <ac:chgData name="Kumar, Mithlesh" userId="f75b44f8-038e-4ce4-a7a5-b89273cc7715" providerId="ADAL" clId="{211AA58C-2BD4-4D61-B5D6-B1F2754E55D7}" dt="2022-05-13T15:19:28.212" v="1036" actId="1076"/>
          <ac:cxnSpMkLst>
            <pc:docMk/>
            <pc:sldMk cId="2156679125" sldId="285"/>
            <ac:cxnSpMk id="20" creationId="{E399A392-3F13-46B7-805D-B142DB3505AA}"/>
          </ac:cxnSpMkLst>
        </pc:cxnChg>
        <pc:cxnChg chg="mod">
          <ac:chgData name="Kumar, Mithlesh" userId="f75b44f8-038e-4ce4-a7a5-b89273cc7715" providerId="ADAL" clId="{211AA58C-2BD4-4D61-B5D6-B1F2754E55D7}" dt="2022-05-13T15:19:28.212" v="1036" actId="1076"/>
          <ac:cxnSpMkLst>
            <pc:docMk/>
            <pc:sldMk cId="2156679125" sldId="285"/>
            <ac:cxnSpMk id="23" creationId="{4C7B9E86-8EBD-431A-A6D0-30F454414E62}"/>
          </ac:cxnSpMkLst>
        </pc:cxnChg>
        <pc:cxnChg chg="mod">
          <ac:chgData name="Kumar, Mithlesh" userId="f75b44f8-038e-4ce4-a7a5-b89273cc7715" providerId="ADAL" clId="{211AA58C-2BD4-4D61-B5D6-B1F2754E55D7}" dt="2022-05-13T15:19:28.212" v="1036" actId="1076"/>
          <ac:cxnSpMkLst>
            <pc:docMk/>
            <pc:sldMk cId="2156679125" sldId="285"/>
            <ac:cxnSpMk id="28" creationId="{D741EF9A-BC5E-4405-9E83-3A5759AE44C7}"/>
          </ac:cxnSpMkLst>
        </pc:cxnChg>
        <pc:cxnChg chg="mod">
          <ac:chgData name="Kumar, Mithlesh" userId="f75b44f8-038e-4ce4-a7a5-b89273cc7715" providerId="ADAL" clId="{211AA58C-2BD4-4D61-B5D6-B1F2754E55D7}" dt="2022-05-13T15:19:28.212" v="1036" actId="1076"/>
          <ac:cxnSpMkLst>
            <pc:docMk/>
            <pc:sldMk cId="2156679125" sldId="285"/>
            <ac:cxnSpMk id="31" creationId="{DACF7A66-7753-4F47-90FC-6A865F96371D}"/>
          </ac:cxnSpMkLst>
        </pc:cxnChg>
        <pc:cxnChg chg="mod">
          <ac:chgData name="Kumar, Mithlesh" userId="f75b44f8-038e-4ce4-a7a5-b89273cc7715" providerId="ADAL" clId="{211AA58C-2BD4-4D61-B5D6-B1F2754E55D7}" dt="2022-05-13T15:19:28.212" v="1036" actId="1076"/>
          <ac:cxnSpMkLst>
            <pc:docMk/>
            <pc:sldMk cId="2156679125" sldId="285"/>
            <ac:cxnSpMk id="32" creationId="{98483E08-0CAD-4DE6-9E1A-901D9730C95C}"/>
          </ac:cxnSpMkLst>
        </pc:cxnChg>
      </pc:sldChg>
      <pc:sldChg chg="addSp delSp modSp mod">
        <pc:chgData name="Kumar, Mithlesh" userId="f75b44f8-038e-4ce4-a7a5-b89273cc7715" providerId="ADAL" clId="{211AA58C-2BD4-4D61-B5D6-B1F2754E55D7}" dt="2022-05-13T15:13:45.407" v="862" actId="1076"/>
        <pc:sldMkLst>
          <pc:docMk/>
          <pc:sldMk cId="4248677122" sldId="286"/>
        </pc:sldMkLst>
        <pc:spChg chg="mod">
          <ac:chgData name="Kumar, Mithlesh" userId="f75b44f8-038e-4ce4-a7a5-b89273cc7715" providerId="ADAL" clId="{211AA58C-2BD4-4D61-B5D6-B1F2754E55D7}" dt="2022-05-13T15:06:47.847" v="818" actId="20577"/>
          <ac:spMkLst>
            <pc:docMk/>
            <pc:sldMk cId="4248677122" sldId="286"/>
            <ac:spMk id="9" creationId="{EA83B2BD-8F98-421D-97F2-AE13B4976058}"/>
          </ac:spMkLst>
        </pc:spChg>
        <pc:spChg chg="mod">
          <ac:chgData name="Kumar, Mithlesh" userId="f75b44f8-038e-4ce4-a7a5-b89273cc7715" providerId="ADAL" clId="{211AA58C-2BD4-4D61-B5D6-B1F2754E55D7}" dt="2022-05-13T15:13:45.407" v="862" actId="1076"/>
          <ac:spMkLst>
            <pc:docMk/>
            <pc:sldMk cId="4248677122" sldId="286"/>
            <ac:spMk id="14" creationId="{10EBA0AD-B853-4BDF-AA86-A223B99BA552}"/>
          </ac:spMkLst>
        </pc:spChg>
        <pc:spChg chg="mod">
          <ac:chgData name="Kumar, Mithlesh" userId="f75b44f8-038e-4ce4-a7a5-b89273cc7715" providerId="ADAL" clId="{211AA58C-2BD4-4D61-B5D6-B1F2754E55D7}" dt="2022-05-13T15:05:06.184" v="793" actId="1076"/>
          <ac:spMkLst>
            <pc:docMk/>
            <pc:sldMk cId="4248677122" sldId="286"/>
            <ac:spMk id="33" creationId="{6744D954-F637-4B14-AF4B-5F8D317EE222}"/>
          </ac:spMkLst>
        </pc:spChg>
        <pc:graphicFrameChg chg="del">
          <ac:chgData name="Kumar, Mithlesh" userId="f75b44f8-038e-4ce4-a7a5-b89273cc7715" providerId="ADAL" clId="{211AA58C-2BD4-4D61-B5D6-B1F2754E55D7}" dt="2022-05-13T15:02:13.848" v="737" actId="478"/>
          <ac:graphicFrameMkLst>
            <pc:docMk/>
            <pc:sldMk cId="4248677122" sldId="286"/>
            <ac:graphicFrameMk id="3" creationId="{2B84D709-D383-41B2-80DF-A056B02AFA2F}"/>
          </ac:graphicFrameMkLst>
        </pc:graphicFrameChg>
        <pc:graphicFrameChg chg="add mod modGraphic">
          <ac:chgData name="Kumar, Mithlesh" userId="f75b44f8-038e-4ce4-a7a5-b89273cc7715" providerId="ADAL" clId="{211AA58C-2BD4-4D61-B5D6-B1F2754E55D7}" dt="2022-05-13T15:09:11.984" v="826" actId="1076"/>
          <ac:graphicFrameMkLst>
            <pc:docMk/>
            <pc:sldMk cId="4248677122" sldId="286"/>
            <ac:graphicFrameMk id="21" creationId="{2E5A65C5-6D50-338F-9288-3139AF2595AC}"/>
          </ac:graphicFrameMkLst>
        </pc:graphicFrameChg>
        <pc:picChg chg="add mod">
          <ac:chgData name="Kumar, Mithlesh" userId="f75b44f8-038e-4ce4-a7a5-b89273cc7715" providerId="ADAL" clId="{211AA58C-2BD4-4D61-B5D6-B1F2754E55D7}" dt="2022-05-13T15:04:59.938" v="791" actId="1076"/>
          <ac:picMkLst>
            <pc:docMk/>
            <pc:sldMk cId="4248677122" sldId="286"/>
            <ac:picMk id="5" creationId="{6F9181A4-FE4C-8C2D-887D-6CBD77E44C40}"/>
          </ac:picMkLst>
        </pc:picChg>
        <pc:picChg chg="del">
          <ac:chgData name="Kumar, Mithlesh" userId="f75b44f8-038e-4ce4-a7a5-b89273cc7715" providerId="ADAL" clId="{211AA58C-2BD4-4D61-B5D6-B1F2754E55D7}" dt="2022-05-13T15:02:15.347" v="739" actId="478"/>
          <ac:picMkLst>
            <pc:docMk/>
            <pc:sldMk cId="4248677122" sldId="286"/>
            <ac:picMk id="7" creationId="{C4EC0BCD-A301-47B7-9F41-01B2174B3FC3}"/>
          </ac:picMkLst>
        </pc:picChg>
        <pc:picChg chg="add mod">
          <ac:chgData name="Kumar, Mithlesh" userId="f75b44f8-038e-4ce4-a7a5-b89273cc7715" providerId="ADAL" clId="{211AA58C-2BD4-4D61-B5D6-B1F2754E55D7}" dt="2022-05-13T15:04:53.871" v="789" actId="1076"/>
          <ac:picMkLst>
            <pc:docMk/>
            <pc:sldMk cId="4248677122" sldId="286"/>
            <ac:picMk id="11" creationId="{C6EF64F8-6E4F-B921-9529-B1B1DAC02FBC}"/>
          </ac:picMkLst>
        </pc:picChg>
        <pc:picChg chg="del">
          <ac:chgData name="Kumar, Mithlesh" userId="f75b44f8-038e-4ce4-a7a5-b89273cc7715" providerId="ADAL" clId="{211AA58C-2BD4-4D61-B5D6-B1F2754E55D7}" dt="2022-05-13T15:02:14.761" v="738" actId="478"/>
          <ac:picMkLst>
            <pc:docMk/>
            <pc:sldMk cId="4248677122" sldId="286"/>
            <ac:picMk id="13" creationId="{51C15730-B4E4-4573-963C-122A727218B5}"/>
          </ac:picMkLst>
        </pc:picChg>
        <pc:picChg chg="add mod ord">
          <ac:chgData name="Kumar, Mithlesh" userId="f75b44f8-038e-4ce4-a7a5-b89273cc7715" providerId="ADAL" clId="{211AA58C-2BD4-4D61-B5D6-B1F2754E55D7}" dt="2022-05-13T15:05:25.544" v="795" actId="1076"/>
          <ac:picMkLst>
            <pc:docMk/>
            <pc:sldMk cId="4248677122" sldId="286"/>
            <ac:picMk id="18" creationId="{53EAB1C2-2A43-8604-A1EA-EBA018CF4D74}"/>
          </ac:picMkLst>
        </pc:picChg>
        <pc:picChg chg="del">
          <ac:chgData name="Kumar, Mithlesh" userId="f75b44f8-038e-4ce4-a7a5-b89273cc7715" providerId="ADAL" clId="{211AA58C-2BD4-4D61-B5D6-B1F2754E55D7}" dt="2022-05-13T15:02:11.706" v="736" actId="478"/>
          <ac:picMkLst>
            <pc:docMk/>
            <pc:sldMk cId="4248677122" sldId="286"/>
            <ac:picMk id="19" creationId="{03A757FF-9522-4F33-8C93-8976E9FF728A}"/>
          </ac:picMkLst>
        </pc:picChg>
        <pc:cxnChg chg="mod">
          <ac:chgData name="Kumar, Mithlesh" userId="f75b44f8-038e-4ce4-a7a5-b89273cc7715" providerId="ADAL" clId="{211AA58C-2BD4-4D61-B5D6-B1F2754E55D7}" dt="2022-05-13T15:05:50.623" v="798" actId="1076"/>
          <ac:cxnSpMkLst>
            <pc:docMk/>
            <pc:sldMk cId="4248677122" sldId="286"/>
            <ac:cxnSpMk id="8" creationId="{BAF592DA-6F2B-48BE-9692-BF8F8798D67E}"/>
          </ac:cxnSpMkLst>
        </pc:cxnChg>
        <pc:cxnChg chg="mod">
          <ac:chgData name="Kumar, Mithlesh" userId="f75b44f8-038e-4ce4-a7a5-b89273cc7715" providerId="ADAL" clId="{211AA58C-2BD4-4D61-B5D6-B1F2754E55D7}" dt="2022-05-13T15:05:45.491" v="797" actId="1076"/>
          <ac:cxnSpMkLst>
            <pc:docMk/>
            <pc:sldMk cId="4248677122" sldId="286"/>
            <ac:cxnSpMk id="10" creationId="{16BE6CCF-814B-4639-9A8A-4E4D6A911AAB}"/>
          </ac:cxnSpMkLst>
        </pc:cxnChg>
        <pc:cxnChg chg="mod">
          <ac:chgData name="Kumar, Mithlesh" userId="f75b44f8-038e-4ce4-a7a5-b89273cc7715" providerId="ADAL" clId="{211AA58C-2BD4-4D61-B5D6-B1F2754E55D7}" dt="2022-05-13T15:05:36.751" v="796" actId="1076"/>
          <ac:cxnSpMkLst>
            <pc:docMk/>
            <pc:sldMk cId="4248677122" sldId="286"/>
            <ac:cxnSpMk id="12" creationId="{E1E4311E-383A-44C8-8247-7592429CADCA}"/>
          </ac:cxnSpMkLst>
        </pc:cxnChg>
        <pc:cxnChg chg="mod">
          <ac:chgData name="Kumar, Mithlesh" userId="f75b44f8-038e-4ce4-a7a5-b89273cc7715" providerId="ADAL" clId="{211AA58C-2BD4-4D61-B5D6-B1F2754E55D7}" dt="2022-05-13T15:05:59.055" v="799" actId="1076"/>
          <ac:cxnSpMkLst>
            <pc:docMk/>
            <pc:sldMk cId="4248677122" sldId="286"/>
            <ac:cxnSpMk id="26" creationId="{D0FD4AB8-F73D-47DF-A677-1C90BB9B1651}"/>
          </ac:cxnSpMkLst>
        </pc:cxnChg>
        <pc:cxnChg chg="mod">
          <ac:chgData name="Kumar, Mithlesh" userId="f75b44f8-038e-4ce4-a7a5-b89273cc7715" providerId="ADAL" clId="{211AA58C-2BD4-4D61-B5D6-B1F2754E55D7}" dt="2022-05-13T15:06:05.624" v="800" actId="14100"/>
          <ac:cxnSpMkLst>
            <pc:docMk/>
            <pc:sldMk cId="4248677122" sldId="286"/>
            <ac:cxnSpMk id="27" creationId="{A744F2A8-78D1-4C58-B010-782178D4FDB3}"/>
          </ac:cxnSpMkLst>
        </pc:cxnChg>
      </pc:sldChg>
      <pc:sldChg chg="addSp delSp modSp mod">
        <pc:chgData name="Kumar, Mithlesh" userId="f75b44f8-038e-4ce4-a7a5-b89273cc7715" providerId="ADAL" clId="{211AA58C-2BD4-4D61-B5D6-B1F2754E55D7}" dt="2022-05-13T15:46:30.336" v="1137" actId="1076"/>
        <pc:sldMkLst>
          <pc:docMk/>
          <pc:sldMk cId="767572391" sldId="287"/>
        </pc:sldMkLst>
        <pc:graphicFrameChg chg="add mod modGraphic">
          <ac:chgData name="Kumar, Mithlesh" userId="f75b44f8-038e-4ce4-a7a5-b89273cc7715" providerId="ADAL" clId="{211AA58C-2BD4-4D61-B5D6-B1F2754E55D7}" dt="2022-05-13T15:46:28.896" v="1136" actId="1076"/>
          <ac:graphicFrameMkLst>
            <pc:docMk/>
            <pc:sldMk cId="767572391" sldId="287"/>
            <ac:graphicFrameMk id="3" creationId="{52124961-BCF3-C4A5-743B-7E0F29D81E73}"/>
          </ac:graphicFrameMkLst>
        </pc:graphicFrameChg>
        <pc:picChg chg="del">
          <ac:chgData name="Kumar, Mithlesh" userId="f75b44f8-038e-4ce4-a7a5-b89273cc7715" providerId="ADAL" clId="{211AA58C-2BD4-4D61-B5D6-B1F2754E55D7}" dt="2022-05-13T15:37:36.549" v="1115" actId="478"/>
          <ac:picMkLst>
            <pc:docMk/>
            <pc:sldMk cId="767572391" sldId="287"/>
            <ac:picMk id="4" creationId="{31A2B985-49E6-4DA0-9C2B-1FF1112405C4}"/>
          </ac:picMkLst>
        </pc:picChg>
        <pc:picChg chg="add mod">
          <ac:chgData name="Kumar, Mithlesh" userId="f75b44f8-038e-4ce4-a7a5-b89273cc7715" providerId="ADAL" clId="{211AA58C-2BD4-4D61-B5D6-B1F2754E55D7}" dt="2022-05-13T15:46:25.926" v="1135" actId="1076"/>
          <ac:picMkLst>
            <pc:docMk/>
            <pc:sldMk cId="767572391" sldId="287"/>
            <ac:picMk id="6" creationId="{6A95E46D-BE2A-2C30-8BE0-CA580E2EF2E3}"/>
          </ac:picMkLst>
        </pc:picChg>
        <pc:picChg chg="del">
          <ac:chgData name="Kumar, Mithlesh" userId="f75b44f8-038e-4ce4-a7a5-b89273cc7715" providerId="ADAL" clId="{211AA58C-2BD4-4D61-B5D6-B1F2754E55D7}" dt="2022-05-13T15:37:37.171" v="1116" actId="478"/>
          <ac:picMkLst>
            <pc:docMk/>
            <pc:sldMk cId="767572391" sldId="287"/>
            <ac:picMk id="7" creationId="{57F84490-5D2D-4F1A-9A44-45AF3A8D95D9}"/>
          </ac:picMkLst>
        </pc:picChg>
        <pc:picChg chg="add mod ord">
          <ac:chgData name="Kumar, Mithlesh" userId="f75b44f8-038e-4ce4-a7a5-b89273cc7715" providerId="ADAL" clId="{211AA58C-2BD4-4D61-B5D6-B1F2754E55D7}" dt="2022-05-13T15:46:30.336" v="1137" actId="1076"/>
          <ac:picMkLst>
            <pc:docMk/>
            <pc:sldMk cId="767572391" sldId="287"/>
            <ac:picMk id="9" creationId="{452EA877-EE16-AC7E-459A-0F49844E37CA}"/>
          </ac:picMkLst>
        </pc:picChg>
      </pc:sldChg>
      <pc:sldChg chg="addSp delSp modSp mod">
        <pc:chgData name="Kumar, Mithlesh" userId="f75b44f8-038e-4ce4-a7a5-b89273cc7715" providerId="ADAL" clId="{211AA58C-2BD4-4D61-B5D6-B1F2754E55D7}" dt="2022-05-13T15:36:34.548" v="1112" actId="14100"/>
        <pc:sldMkLst>
          <pc:docMk/>
          <pc:sldMk cId="611623557" sldId="288"/>
        </pc:sldMkLst>
        <pc:spChg chg="mod">
          <ac:chgData name="Kumar, Mithlesh" userId="f75b44f8-038e-4ce4-a7a5-b89273cc7715" providerId="ADAL" clId="{211AA58C-2BD4-4D61-B5D6-B1F2754E55D7}" dt="2022-05-13T15:36:09.636" v="1103" actId="20577"/>
          <ac:spMkLst>
            <pc:docMk/>
            <pc:sldMk cId="611623557" sldId="288"/>
            <ac:spMk id="3" creationId="{D60F2A82-246A-4DA5-9E46-54AECD43C352}"/>
          </ac:spMkLst>
        </pc:spChg>
        <pc:spChg chg="mod">
          <ac:chgData name="Kumar, Mithlesh" userId="f75b44f8-038e-4ce4-a7a5-b89273cc7715" providerId="ADAL" clId="{211AA58C-2BD4-4D61-B5D6-B1F2754E55D7}" dt="2022-05-13T15:36:21.360" v="1105" actId="20577"/>
          <ac:spMkLst>
            <pc:docMk/>
            <pc:sldMk cId="611623557" sldId="288"/>
            <ac:spMk id="10" creationId="{62CB27C6-8CF0-4B58-9E53-9F90875D6277}"/>
          </ac:spMkLst>
        </pc:spChg>
        <pc:spChg chg="mod">
          <ac:chgData name="Kumar, Mithlesh" userId="f75b44f8-038e-4ce4-a7a5-b89273cc7715" providerId="ADAL" clId="{211AA58C-2BD4-4D61-B5D6-B1F2754E55D7}" dt="2022-05-13T15:36:34.548" v="1112" actId="14100"/>
          <ac:spMkLst>
            <pc:docMk/>
            <pc:sldMk cId="611623557" sldId="288"/>
            <ac:spMk id="17" creationId="{A7784C4F-0524-457B-9CFD-D0D3CD667088}"/>
          </ac:spMkLst>
        </pc:spChg>
        <pc:graphicFrameChg chg="add mod modGraphic">
          <ac:chgData name="Kumar, Mithlesh" userId="f75b44f8-038e-4ce4-a7a5-b89273cc7715" providerId="ADAL" clId="{211AA58C-2BD4-4D61-B5D6-B1F2754E55D7}" dt="2022-05-13T15:29:33.702" v="1052" actId="12385"/>
          <ac:graphicFrameMkLst>
            <pc:docMk/>
            <pc:sldMk cId="611623557" sldId="288"/>
            <ac:graphicFrameMk id="4" creationId="{0C16E58F-F4C3-A1FE-E2C6-6E421B96FFBD}"/>
          </ac:graphicFrameMkLst>
        </pc:graphicFrameChg>
        <pc:graphicFrameChg chg="del">
          <ac:chgData name="Kumar, Mithlesh" userId="f75b44f8-038e-4ce4-a7a5-b89273cc7715" providerId="ADAL" clId="{211AA58C-2BD4-4D61-B5D6-B1F2754E55D7}" dt="2022-05-13T15:29:28.939" v="1050" actId="478"/>
          <ac:graphicFrameMkLst>
            <pc:docMk/>
            <pc:sldMk cId="611623557" sldId="288"/>
            <ac:graphicFrameMk id="5" creationId="{C2BE60B0-48F8-477E-BE5D-12979397102B}"/>
          </ac:graphicFrameMkLst>
        </pc:graphicFrameChg>
        <pc:picChg chg="add mod ord">
          <ac:chgData name="Kumar, Mithlesh" userId="f75b44f8-038e-4ce4-a7a5-b89273cc7715" providerId="ADAL" clId="{211AA58C-2BD4-4D61-B5D6-B1F2754E55D7}" dt="2022-05-13T15:30:27.124" v="1062" actId="1076"/>
          <ac:picMkLst>
            <pc:docMk/>
            <pc:sldMk cId="611623557" sldId="288"/>
            <ac:picMk id="7" creationId="{8F8AC7AD-D4C1-927B-698F-642107C025F0}"/>
          </ac:picMkLst>
        </pc:picChg>
        <pc:picChg chg="add mod ord">
          <ac:chgData name="Kumar, Mithlesh" userId="f75b44f8-038e-4ce4-a7a5-b89273cc7715" providerId="ADAL" clId="{211AA58C-2BD4-4D61-B5D6-B1F2754E55D7}" dt="2022-05-13T15:31:12.014" v="1069" actId="1076"/>
          <ac:picMkLst>
            <pc:docMk/>
            <pc:sldMk cId="611623557" sldId="288"/>
            <ac:picMk id="9" creationId="{FC750EF3-2CC9-BF09-A7EB-6C5688AE2D67}"/>
          </ac:picMkLst>
        </pc:picChg>
        <pc:picChg chg="del">
          <ac:chgData name="Kumar, Mithlesh" userId="f75b44f8-038e-4ce4-a7a5-b89273cc7715" providerId="ADAL" clId="{211AA58C-2BD4-4D61-B5D6-B1F2754E55D7}" dt="2022-05-13T15:29:45.777" v="1055" actId="478"/>
          <ac:picMkLst>
            <pc:docMk/>
            <pc:sldMk cId="611623557" sldId="288"/>
            <ac:picMk id="20" creationId="{93176CF0-905D-4C94-AA1E-28D628F6D882}"/>
          </ac:picMkLst>
        </pc:picChg>
        <pc:picChg chg="del">
          <ac:chgData name="Kumar, Mithlesh" userId="f75b44f8-038e-4ce4-a7a5-b89273cc7715" providerId="ADAL" clId="{211AA58C-2BD4-4D61-B5D6-B1F2754E55D7}" dt="2022-05-13T15:29:39.547" v="1053" actId="478"/>
          <ac:picMkLst>
            <pc:docMk/>
            <pc:sldMk cId="611623557" sldId="288"/>
            <ac:picMk id="27" creationId="{CAB79F27-CC6F-4263-98F5-346E304038F7}"/>
          </ac:picMkLst>
        </pc:picChg>
        <pc:cxnChg chg="mod">
          <ac:chgData name="Kumar, Mithlesh" userId="f75b44f8-038e-4ce4-a7a5-b89273cc7715" providerId="ADAL" clId="{211AA58C-2BD4-4D61-B5D6-B1F2754E55D7}" dt="2022-05-13T15:35:55.831" v="1101" actId="14100"/>
          <ac:cxnSpMkLst>
            <pc:docMk/>
            <pc:sldMk cId="611623557" sldId="288"/>
            <ac:cxnSpMk id="11" creationId="{2DC8CDAE-D3ED-4F09-B0C7-9C3FF29F73D3}"/>
          </ac:cxnSpMkLst>
        </pc:cxnChg>
        <pc:cxnChg chg="mod">
          <ac:chgData name="Kumar, Mithlesh" userId="f75b44f8-038e-4ce4-a7a5-b89273cc7715" providerId="ADAL" clId="{211AA58C-2BD4-4D61-B5D6-B1F2754E55D7}" dt="2022-05-13T15:35:42.820" v="1098" actId="14100"/>
          <ac:cxnSpMkLst>
            <pc:docMk/>
            <pc:sldMk cId="611623557" sldId="288"/>
            <ac:cxnSpMk id="12" creationId="{280A2318-359A-4EAD-8A91-98D34D4BC43D}"/>
          </ac:cxnSpMkLst>
        </pc:cxnChg>
        <pc:cxnChg chg="mod">
          <ac:chgData name="Kumar, Mithlesh" userId="f75b44f8-038e-4ce4-a7a5-b89273cc7715" providerId="ADAL" clId="{211AA58C-2BD4-4D61-B5D6-B1F2754E55D7}" dt="2022-05-13T15:35:51.231" v="1100" actId="14100"/>
          <ac:cxnSpMkLst>
            <pc:docMk/>
            <pc:sldMk cId="611623557" sldId="288"/>
            <ac:cxnSpMk id="16" creationId="{72E284DC-224D-4A64-A980-67AB1A2119D0}"/>
          </ac:cxnSpMkLst>
        </pc:cxnChg>
      </pc:sldChg>
      <pc:sldChg chg="addSp modSp mod">
        <pc:chgData name="Kumar, Mithlesh" userId="f75b44f8-038e-4ce4-a7a5-b89273cc7715" providerId="ADAL" clId="{211AA58C-2BD4-4D61-B5D6-B1F2754E55D7}" dt="2022-05-13T13:20:42.425" v="427" actId="20577"/>
        <pc:sldMkLst>
          <pc:docMk/>
          <pc:sldMk cId="1495922184" sldId="289"/>
        </pc:sldMkLst>
        <pc:spChg chg="mod">
          <ac:chgData name="Kumar, Mithlesh" userId="f75b44f8-038e-4ce4-a7a5-b89273cc7715" providerId="ADAL" clId="{211AA58C-2BD4-4D61-B5D6-B1F2754E55D7}" dt="2022-05-13T13:20:42.425" v="427" actId="20577"/>
          <ac:spMkLst>
            <pc:docMk/>
            <pc:sldMk cId="1495922184" sldId="289"/>
            <ac:spMk id="4" creationId="{12953664-A94C-4E36-A731-E235E7D5857A}"/>
          </ac:spMkLst>
        </pc:spChg>
        <pc:spChg chg="add mod">
          <ac:chgData name="Kumar, Mithlesh" userId="f75b44f8-038e-4ce4-a7a5-b89273cc7715" providerId="ADAL" clId="{211AA58C-2BD4-4D61-B5D6-B1F2754E55D7}" dt="2022-05-13T13:08:23.592" v="177" actId="1076"/>
          <ac:spMkLst>
            <pc:docMk/>
            <pc:sldMk cId="1495922184" sldId="289"/>
            <ac:spMk id="15" creationId="{0414D7A8-2E79-3F29-2AEA-4E63347EB9DE}"/>
          </ac:spMkLst>
        </pc:spChg>
        <pc:cxnChg chg="add mod">
          <ac:chgData name="Kumar, Mithlesh" userId="f75b44f8-038e-4ce4-a7a5-b89273cc7715" providerId="ADAL" clId="{211AA58C-2BD4-4D61-B5D6-B1F2754E55D7}" dt="2022-05-13T13:07:39.849" v="158" actId="14100"/>
          <ac:cxnSpMkLst>
            <pc:docMk/>
            <pc:sldMk cId="1495922184" sldId="289"/>
            <ac:cxnSpMk id="3" creationId="{C04D3AC9-9248-846D-3E41-640CAC343627}"/>
          </ac:cxnSpMkLst>
        </pc:cxnChg>
        <pc:cxnChg chg="add mod">
          <ac:chgData name="Kumar, Mithlesh" userId="f75b44f8-038e-4ce4-a7a5-b89273cc7715" providerId="ADAL" clId="{211AA58C-2BD4-4D61-B5D6-B1F2754E55D7}" dt="2022-05-13T13:07:45.083" v="159" actId="14100"/>
          <ac:cxnSpMkLst>
            <pc:docMk/>
            <pc:sldMk cId="1495922184" sldId="289"/>
            <ac:cxnSpMk id="8" creationId="{23CF6A8B-BE2C-27AC-18FB-D372ADA80681}"/>
          </ac:cxnSpMkLst>
        </pc:cxnChg>
      </pc:sldChg>
      <pc:sldChg chg="addSp delSp modSp mod">
        <pc:chgData name="Kumar, Mithlesh" userId="f75b44f8-038e-4ce4-a7a5-b89273cc7715" providerId="ADAL" clId="{211AA58C-2BD4-4D61-B5D6-B1F2754E55D7}" dt="2022-05-13T13:49:02.313" v="634" actId="1076"/>
        <pc:sldMkLst>
          <pc:docMk/>
          <pc:sldMk cId="507862838" sldId="290"/>
        </pc:sldMkLst>
        <pc:spChg chg="mod">
          <ac:chgData name="Kumar, Mithlesh" userId="f75b44f8-038e-4ce4-a7a5-b89273cc7715" providerId="ADAL" clId="{211AA58C-2BD4-4D61-B5D6-B1F2754E55D7}" dt="2022-05-13T13:10:56.299" v="196" actId="20577"/>
          <ac:spMkLst>
            <pc:docMk/>
            <pc:sldMk cId="507862838" sldId="290"/>
            <ac:spMk id="5" creationId="{D8A5584E-E544-C977-414D-4C95DF1E0DA0}"/>
          </ac:spMkLst>
        </pc:spChg>
        <pc:graphicFrameChg chg="del">
          <ac:chgData name="Kumar, Mithlesh" userId="f75b44f8-038e-4ce4-a7a5-b89273cc7715" providerId="ADAL" clId="{211AA58C-2BD4-4D61-B5D6-B1F2754E55D7}" dt="2022-05-13T13:10:23.106" v="191" actId="478"/>
          <ac:graphicFrameMkLst>
            <pc:docMk/>
            <pc:sldMk cId="507862838" sldId="290"/>
            <ac:graphicFrameMk id="2" creationId="{5994BE05-3795-4073-A1B4-AE6FAF1DBF79}"/>
          </ac:graphicFrameMkLst>
        </pc:graphicFrameChg>
        <pc:graphicFrameChg chg="del">
          <ac:chgData name="Kumar, Mithlesh" userId="f75b44f8-038e-4ce4-a7a5-b89273cc7715" providerId="ADAL" clId="{211AA58C-2BD4-4D61-B5D6-B1F2754E55D7}" dt="2022-05-13T13:10:17.569" v="189" actId="478"/>
          <ac:graphicFrameMkLst>
            <pc:docMk/>
            <pc:sldMk cId="507862838" sldId="290"/>
            <ac:graphicFrameMk id="3" creationId="{44EECCD5-F4A2-4E63-AE83-55F170785DDF}"/>
          </ac:graphicFrameMkLst>
        </pc:graphicFrameChg>
        <pc:graphicFrameChg chg="del">
          <ac:chgData name="Kumar, Mithlesh" userId="f75b44f8-038e-4ce4-a7a5-b89273cc7715" providerId="ADAL" clId="{211AA58C-2BD4-4D61-B5D6-B1F2754E55D7}" dt="2022-05-13T13:10:20.334" v="190" actId="478"/>
          <ac:graphicFrameMkLst>
            <pc:docMk/>
            <pc:sldMk cId="507862838" sldId="290"/>
            <ac:graphicFrameMk id="4" creationId="{A09B564A-A5EF-4DA4-B48B-CB3AAB29B3BF}"/>
          </ac:graphicFrameMkLst>
        </pc:graphicFrameChg>
        <pc:graphicFrameChg chg="add del mod modGraphic">
          <ac:chgData name="Kumar, Mithlesh" userId="f75b44f8-038e-4ce4-a7a5-b89273cc7715" providerId="ADAL" clId="{211AA58C-2BD4-4D61-B5D6-B1F2754E55D7}" dt="2022-05-13T13:46:52.350" v="620" actId="478"/>
          <ac:graphicFrameMkLst>
            <pc:docMk/>
            <pc:sldMk cId="507862838" sldId="290"/>
            <ac:graphicFrameMk id="6" creationId="{A1BF106D-9D8C-0ADE-01B6-A22E805277AF}"/>
          </ac:graphicFrameMkLst>
        </pc:graphicFrameChg>
        <pc:graphicFrameChg chg="add del mod modGraphic">
          <ac:chgData name="Kumar, Mithlesh" userId="f75b44f8-038e-4ce4-a7a5-b89273cc7715" providerId="ADAL" clId="{211AA58C-2BD4-4D61-B5D6-B1F2754E55D7}" dt="2022-05-13T13:46:53.684" v="621" actId="478"/>
          <ac:graphicFrameMkLst>
            <pc:docMk/>
            <pc:sldMk cId="507862838" sldId="290"/>
            <ac:graphicFrameMk id="7" creationId="{50270CBC-04A1-1B68-B232-00671CA97722}"/>
          </ac:graphicFrameMkLst>
        </pc:graphicFrameChg>
        <pc:graphicFrameChg chg="add del mod modGraphic">
          <ac:chgData name="Kumar, Mithlesh" userId="f75b44f8-038e-4ce4-a7a5-b89273cc7715" providerId="ADAL" clId="{211AA58C-2BD4-4D61-B5D6-B1F2754E55D7}" dt="2022-05-13T13:46:55.473" v="622" actId="478"/>
          <ac:graphicFrameMkLst>
            <pc:docMk/>
            <pc:sldMk cId="507862838" sldId="290"/>
            <ac:graphicFrameMk id="8" creationId="{E1661D5A-C9F4-B80B-C0BB-A2811D6B67CE}"/>
          </ac:graphicFrameMkLst>
        </pc:graphicFrameChg>
        <pc:graphicFrameChg chg="add mod modGraphic">
          <ac:chgData name="Kumar, Mithlesh" userId="f75b44f8-038e-4ce4-a7a5-b89273cc7715" providerId="ADAL" clId="{211AA58C-2BD4-4D61-B5D6-B1F2754E55D7}" dt="2022-05-13T13:47:14.112" v="627" actId="1076"/>
          <ac:graphicFrameMkLst>
            <pc:docMk/>
            <pc:sldMk cId="507862838" sldId="290"/>
            <ac:graphicFrameMk id="9" creationId="{CBCD90D9-4245-165F-5061-AE6CA0B29805}"/>
          </ac:graphicFrameMkLst>
        </pc:graphicFrameChg>
        <pc:graphicFrameChg chg="add mod modGraphic">
          <ac:chgData name="Kumar, Mithlesh" userId="f75b44f8-038e-4ce4-a7a5-b89273cc7715" providerId="ADAL" clId="{211AA58C-2BD4-4D61-B5D6-B1F2754E55D7}" dt="2022-05-13T13:48:41.828" v="630"/>
          <ac:graphicFrameMkLst>
            <pc:docMk/>
            <pc:sldMk cId="507862838" sldId="290"/>
            <ac:graphicFrameMk id="10" creationId="{3A78D0FD-A3CB-FA77-F4A8-D4D22C849C47}"/>
          </ac:graphicFrameMkLst>
        </pc:graphicFrameChg>
        <pc:graphicFrameChg chg="add mod modGraphic">
          <ac:chgData name="Kumar, Mithlesh" userId="f75b44f8-038e-4ce4-a7a5-b89273cc7715" providerId="ADAL" clId="{211AA58C-2BD4-4D61-B5D6-B1F2754E55D7}" dt="2022-05-13T13:49:02.313" v="634" actId="1076"/>
          <ac:graphicFrameMkLst>
            <pc:docMk/>
            <pc:sldMk cId="507862838" sldId="290"/>
            <ac:graphicFrameMk id="11" creationId="{462862E4-14C6-76F4-E28F-BDF68212E2DF}"/>
          </ac:graphicFrameMkLst>
        </pc:graphicFrameChg>
      </pc:sldChg>
      <pc:sldChg chg="addSp delSp modSp mod">
        <pc:chgData name="Kumar, Mithlesh" userId="f75b44f8-038e-4ce4-a7a5-b89273cc7715" providerId="ADAL" clId="{211AA58C-2BD4-4D61-B5D6-B1F2754E55D7}" dt="2022-05-13T13:58:35.368" v="721" actId="20577"/>
        <pc:sldMkLst>
          <pc:docMk/>
          <pc:sldMk cId="939906957" sldId="291"/>
        </pc:sldMkLst>
        <pc:spChg chg="add mod">
          <ac:chgData name="Kumar, Mithlesh" userId="f75b44f8-038e-4ce4-a7a5-b89273cc7715" providerId="ADAL" clId="{211AA58C-2BD4-4D61-B5D6-B1F2754E55D7}" dt="2022-05-13T13:58:35.368" v="721" actId="20577"/>
          <ac:spMkLst>
            <pc:docMk/>
            <pc:sldMk cId="939906957" sldId="291"/>
            <ac:spMk id="10" creationId="{BF015AD6-9808-703E-A180-A0ED7B4ED782}"/>
          </ac:spMkLst>
        </pc:spChg>
        <pc:spChg chg="del mod">
          <ac:chgData name="Kumar, Mithlesh" userId="f75b44f8-038e-4ce4-a7a5-b89273cc7715" providerId="ADAL" clId="{211AA58C-2BD4-4D61-B5D6-B1F2754E55D7}" dt="2022-05-13T13:50:42.584" v="643" actId="478"/>
          <ac:spMkLst>
            <pc:docMk/>
            <pc:sldMk cId="939906957" sldId="291"/>
            <ac:spMk id="30" creationId="{83191475-8184-4B0B-BC2A-E4B333929493}"/>
          </ac:spMkLst>
        </pc:spChg>
        <pc:graphicFrameChg chg="del">
          <ac:chgData name="Kumar, Mithlesh" userId="f75b44f8-038e-4ce4-a7a5-b89273cc7715" providerId="ADAL" clId="{211AA58C-2BD4-4D61-B5D6-B1F2754E55D7}" dt="2022-05-13T13:50:17.330" v="635" actId="478"/>
          <ac:graphicFrameMkLst>
            <pc:docMk/>
            <pc:sldMk cId="939906957" sldId="291"/>
            <ac:graphicFrameMk id="3" creationId="{A577548A-33A1-4D57-9B93-74D21F6E0218}"/>
          </ac:graphicFrameMkLst>
        </pc:graphicFrameChg>
        <pc:graphicFrameChg chg="add del mod modGraphic">
          <ac:chgData name="Kumar, Mithlesh" userId="f75b44f8-038e-4ce4-a7a5-b89273cc7715" providerId="ADAL" clId="{211AA58C-2BD4-4D61-B5D6-B1F2754E55D7}" dt="2022-05-13T13:57:34.497" v="707" actId="478"/>
          <ac:graphicFrameMkLst>
            <pc:docMk/>
            <pc:sldMk cId="939906957" sldId="291"/>
            <ac:graphicFrameMk id="4" creationId="{A6058DB7-C0F0-FD8B-BD9D-18CF5D8905E8}"/>
          </ac:graphicFrameMkLst>
        </pc:graphicFrameChg>
        <pc:graphicFrameChg chg="del">
          <ac:chgData name="Kumar, Mithlesh" userId="f75b44f8-038e-4ce4-a7a5-b89273cc7715" providerId="ADAL" clId="{211AA58C-2BD4-4D61-B5D6-B1F2754E55D7}" dt="2022-05-13T13:50:19.403" v="636" actId="478"/>
          <ac:graphicFrameMkLst>
            <pc:docMk/>
            <pc:sldMk cId="939906957" sldId="291"/>
            <ac:graphicFrameMk id="5" creationId="{3254D56D-BE67-4497-A9E2-C46C6E7ED269}"/>
          </ac:graphicFrameMkLst>
        </pc:graphicFrameChg>
        <pc:graphicFrameChg chg="del">
          <ac:chgData name="Kumar, Mithlesh" userId="f75b44f8-038e-4ce4-a7a5-b89273cc7715" providerId="ADAL" clId="{211AA58C-2BD4-4D61-B5D6-B1F2754E55D7}" dt="2022-05-13T13:50:21.423" v="637" actId="478"/>
          <ac:graphicFrameMkLst>
            <pc:docMk/>
            <pc:sldMk cId="939906957" sldId="291"/>
            <ac:graphicFrameMk id="6" creationId="{A85BB1F1-C201-4ABD-80E5-B28290C09FF1}"/>
          </ac:graphicFrameMkLst>
        </pc:graphicFrameChg>
        <pc:graphicFrameChg chg="add del mod modGraphic">
          <ac:chgData name="Kumar, Mithlesh" userId="f75b44f8-038e-4ce4-a7a5-b89273cc7715" providerId="ADAL" clId="{211AA58C-2BD4-4D61-B5D6-B1F2754E55D7}" dt="2022-05-13T13:57:34.497" v="707" actId="478"/>
          <ac:graphicFrameMkLst>
            <pc:docMk/>
            <pc:sldMk cId="939906957" sldId="291"/>
            <ac:graphicFrameMk id="7" creationId="{2AC8B7B2-19C4-5DCD-8B50-70F747D6729D}"/>
          </ac:graphicFrameMkLst>
        </pc:graphicFrameChg>
        <pc:graphicFrameChg chg="add del mod modGraphic">
          <ac:chgData name="Kumar, Mithlesh" userId="f75b44f8-038e-4ce4-a7a5-b89273cc7715" providerId="ADAL" clId="{211AA58C-2BD4-4D61-B5D6-B1F2754E55D7}" dt="2022-05-13T13:57:34.497" v="707" actId="478"/>
          <ac:graphicFrameMkLst>
            <pc:docMk/>
            <pc:sldMk cId="939906957" sldId="291"/>
            <ac:graphicFrameMk id="8" creationId="{ACFE82B7-1C39-9536-93EF-9E303B16A89F}"/>
          </ac:graphicFrameMkLst>
        </pc:graphicFrameChg>
        <pc:graphicFrameChg chg="add mod modGraphic">
          <ac:chgData name="Kumar, Mithlesh" userId="f75b44f8-038e-4ce4-a7a5-b89273cc7715" providerId="ADAL" clId="{211AA58C-2BD4-4D61-B5D6-B1F2754E55D7}" dt="2022-05-13T13:57:51.572" v="711" actId="1076"/>
          <ac:graphicFrameMkLst>
            <pc:docMk/>
            <pc:sldMk cId="939906957" sldId="291"/>
            <ac:graphicFrameMk id="9" creationId="{CB9DA0A6-1BD1-B30C-1FEC-3524C6AFC082}"/>
          </ac:graphicFrameMkLst>
        </pc:graphicFrameChg>
        <pc:graphicFrameChg chg="add mod modGraphic">
          <ac:chgData name="Kumar, Mithlesh" userId="f75b44f8-038e-4ce4-a7a5-b89273cc7715" providerId="ADAL" clId="{211AA58C-2BD4-4D61-B5D6-B1F2754E55D7}" dt="2022-05-13T13:58:05.754" v="715" actId="1076"/>
          <ac:graphicFrameMkLst>
            <pc:docMk/>
            <pc:sldMk cId="939906957" sldId="291"/>
            <ac:graphicFrameMk id="11" creationId="{7F5A9C0E-9C75-949E-DB36-FAC1841850AD}"/>
          </ac:graphicFrameMkLst>
        </pc:graphicFrameChg>
        <pc:graphicFrameChg chg="add mod modGraphic">
          <ac:chgData name="Kumar, Mithlesh" userId="f75b44f8-038e-4ce4-a7a5-b89273cc7715" providerId="ADAL" clId="{211AA58C-2BD4-4D61-B5D6-B1F2754E55D7}" dt="2022-05-13T13:58:23.573" v="719" actId="1076"/>
          <ac:graphicFrameMkLst>
            <pc:docMk/>
            <pc:sldMk cId="939906957" sldId="291"/>
            <ac:graphicFrameMk id="12" creationId="{04ED8B21-2A7D-8AA4-A520-70F7D653B682}"/>
          </ac:graphicFrameMkLst>
        </pc:graphicFrameChg>
      </pc:sldChg>
      <pc:sldChg chg="addSp delSp modSp mod">
        <pc:chgData name="Kumar, Mithlesh" userId="f75b44f8-038e-4ce4-a7a5-b89273cc7715" providerId="ADAL" clId="{211AA58C-2BD4-4D61-B5D6-B1F2754E55D7}" dt="2022-05-12T20:59:26.816" v="144" actId="478"/>
        <pc:sldMkLst>
          <pc:docMk/>
          <pc:sldMk cId="2643776764" sldId="292"/>
        </pc:sldMkLst>
        <pc:spChg chg="add mod">
          <ac:chgData name="Kumar, Mithlesh" userId="f75b44f8-038e-4ce4-a7a5-b89273cc7715" providerId="ADAL" clId="{211AA58C-2BD4-4D61-B5D6-B1F2754E55D7}" dt="2022-05-12T20:46:49.084" v="54" actId="20577"/>
          <ac:spMkLst>
            <pc:docMk/>
            <pc:sldMk cId="2643776764" sldId="292"/>
            <ac:spMk id="2" creationId="{72D403BB-6B98-551A-DDCC-26EF946987D2}"/>
          </ac:spMkLst>
        </pc:spChg>
        <pc:spChg chg="add mod">
          <ac:chgData name="Kumar, Mithlesh" userId="f75b44f8-038e-4ce4-a7a5-b89273cc7715" providerId="ADAL" clId="{211AA58C-2BD4-4D61-B5D6-B1F2754E55D7}" dt="2022-05-12T20:58:21.768" v="118" actId="164"/>
          <ac:spMkLst>
            <pc:docMk/>
            <pc:sldMk cId="2643776764" sldId="292"/>
            <ac:spMk id="18" creationId="{31F809F9-8C88-0A9D-5D7F-F9D200AE4823}"/>
          </ac:spMkLst>
        </pc:spChg>
        <pc:spChg chg="mod topLvl">
          <ac:chgData name="Kumar, Mithlesh" userId="f75b44f8-038e-4ce4-a7a5-b89273cc7715" providerId="ADAL" clId="{211AA58C-2BD4-4D61-B5D6-B1F2754E55D7}" dt="2022-05-12T20:58:21.768" v="118" actId="164"/>
          <ac:spMkLst>
            <pc:docMk/>
            <pc:sldMk cId="2643776764" sldId="292"/>
            <ac:spMk id="35" creationId="{61822F3A-3B92-448F-AE8F-B0FB86C81B8C}"/>
          </ac:spMkLst>
        </pc:spChg>
        <pc:spChg chg="mod topLvl">
          <ac:chgData name="Kumar, Mithlesh" userId="f75b44f8-038e-4ce4-a7a5-b89273cc7715" providerId="ADAL" clId="{211AA58C-2BD4-4D61-B5D6-B1F2754E55D7}" dt="2022-05-12T20:58:21.768" v="118" actId="164"/>
          <ac:spMkLst>
            <pc:docMk/>
            <pc:sldMk cId="2643776764" sldId="292"/>
            <ac:spMk id="36" creationId="{0FCA5FF7-6445-48B5-A5D0-AB3B3835FCCB}"/>
          </ac:spMkLst>
        </pc:spChg>
        <pc:spChg chg="add mod">
          <ac:chgData name="Kumar, Mithlesh" userId="f75b44f8-038e-4ce4-a7a5-b89273cc7715" providerId="ADAL" clId="{211AA58C-2BD4-4D61-B5D6-B1F2754E55D7}" dt="2022-05-12T20:47:05.538" v="60" actId="20577"/>
          <ac:spMkLst>
            <pc:docMk/>
            <pc:sldMk cId="2643776764" sldId="292"/>
            <ac:spMk id="45" creationId="{33A928EA-E6E1-5306-8DFA-A26EA82D204B}"/>
          </ac:spMkLst>
        </pc:spChg>
        <pc:spChg chg="del">
          <ac:chgData name="Kumar, Mithlesh" userId="f75b44f8-038e-4ce4-a7a5-b89273cc7715" providerId="ADAL" clId="{211AA58C-2BD4-4D61-B5D6-B1F2754E55D7}" dt="2022-05-12T20:53:25.247" v="75" actId="478"/>
          <ac:spMkLst>
            <pc:docMk/>
            <pc:sldMk cId="2643776764" sldId="292"/>
            <ac:spMk id="49" creationId="{BC887464-D1B8-4537-9C67-7F3BC36A440A}"/>
          </ac:spMkLst>
        </pc:spChg>
        <pc:spChg chg="del">
          <ac:chgData name="Kumar, Mithlesh" userId="f75b44f8-038e-4ce4-a7a5-b89273cc7715" providerId="ADAL" clId="{211AA58C-2BD4-4D61-B5D6-B1F2754E55D7}" dt="2022-05-12T20:53:27.923" v="76" actId="478"/>
          <ac:spMkLst>
            <pc:docMk/>
            <pc:sldMk cId="2643776764" sldId="292"/>
            <ac:spMk id="51" creationId="{5A62B40F-79D2-498F-A634-1F7316918119}"/>
          </ac:spMkLst>
        </pc:spChg>
        <pc:spChg chg="mod">
          <ac:chgData name="Kumar, Mithlesh" userId="f75b44f8-038e-4ce4-a7a5-b89273cc7715" providerId="ADAL" clId="{211AA58C-2BD4-4D61-B5D6-B1F2754E55D7}" dt="2022-05-12T20:59:23.507" v="143" actId="20577"/>
          <ac:spMkLst>
            <pc:docMk/>
            <pc:sldMk cId="2643776764" sldId="292"/>
            <ac:spMk id="58" creationId="{309C20EC-3FD2-5FC5-D7FF-AEAB29A9D150}"/>
          </ac:spMkLst>
        </pc:spChg>
        <pc:spChg chg="mod">
          <ac:chgData name="Kumar, Mithlesh" userId="f75b44f8-038e-4ce4-a7a5-b89273cc7715" providerId="ADAL" clId="{211AA58C-2BD4-4D61-B5D6-B1F2754E55D7}" dt="2022-05-12T20:58:46.090" v="131" actId="1076"/>
          <ac:spMkLst>
            <pc:docMk/>
            <pc:sldMk cId="2643776764" sldId="292"/>
            <ac:spMk id="59" creationId="{F07B75CE-CB8A-2BC8-69B2-54A88ABF4E44}"/>
          </ac:spMkLst>
        </pc:spChg>
        <pc:spChg chg="mod">
          <ac:chgData name="Kumar, Mithlesh" userId="f75b44f8-038e-4ce4-a7a5-b89273cc7715" providerId="ADAL" clId="{211AA58C-2BD4-4D61-B5D6-B1F2754E55D7}" dt="2022-05-12T20:59:12.004" v="138" actId="20577"/>
          <ac:spMkLst>
            <pc:docMk/>
            <pc:sldMk cId="2643776764" sldId="292"/>
            <ac:spMk id="60" creationId="{A901F55A-31F7-640E-BAEC-68C5C9FED5A4}"/>
          </ac:spMkLst>
        </pc:spChg>
        <pc:spChg chg="mod">
          <ac:chgData name="Kumar, Mithlesh" userId="f75b44f8-038e-4ce4-a7a5-b89273cc7715" providerId="ADAL" clId="{211AA58C-2BD4-4D61-B5D6-B1F2754E55D7}" dt="2022-05-12T20:58:23.102" v="119"/>
          <ac:spMkLst>
            <pc:docMk/>
            <pc:sldMk cId="2643776764" sldId="292"/>
            <ac:spMk id="61" creationId="{966B6BCB-6350-EFA9-46EF-C46923849F16}"/>
          </ac:spMkLst>
        </pc:spChg>
        <pc:spChg chg="mod">
          <ac:chgData name="Kumar, Mithlesh" userId="f75b44f8-038e-4ce4-a7a5-b89273cc7715" providerId="ADAL" clId="{211AA58C-2BD4-4D61-B5D6-B1F2754E55D7}" dt="2022-05-12T20:58:23.102" v="119"/>
          <ac:spMkLst>
            <pc:docMk/>
            <pc:sldMk cId="2643776764" sldId="292"/>
            <ac:spMk id="62" creationId="{ECACC81C-268A-95AA-527B-92FD403F4716}"/>
          </ac:spMkLst>
        </pc:spChg>
        <pc:grpChg chg="mod">
          <ac:chgData name="Kumar, Mithlesh" userId="f75b44f8-038e-4ce4-a7a5-b89273cc7715" providerId="ADAL" clId="{211AA58C-2BD4-4D61-B5D6-B1F2754E55D7}" dt="2022-05-12T20:58:21.768" v="118" actId="164"/>
          <ac:grpSpMkLst>
            <pc:docMk/>
            <pc:sldMk cId="2643776764" sldId="292"/>
            <ac:grpSpMk id="10" creationId="{E9A8F630-D44F-4BF6-B97B-8AECFCA0285E}"/>
          </ac:grpSpMkLst>
        </pc:grpChg>
        <pc:grpChg chg="del">
          <ac:chgData name="Kumar, Mithlesh" userId="f75b44f8-038e-4ce4-a7a5-b89273cc7715" providerId="ADAL" clId="{211AA58C-2BD4-4D61-B5D6-B1F2754E55D7}" dt="2022-05-12T20:58:17.898" v="117" actId="478"/>
          <ac:grpSpMkLst>
            <pc:docMk/>
            <pc:sldMk cId="2643776764" sldId="292"/>
            <ac:grpSpMk id="13" creationId="{AE4A38B8-8D1A-49CE-A032-8FECFC0E8BBB}"/>
          </ac:grpSpMkLst>
        </pc:grpChg>
        <pc:grpChg chg="del mod">
          <ac:chgData name="Kumar, Mithlesh" userId="f75b44f8-038e-4ce4-a7a5-b89273cc7715" providerId="ADAL" clId="{211AA58C-2BD4-4D61-B5D6-B1F2754E55D7}" dt="2022-05-12T20:54:52.402" v="95" actId="165"/>
          <ac:grpSpMkLst>
            <pc:docMk/>
            <pc:sldMk cId="2643776764" sldId="292"/>
            <ac:grpSpMk id="31" creationId="{39F12104-0D42-469D-9F2A-D7C05394A2D7}"/>
          </ac:grpSpMkLst>
        </pc:grpChg>
        <pc:grpChg chg="del mod">
          <ac:chgData name="Kumar, Mithlesh" userId="f75b44f8-038e-4ce4-a7a5-b89273cc7715" providerId="ADAL" clId="{211AA58C-2BD4-4D61-B5D6-B1F2754E55D7}" dt="2022-05-12T20:59:26.816" v="144" actId="478"/>
          <ac:grpSpMkLst>
            <pc:docMk/>
            <pc:sldMk cId="2643776764" sldId="292"/>
            <ac:grpSpMk id="37" creationId="{05FD229B-12A1-4283-83A6-2D0E422946E8}"/>
          </ac:grpSpMkLst>
        </pc:grpChg>
        <pc:grpChg chg="add mod">
          <ac:chgData name="Kumar, Mithlesh" userId="f75b44f8-038e-4ce4-a7a5-b89273cc7715" providerId="ADAL" clId="{211AA58C-2BD4-4D61-B5D6-B1F2754E55D7}" dt="2022-05-12T20:58:21.768" v="118" actId="164"/>
          <ac:grpSpMkLst>
            <pc:docMk/>
            <pc:sldMk cId="2643776764" sldId="292"/>
            <ac:grpSpMk id="47" creationId="{5346B0D2-38FA-4FEF-0B8B-1DC5012C5CC5}"/>
          </ac:grpSpMkLst>
        </pc:grpChg>
        <pc:grpChg chg="add mod">
          <ac:chgData name="Kumar, Mithlesh" userId="f75b44f8-038e-4ce4-a7a5-b89273cc7715" providerId="ADAL" clId="{211AA58C-2BD4-4D61-B5D6-B1F2754E55D7}" dt="2022-05-12T20:58:26.480" v="120" actId="1076"/>
          <ac:grpSpMkLst>
            <pc:docMk/>
            <pc:sldMk cId="2643776764" sldId="292"/>
            <ac:grpSpMk id="52" creationId="{4FF458E8-3709-4993-BF38-7A0033ABE96A}"/>
          </ac:grpSpMkLst>
        </pc:grpChg>
        <pc:grpChg chg="mod">
          <ac:chgData name="Kumar, Mithlesh" userId="f75b44f8-038e-4ce4-a7a5-b89273cc7715" providerId="ADAL" clId="{211AA58C-2BD4-4D61-B5D6-B1F2754E55D7}" dt="2022-05-12T20:58:23.102" v="119"/>
          <ac:grpSpMkLst>
            <pc:docMk/>
            <pc:sldMk cId="2643776764" sldId="292"/>
            <ac:grpSpMk id="54" creationId="{24E996C6-3B4C-E0DF-544C-E7A1DF2E1201}"/>
          </ac:grpSpMkLst>
        </pc:grpChg>
        <pc:cxnChg chg="add mod ord">
          <ac:chgData name="Kumar, Mithlesh" userId="f75b44f8-038e-4ce4-a7a5-b89273cc7715" providerId="ADAL" clId="{211AA58C-2BD4-4D61-B5D6-B1F2754E55D7}" dt="2022-05-12T20:58:21.768" v="118" actId="164"/>
          <ac:cxnSpMkLst>
            <pc:docMk/>
            <pc:sldMk cId="2643776764" sldId="292"/>
            <ac:cxnSpMk id="16" creationId="{D3DE1224-4230-948F-5694-B3F89584FCA7}"/>
          </ac:cxnSpMkLst>
        </pc:cxnChg>
        <pc:cxnChg chg="mod topLvl">
          <ac:chgData name="Kumar, Mithlesh" userId="f75b44f8-038e-4ce4-a7a5-b89273cc7715" providerId="ADAL" clId="{211AA58C-2BD4-4D61-B5D6-B1F2754E55D7}" dt="2022-05-12T20:58:21.768" v="118" actId="164"/>
          <ac:cxnSpMkLst>
            <pc:docMk/>
            <pc:sldMk cId="2643776764" sldId="292"/>
            <ac:cxnSpMk id="32" creationId="{D8A42559-A01E-46C5-878B-9E9BBC843C0B}"/>
          </ac:cxnSpMkLst>
        </pc:cxnChg>
        <pc:cxnChg chg="mod topLvl">
          <ac:chgData name="Kumar, Mithlesh" userId="f75b44f8-038e-4ce4-a7a5-b89273cc7715" providerId="ADAL" clId="{211AA58C-2BD4-4D61-B5D6-B1F2754E55D7}" dt="2022-05-12T20:58:21.768" v="118" actId="164"/>
          <ac:cxnSpMkLst>
            <pc:docMk/>
            <pc:sldMk cId="2643776764" sldId="292"/>
            <ac:cxnSpMk id="33" creationId="{54ABCA60-E960-4899-AF40-40E74F3E015E}"/>
          </ac:cxnSpMkLst>
        </pc:cxnChg>
        <pc:cxnChg chg="mod topLvl">
          <ac:chgData name="Kumar, Mithlesh" userId="f75b44f8-038e-4ce4-a7a5-b89273cc7715" providerId="ADAL" clId="{211AA58C-2BD4-4D61-B5D6-B1F2754E55D7}" dt="2022-05-12T20:58:21.768" v="118" actId="164"/>
          <ac:cxnSpMkLst>
            <pc:docMk/>
            <pc:sldMk cId="2643776764" sldId="292"/>
            <ac:cxnSpMk id="34" creationId="{E87BF7D5-9D15-415E-90CA-5512F0D6BCC5}"/>
          </ac:cxnSpMkLst>
        </pc:cxnChg>
        <pc:cxnChg chg="del">
          <ac:chgData name="Kumar, Mithlesh" userId="f75b44f8-038e-4ce4-a7a5-b89273cc7715" providerId="ADAL" clId="{211AA58C-2BD4-4D61-B5D6-B1F2754E55D7}" dt="2022-05-12T20:53:23.210" v="74" actId="478"/>
          <ac:cxnSpMkLst>
            <pc:docMk/>
            <pc:sldMk cId="2643776764" sldId="292"/>
            <ac:cxnSpMk id="48" creationId="{A8D9AC5D-DAB6-4592-9B81-7A90571C4D27}"/>
          </ac:cxnSpMkLst>
        </pc:cxnChg>
        <pc:cxnChg chg="del">
          <ac:chgData name="Kumar, Mithlesh" userId="f75b44f8-038e-4ce4-a7a5-b89273cc7715" providerId="ADAL" clId="{211AA58C-2BD4-4D61-B5D6-B1F2754E55D7}" dt="2022-05-12T20:53:28.587" v="77" actId="478"/>
          <ac:cxnSpMkLst>
            <pc:docMk/>
            <pc:sldMk cId="2643776764" sldId="292"/>
            <ac:cxnSpMk id="50" creationId="{B8375A17-2768-4658-B4EA-E21652B21426}"/>
          </ac:cxnSpMkLst>
        </pc:cxnChg>
        <pc:cxnChg chg="mod">
          <ac:chgData name="Kumar, Mithlesh" userId="f75b44f8-038e-4ce4-a7a5-b89273cc7715" providerId="ADAL" clId="{211AA58C-2BD4-4D61-B5D6-B1F2754E55D7}" dt="2022-05-12T20:58:23.102" v="119"/>
          <ac:cxnSpMkLst>
            <pc:docMk/>
            <pc:sldMk cId="2643776764" sldId="292"/>
            <ac:cxnSpMk id="53" creationId="{DBCBD3A9-669C-0E2A-F1D8-C40C3CC8A670}"/>
          </ac:cxnSpMkLst>
        </pc:cxnChg>
        <pc:cxnChg chg="mod">
          <ac:chgData name="Kumar, Mithlesh" userId="f75b44f8-038e-4ce4-a7a5-b89273cc7715" providerId="ADAL" clId="{211AA58C-2BD4-4D61-B5D6-B1F2754E55D7}" dt="2022-05-12T20:58:23.102" v="119"/>
          <ac:cxnSpMkLst>
            <pc:docMk/>
            <pc:sldMk cId="2643776764" sldId="292"/>
            <ac:cxnSpMk id="55" creationId="{3BE7087F-5C34-98B6-8E60-DB2053313965}"/>
          </ac:cxnSpMkLst>
        </pc:cxnChg>
        <pc:cxnChg chg="mod">
          <ac:chgData name="Kumar, Mithlesh" userId="f75b44f8-038e-4ce4-a7a5-b89273cc7715" providerId="ADAL" clId="{211AA58C-2BD4-4D61-B5D6-B1F2754E55D7}" dt="2022-05-12T20:58:23.102" v="119"/>
          <ac:cxnSpMkLst>
            <pc:docMk/>
            <pc:sldMk cId="2643776764" sldId="292"/>
            <ac:cxnSpMk id="56" creationId="{56D9EEC0-1C91-9E70-EC03-C3E72C3AC672}"/>
          </ac:cxnSpMkLst>
        </pc:cxnChg>
        <pc:cxnChg chg="mod">
          <ac:chgData name="Kumar, Mithlesh" userId="f75b44f8-038e-4ce4-a7a5-b89273cc7715" providerId="ADAL" clId="{211AA58C-2BD4-4D61-B5D6-B1F2754E55D7}" dt="2022-05-12T20:58:23.102" v="119"/>
          <ac:cxnSpMkLst>
            <pc:docMk/>
            <pc:sldMk cId="2643776764" sldId="292"/>
            <ac:cxnSpMk id="57" creationId="{60A6E239-3C0D-DF14-0AC4-60BB80B2F0EE}"/>
          </ac:cxnSpMkLst>
        </pc:cxnChg>
      </pc:sldChg>
      <pc:sldChg chg="addSp delSp modSp new mod">
        <pc:chgData name="Kumar, Mithlesh" userId="f75b44f8-038e-4ce4-a7a5-b89273cc7715" providerId="ADAL" clId="{211AA58C-2BD4-4D61-B5D6-B1F2754E55D7}" dt="2022-05-12T20:52:39.184" v="73" actId="20577"/>
        <pc:sldMkLst>
          <pc:docMk/>
          <pc:sldMk cId="3192150302" sldId="293"/>
        </pc:sldMkLst>
        <pc:spChg chg="mod">
          <ac:chgData name="Kumar, Mithlesh" userId="f75b44f8-038e-4ce4-a7a5-b89273cc7715" providerId="ADAL" clId="{211AA58C-2BD4-4D61-B5D6-B1F2754E55D7}" dt="2022-05-12T20:52:39.184" v="73" actId="20577"/>
          <ac:spMkLst>
            <pc:docMk/>
            <pc:sldMk cId="3192150302" sldId="293"/>
            <ac:spMk id="2" creationId="{8A63FEA5-A706-4626-4638-63CBF403A1C2}"/>
          </ac:spMkLst>
        </pc:spChg>
        <pc:spChg chg="del">
          <ac:chgData name="Kumar, Mithlesh" userId="f75b44f8-038e-4ce4-a7a5-b89273cc7715" providerId="ADAL" clId="{211AA58C-2BD4-4D61-B5D6-B1F2754E55D7}" dt="2022-05-12T20:52:31.975" v="62"/>
          <ac:spMkLst>
            <pc:docMk/>
            <pc:sldMk cId="3192150302" sldId="293"/>
            <ac:spMk id="3" creationId="{A52A01A4-4BB0-D6C2-34BC-F4AD02C002B8}"/>
          </ac:spMkLst>
        </pc:spChg>
        <pc:graphicFrameChg chg="add mod">
          <ac:chgData name="Kumar, Mithlesh" userId="f75b44f8-038e-4ce4-a7a5-b89273cc7715" providerId="ADAL" clId="{211AA58C-2BD4-4D61-B5D6-B1F2754E55D7}" dt="2022-05-12T20:52:31.975" v="62"/>
          <ac:graphicFrameMkLst>
            <pc:docMk/>
            <pc:sldMk cId="3192150302" sldId="293"/>
            <ac:graphicFrameMk id="4" creationId="{D29554F1-3E6E-88BA-7483-1D33E44106A5}"/>
          </ac:graphicFrameMkLst>
        </pc:graphicFrameChg>
      </pc:sldChg>
      <pc:sldChg chg="addSp delSp modSp new mod setBg modClrScheme chgLayout">
        <pc:chgData name="Kumar, Mithlesh" userId="f75b44f8-038e-4ce4-a7a5-b89273cc7715" providerId="ADAL" clId="{211AA58C-2BD4-4D61-B5D6-B1F2754E55D7}" dt="2022-05-13T13:08:53.346" v="188" actId="26606"/>
        <pc:sldMkLst>
          <pc:docMk/>
          <pc:sldMk cId="3297696948" sldId="294"/>
        </pc:sldMkLst>
        <pc:spChg chg="del mod ord">
          <ac:chgData name="Kumar, Mithlesh" userId="f75b44f8-038e-4ce4-a7a5-b89273cc7715" providerId="ADAL" clId="{211AA58C-2BD4-4D61-B5D6-B1F2754E55D7}" dt="2022-05-13T13:08:44.644" v="179" actId="700"/>
          <ac:spMkLst>
            <pc:docMk/>
            <pc:sldMk cId="3297696948" sldId="294"/>
            <ac:spMk id="2" creationId="{5690E406-D69D-3EDF-81CE-46EED122B5AD}"/>
          </ac:spMkLst>
        </pc:spChg>
        <pc:spChg chg="del mod ord">
          <ac:chgData name="Kumar, Mithlesh" userId="f75b44f8-038e-4ce4-a7a5-b89273cc7715" providerId="ADAL" clId="{211AA58C-2BD4-4D61-B5D6-B1F2754E55D7}" dt="2022-05-13T13:08:44.644" v="179" actId="700"/>
          <ac:spMkLst>
            <pc:docMk/>
            <pc:sldMk cId="3297696948" sldId="294"/>
            <ac:spMk id="3" creationId="{D9DA2510-D62C-49F9-D35D-C52369632E3F}"/>
          </ac:spMkLst>
        </pc:spChg>
        <pc:spChg chg="add mod ord">
          <ac:chgData name="Kumar, Mithlesh" userId="f75b44f8-038e-4ce4-a7a5-b89273cc7715" providerId="ADAL" clId="{211AA58C-2BD4-4D61-B5D6-B1F2754E55D7}" dt="2022-05-13T13:08:53.346" v="188" actId="26606"/>
          <ac:spMkLst>
            <pc:docMk/>
            <pc:sldMk cId="3297696948" sldId="294"/>
            <ac:spMk id="4" creationId="{5C56F9E3-FFA3-204A-A3B8-746601D5E375}"/>
          </ac:spMkLst>
        </pc:spChg>
        <pc:spChg chg="add mod ord">
          <ac:chgData name="Kumar, Mithlesh" userId="f75b44f8-038e-4ce4-a7a5-b89273cc7715" providerId="ADAL" clId="{211AA58C-2BD4-4D61-B5D6-B1F2754E55D7}" dt="2022-05-13T13:08:53.346" v="188" actId="26606"/>
          <ac:spMkLst>
            <pc:docMk/>
            <pc:sldMk cId="3297696948" sldId="294"/>
            <ac:spMk id="5" creationId="{38567C1B-916C-7718-546A-3AFB533BBB8D}"/>
          </ac:spMkLst>
        </pc:spChg>
        <pc:spChg chg="add">
          <ac:chgData name="Kumar, Mithlesh" userId="f75b44f8-038e-4ce4-a7a5-b89273cc7715" providerId="ADAL" clId="{211AA58C-2BD4-4D61-B5D6-B1F2754E55D7}" dt="2022-05-13T13:08:53.346" v="188" actId="26606"/>
          <ac:spMkLst>
            <pc:docMk/>
            <pc:sldMk cId="3297696948" sldId="294"/>
            <ac:spMk id="10" creationId="{B26EE4FD-480F-42A5-9FEB-DA630457CFB7}"/>
          </ac:spMkLst>
        </pc:spChg>
        <pc:spChg chg="add">
          <ac:chgData name="Kumar, Mithlesh" userId="f75b44f8-038e-4ce4-a7a5-b89273cc7715" providerId="ADAL" clId="{211AA58C-2BD4-4D61-B5D6-B1F2754E55D7}" dt="2022-05-13T13:08:53.346" v="188" actId="26606"/>
          <ac:spMkLst>
            <pc:docMk/>
            <pc:sldMk cId="3297696948" sldId="294"/>
            <ac:spMk id="12" creationId="{A187062F-BE14-42FC-B06A-607DB23849C3}"/>
          </ac:spMkLst>
        </pc:spChg>
        <pc:spChg chg="add">
          <ac:chgData name="Kumar, Mithlesh" userId="f75b44f8-038e-4ce4-a7a5-b89273cc7715" providerId="ADAL" clId="{211AA58C-2BD4-4D61-B5D6-B1F2754E55D7}" dt="2022-05-13T13:08:53.346" v="188" actId="26606"/>
          <ac:spMkLst>
            <pc:docMk/>
            <pc:sldMk cId="3297696948" sldId="294"/>
            <ac:spMk id="14" creationId="{731FE21B-2A45-4BF5-8B03-E12341988774}"/>
          </ac:spMkLst>
        </pc:spChg>
        <pc:spChg chg="add">
          <ac:chgData name="Kumar, Mithlesh" userId="f75b44f8-038e-4ce4-a7a5-b89273cc7715" providerId="ADAL" clId="{211AA58C-2BD4-4D61-B5D6-B1F2754E55D7}" dt="2022-05-13T13:08:53.346" v="188" actId="26606"/>
          <ac:spMkLst>
            <pc:docMk/>
            <pc:sldMk cId="3297696948" sldId="294"/>
            <ac:spMk id="16" creationId="{2DC5A94D-79ED-48F5-9DC5-96CBB507CEC8}"/>
          </ac:spMkLst>
        </pc:spChg>
        <pc:spChg chg="add">
          <ac:chgData name="Kumar, Mithlesh" userId="f75b44f8-038e-4ce4-a7a5-b89273cc7715" providerId="ADAL" clId="{211AA58C-2BD4-4D61-B5D6-B1F2754E55D7}" dt="2022-05-13T13:08:53.346" v="188" actId="26606"/>
          <ac:spMkLst>
            <pc:docMk/>
            <pc:sldMk cId="3297696948" sldId="294"/>
            <ac:spMk id="18" creationId="{93A3D4BE-AF25-4F9A-9C29-1145CCE24A28}"/>
          </ac:spMkLst>
        </pc:spChg>
      </pc:sldChg>
    </pc:docChg>
  </pc:docChgLst>
  <pc:docChgLst>
    <pc:chgData name="Kumar, Mithlesh" userId="f75b44f8-038e-4ce4-a7a5-b89273cc7715" providerId="ADAL" clId="{A0D0831F-E331-4CCA-91F5-2CAEE101C3C4}"/>
    <pc:docChg chg="custSel addSld delSld modSld">
      <pc:chgData name="Kumar, Mithlesh" userId="f75b44f8-038e-4ce4-a7a5-b89273cc7715" providerId="ADAL" clId="{A0D0831F-E331-4CCA-91F5-2CAEE101C3C4}" dt="2022-05-17T18:37:11.068" v="177" actId="1076"/>
      <pc:docMkLst>
        <pc:docMk/>
      </pc:docMkLst>
      <pc:sldChg chg="modSp mod">
        <pc:chgData name="Kumar, Mithlesh" userId="f75b44f8-038e-4ce4-a7a5-b89273cc7715" providerId="ADAL" clId="{A0D0831F-E331-4CCA-91F5-2CAEE101C3C4}" dt="2022-05-17T15:38:38.209" v="1" actId="6549"/>
        <pc:sldMkLst>
          <pc:docMk/>
          <pc:sldMk cId="1480225823" sldId="256"/>
        </pc:sldMkLst>
        <pc:spChg chg="mod">
          <ac:chgData name="Kumar, Mithlesh" userId="f75b44f8-038e-4ce4-a7a5-b89273cc7715" providerId="ADAL" clId="{A0D0831F-E331-4CCA-91F5-2CAEE101C3C4}" dt="2022-05-17T15:38:38.209" v="1" actId="6549"/>
          <ac:spMkLst>
            <pc:docMk/>
            <pc:sldMk cId="1480225823" sldId="256"/>
            <ac:spMk id="7" creationId="{8DEF6233-0E8A-A299-B456-A06C0309EF86}"/>
          </ac:spMkLst>
        </pc:spChg>
      </pc:sldChg>
      <pc:sldChg chg="modSp mod">
        <pc:chgData name="Kumar, Mithlesh" userId="f75b44f8-038e-4ce4-a7a5-b89273cc7715" providerId="ADAL" clId="{A0D0831F-E331-4CCA-91F5-2CAEE101C3C4}" dt="2022-05-17T16:10:14.206" v="106"/>
        <pc:sldMkLst>
          <pc:docMk/>
          <pc:sldMk cId="3953432209" sldId="258"/>
        </pc:sldMkLst>
        <pc:spChg chg="ord">
          <ac:chgData name="Kumar, Mithlesh" userId="f75b44f8-038e-4ce4-a7a5-b89273cc7715" providerId="ADAL" clId="{A0D0831F-E331-4CCA-91F5-2CAEE101C3C4}" dt="2022-05-17T16:07:27.484" v="86" actId="167"/>
          <ac:spMkLst>
            <pc:docMk/>
            <pc:sldMk cId="3953432209" sldId="258"/>
            <ac:spMk id="4" creationId="{7827DD97-CEC6-E368-7B4C-4C5CCE2C9A9D}"/>
          </ac:spMkLst>
        </pc:spChg>
        <pc:spChg chg="ord">
          <ac:chgData name="Kumar, Mithlesh" userId="f75b44f8-038e-4ce4-a7a5-b89273cc7715" providerId="ADAL" clId="{A0D0831F-E331-4CCA-91F5-2CAEE101C3C4}" dt="2022-05-17T16:07:30.933" v="87" actId="167"/>
          <ac:spMkLst>
            <pc:docMk/>
            <pc:sldMk cId="3953432209" sldId="258"/>
            <ac:spMk id="8" creationId="{AA339786-D156-5282-2CCF-994E3BD7DA63}"/>
          </ac:spMkLst>
        </pc:spChg>
        <pc:spChg chg="mod">
          <ac:chgData name="Kumar, Mithlesh" userId="f75b44f8-038e-4ce4-a7a5-b89273cc7715" providerId="ADAL" clId="{A0D0831F-E331-4CCA-91F5-2CAEE101C3C4}" dt="2022-05-17T16:09:11.501" v="99"/>
          <ac:spMkLst>
            <pc:docMk/>
            <pc:sldMk cId="3953432209" sldId="258"/>
            <ac:spMk id="35" creationId="{14D9F741-91CB-400E-8845-CE1D5B0D9A13}"/>
          </ac:spMkLst>
        </pc:spChg>
        <pc:spChg chg="mod">
          <ac:chgData name="Kumar, Mithlesh" userId="f75b44f8-038e-4ce4-a7a5-b89273cc7715" providerId="ADAL" clId="{A0D0831F-E331-4CCA-91F5-2CAEE101C3C4}" dt="2022-05-17T16:07:36.066" v="92" actId="20577"/>
          <ac:spMkLst>
            <pc:docMk/>
            <pc:sldMk cId="3953432209" sldId="258"/>
            <ac:spMk id="38" creationId="{AF20E071-E890-43FC-BD18-2ED40185BFA9}"/>
          </ac:spMkLst>
        </pc:spChg>
        <pc:spChg chg="mod">
          <ac:chgData name="Kumar, Mithlesh" userId="f75b44f8-038e-4ce4-a7a5-b89273cc7715" providerId="ADAL" clId="{A0D0831F-E331-4CCA-91F5-2CAEE101C3C4}" dt="2022-05-17T16:09:19.782" v="100"/>
          <ac:spMkLst>
            <pc:docMk/>
            <pc:sldMk cId="3953432209" sldId="258"/>
            <ac:spMk id="80" creationId="{A0448E21-F21C-4C54-8B84-F650DE36CFB3}"/>
          </ac:spMkLst>
        </pc:spChg>
        <pc:spChg chg="mod">
          <ac:chgData name="Kumar, Mithlesh" userId="f75b44f8-038e-4ce4-a7a5-b89273cc7715" providerId="ADAL" clId="{A0D0831F-E331-4CCA-91F5-2CAEE101C3C4}" dt="2022-05-17T16:08:56.180" v="98" actId="20577"/>
          <ac:spMkLst>
            <pc:docMk/>
            <pc:sldMk cId="3953432209" sldId="258"/>
            <ac:spMk id="115" creationId="{8890632F-6CC7-4130-8E38-4BD6DBA8A105}"/>
          </ac:spMkLst>
        </pc:spChg>
        <pc:spChg chg="mod">
          <ac:chgData name="Kumar, Mithlesh" userId="f75b44f8-038e-4ce4-a7a5-b89273cc7715" providerId="ADAL" clId="{A0D0831F-E331-4CCA-91F5-2CAEE101C3C4}" dt="2022-05-17T16:09:27.701" v="101"/>
          <ac:spMkLst>
            <pc:docMk/>
            <pc:sldMk cId="3953432209" sldId="258"/>
            <ac:spMk id="173" creationId="{C2AB1908-607B-4E22-91F8-1C5F0B23F9B1}"/>
          </ac:spMkLst>
        </pc:spChg>
        <pc:spChg chg="mod">
          <ac:chgData name="Kumar, Mithlesh" userId="f75b44f8-038e-4ce4-a7a5-b89273cc7715" providerId="ADAL" clId="{A0D0831F-E331-4CCA-91F5-2CAEE101C3C4}" dt="2022-05-17T16:09:36.918" v="102"/>
          <ac:spMkLst>
            <pc:docMk/>
            <pc:sldMk cId="3953432209" sldId="258"/>
            <ac:spMk id="176" creationId="{BDE687E0-0420-463B-ABE2-2BCE17ECA51B}"/>
          </ac:spMkLst>
        </pc:spChg>
        <pc:spChg chg="mod">
          <ac:chgData name="Kumar, Mithlesh" userId="f75b44f8-038e-4ce4-a7a5-b89273cc7715" providerId="ADAL" clId="{A0D0831F-E331-4CCA-91F5-2CAEE101C3C4}" dt="2022-05-17T16:09:44.229" v="103"/>
          <ac:spMkLst>
            <pc:docMk/>
            <pc:sldMk cId="3953432209" sldId="258"/>
            <ac:spMk id="179" creationId="{A84AAC31-7DF8-47A3-876B-F98E19B26789}"/>
          </ac:spMkLst>
        </pc:spChg>
        <pc:spChg chg="mod">
          <ac:chgData name="Kumar, Mithlesh" userId="f75b44f8-038e-4ce4-a7a5-b89273cc7715" providerId="ADAL" clId="{A0D0831F-E331-4CCA-91F5-2CAEE101C3C4}" dt="2022-05-17T16:10:04.740" v="105" actId="20577"/>
          <ac:spMkLst>
            <pc:docMk/>
            <pc:sldMk cId="3953432209" sldId="258"/>
            <ac:spMk id="182" creationId="{030883FD-E86C-427E-ABBB-FC400AA99DAA}"/>
          </ac:spMkLst>
        </pc:spChg>
        <pc:spChg chg="mod">
          <ac:chgData name="Kumar, Mithlesh" userId="f75b44f8-038e-4ce4-a7a5-b89273cc7715" providerId="ADAL" clId="{A0D0831F-E331-4CCA-91F5-2CAEE101C3C4}" dt="2022-05-17T16:10:14.206" v="106"/>
          <ac:spMkLst>
            <pc:docMk/>
            <pc:sldMk cId="3953432209" sldId="258"/>
            <ac:spMk id="185" creationId="{A49A0644-C528-4866-A0C7-5B9665C6F481}"/>
          </ac:spMkLst>
        </pc:spChg>
      </pc:sldChg>
      <pc:sldChg chg="addSp delSp modSp mod">
        <pc:chgData name="Kumar, Mithlesh" userId="f75b44f8-038e-4ce4-a7a5-b89273cc7715" providerId="ADAL" clId="{A0D0831F-E331-4CCA-91F5-2CAEE101C3C4}" dt="2022-05-17T18:31:10.297" v="166" actId="14100"/>
        <pc:sldMkLst>
          <pc:docMk/>
          <pc:sldMk cId="1857153997" sldId="261"/>
        </pc:sldMkLst>
        <pc:picChg chg="add mod ord">
          <ac:chgData name="Kumar, Mithlesh" userId="f75b44f8-038e-4ce4-a7a5-b89273cc7715" providerId="ADAL" clId="{A0D0831F-E331-4CCA-91F5-2CAEE101C3C4}" dt="2022-05-17T18:30:32.465" v="160" actId="1076"/>
          <ac:picMkLst>
            <pc:docMk/>
            <pc:sldMk cId="1857153997" sldId="261"/>
            <ac:picMk id="4" creationId="{7891F986-06B5-3C7D-81E1-92F5586F8126}"/>
          </ac:picMkLst>
        </pc:picChg>
        <pc:picChg chg="del">
          <ac:chgData name="Kumar, Mithlesh" userId="f75b44f8-038e-4ce4-a7a5-b89273cc7715" providerId="ADAL" clId="{A0D0831F-E331-4CCA-91F5-2CAEE101C3C4}" dt="2022-05-17T18:29:49.641" v="151" actId="478"/>
          <ac:picMkLst>
            <pc:docMk/>
            <pc:sldMk cId="1857153997" sldId="261"/>
            <ac:picMk id="5" creationId="{9CE91BDF-484C-CC41-331A-EAD03BE9B579}"/>
          </ac:picMkLst>
        </pc:picChg>
        <pc:picChg chg="del">
          <ac:chgData name="Kumar, Mithlesh" userId="f75b44f8-038e-4ce4-a7a5-b89273cc7715" providerId="ADAL" clId="{A0D0831F-E331-4CCA-91F5-2CAEE101C3C4}" dt="2022-05-17T18:29:50.353" v="152" actId="478"/>
          <ac:picMkLst>
            <pc:docMk/>
            <pc:sldMk cId="1857153997" sldId="261"/>
            <ac:picMk id="7" creationId="{EF34AB34-8A95-202A-99D3-A5F0E8673F11}"/>
          </ac:picMkLst>
        </pc:picChg>
        <pc:picChg chg="add mod">
          <ac:chgData name="Kumar, Mithlesh" userId="f75b44f8-038e-4ce4-a7a5-b89273cc7715" providerId="ADAL" clId="{A0D0831F-E331-4CCA-91F5-2CAEE101C3C4}" dt="2022-05-17T18:30:35.105" v="161" actId="1076"/>
          <ac:picMkLst>
            <pc:docMk/>
            <pc:sldMk cId="1857153997" sldId="261"/>
            <ac:picMk id="8" creationId="{F2C8297F-6755-F479-D00E-C6387268CD0F}"/>
          </ac:picMkLst>
        </pc:picChg>
        <pc:picChg chg="del">
          <ac:chgData name="Kumar, Mithlesh" userId="f75b44f8-038e-4ce4-a7a5-b89273cc7715" providerId="ADAL" clId="{A0D0831F-E331-4CCA-91F5-2CAEE101C3C4}" dt="2022-05-17T18:29:51.289" v="153" actId="478"/>
          <ac:picMkLst>
            <pc:docMk/>
            <pc:sldMk cId="1857153997" sldId="261"/>
            <ac:picMk id="10" creationId="{D5FD0B54-E654-8653-B17F-B2BFABD711BA}"/>
          </ac:picMkLst>
        </pc:picChg>
        <pc:picChg chg="add mod ord">
          <ac:chgData name="Kumar, Mithlesh" userId="f75b44f8-038e-4ce4-a7a5-b89273cc7715" providerId="ADAL" clId="{A0D0831F-E331-4CCA-91F5-2CAEE101C3C4}" dt="2022-05-17T18:31:06.738" v="165" actId="1076"/>
          <ac:picMkLst>
            <pc:docMk/>
            <pc:sldMk cId="1857153997" sldId="261"/>
            <ac:picMk id="12" creationId="{A447DB70-FA11-EB8A-E1BA-2BFF824782E8}"/>
          </ac:picMkLst>
        </pc:picChg>
        <pc:cxnChg chg="mod">
          <ac:chgData name="Kumar, Mithlesh" userId="f75b44f8-038e-4ce4-a7a5-b89273cc7715" providerId="ADAL" clId="{A0D0831F-E331-4CCA-91F5-2CAEE101C3C4}" dt="2022-05-17T18:31:10.297" v="166" actId="14100"/>
          <ac:cxnSpMkLst>
            <pc:docMk/>
            <pc:sldMk cId="1857153997" sldId="261"/>
            <ac:cxnSpMk id="22" creationId="{613A6F16-2CC2-4D9E-82DA-73007BB5C4DA}"/>
          </ac:cxnSpMkLst>
        </pc:cxnChg>
      </pc:sldChg>
      <pc:sldChg chg="addSp delSp modSp mod">
        <pc:chgData name="Kumar, Mithlesh" userId="f75b44f8-038e-4ce4-a7a5-b89273cc7715" providerId="ADAL" clId="{A0D0831F-E331-4CCA-91F5-2CAEE101C3C4}" dt="2022-05-17T16:08:36.011" v="97" actId="478"/>
        <pc:sldMkLst>
          <pc:docMk/>
          <pc:sldMk cId="1104057958" sldId="264"/>
        </pc:sldMkLst>
        <pc:spChg chg="ord">
          <ac:chgData name="Kumar, Mithlesh" userId="f75b44f8-038e-4ce4-a7a5-b89273cc7715" providerId="ADAL" clId="{A0D0831F-E331-4CCA-91F5-2CAEE101C3C4}" dt="2022-05-17T15:50:16.742" v="2" actId="167"/>
          <ac:spMkLst>
            <pc:docMk/>
            <pc:sldMk cId="1104057958" sldId="264"/>
            <ac:spMk id="108" creationId="{B8271EFF-E4D4-1B35-3E67-84CD3DD76395}"/>
          </ac:spMkLst>
        </pc:spChg>
        <pc:spChg chg="ord">
          <ac:chgData name="Kumar, Mithlesh" userId="f75b44f8-038e-4ce4-a7a5-b89273cc7715" providerId="ADAL" clId="{A0D0831F-E331-4CCA-91F5-2CAEE101C3C4}" dt="2022-05-17T15:51:18.767" v="8" actId="167"/>
          <ac:spMkLst>
            <pc:docMk/>
            <pc:sldMk cId="1104057958" sldId="264"/>
            <ac:spMk id="110" creationId="{862857B7-27BD-5111-18AF-B04830381792}"/>
          </ac:spMkLst>
        </pc:spChg>
        <pc:spChg chg="add mod">
          <ac:chgData name="Kumar, Mithlesh" userId="f75b44f8-038e-4ce4-a7a5-b89273cc7715" providerId="ADAL" clId="{A0D0831F-E331-4CCA-91F5-2CAEE101C3C4}" dt="2022-05-17T16:08:23.052" v="95" actId="14100"/>
          <ac:spMkLst>
            <pc:docMk/>
            <pc:sldMk cId="1104057958" sldId="264"/>
            <ac:spMk id="112" creationId="{8853E271-2038-82AE-DB28-97B747AAFFDC}"/>
          </ac:spMkLst>
        </pc:spChg>
        <pc:spChg chg="mod">
          <ac:chgData name="Kumar, Mithlesh" userId="f75b44f8-038e-4ce4-a7a5-b89273cc7715" providerId="ADAL" clId="{A0D0831F-E331-4CCA-91F5-2CAEE101C3C4}" dt="2022-05-17T15:51:43.599" v="20" actId="6549"/>
          <ac:spMkLst>
            <pc:docMk/>
            <pc:sldMk cId="1104057958" sldId="264"/>
            <ac:spMk id="161" creationId="{0CB64E15-D3F0-9C57-E3F9-21E0FEB92C49}"/>
          </ac:spMkLst>
        </pc:spChg>
        <pc:spChg chg="mod">
          <ac:chgData name="Kumar, Mithlesh" userId="f75b44f8-038e-4ce4-a7a5-b89273cc7715" providerId="ADAL" clId="{A0D0831F-E331-4CCA-91F5-2CAEE101C3C4}" dt="2022-05-17T15:52:22.376" v="32" actId="20577"/>
          <ac:spMkLst>
            <pc:docMk/>
            <pc:sldMk cId="1104057958" sldId="264"/>
            <ac:spMk id="164" creationId="{915CC73F-D4E0-0968-9B12-F7286A9AD9FE}"/>
          </ac:spMkLst>
        </pc:spChg>
        <pc:spChg chg="mod">
          <ac:chgData name="Kumar, Mithlesh" userId="f75b44f8-038e-4ce4-a7a5-b89273cc7715" providerId="ADAL" clId="{A0D0831F-E331-4CCA-91F5-2CAEE101C3C4}" dt="2022-05-17T15:50:22.932" v="7" actId="20577"/>
          <ac:spMkLst>
            <pc:docMk/>
            <pc:sldMk cId="1104057958" sldId="264"/>
            <ac:spMk id="165" creationId="{AE2DD93A-7B54-F544-789C-D65B15496539}"/>
          </ac:spMkLst>
        </pc:spChg>
        <pc:spChg chg="mod">
          <ac:chgData name="Kumar, Mithlesh" userId="f75b44f8-038e-4ce4-a7a5-b89273cc7715" providerId="ADAL" clId="{A0D0831F-E331-4CCA-91F5-2CAEE101C3C4}" dt="2022-05-17T15:58:32.132" v="74" actId="20577"/>
          <ac:spMkLst>
            <pc:docMk/>
            <pc:sldMk cId="1104057958" sldId="264"/>
            <ac:spMk id="177" creationId="{DFFADEEE-313A-4F75-9951-16019225BDE0}"/>
          </ac:spMkLst>
        </pc:spChg>
        <pc:spChg chg="mod">
          <ac:chgData name="Kumar, Mithlesh" userId="f75b44f8-038e-4ce4-a7a5-b89273cc7715" providerId="ADAL" clId="{A0D0831F-E331-4CCA-91F5-2CAEE101C3C4}" dt="2022-05-17T15:55:02.172" v="44" actId="20577"/>
          <ac:spMkLst>
            <pc:docMk/>
            <pc:sldMk cId="1104057958" sldId="264"/>
            <ac:spMk id="192" creationId="{2872CD4F-75F9-849A-8BAF-19D75CF41B3E}"/>
          </ac:spMkLst>
        </pc:spChg>
        <pc:spChg chg="mod">
          <ac:chgData name="Kumar, Mithlesh" userId="f75b44f8-038e-4ce4-a7a5-b89273cc7715" providerId="ADAL" clId="{A0D0831F-E331-4CCA-91F5-2CAEE101C3C4}" dt="2022-05-17T15:56:45.168" v="56" actId="20577"/>
          <ac:spMkLst>
            <pc:docMk/>
            <pc:sldMk cId="1104057958" sldId="264"/>
            <ac:spMk id="195" creationId="{D739232B-6A28-6673-AF37-65D9DAA219B9}"/>
          </ac:spMkLst>
        </pc:spChg>
        <pc:spChg chg="mod">
          <ac:chgData name="Kumar, Mithlesh" userId="f75b44f8-038e-4ce4-a7a5-b89273cc7715" providerId="ADAL" clId="{A0D0831F-E331-4CCA-91F5-2CAEE101C3C4}" dt="2022-05-17T15:57:31.484" v="58" actId="6549"/>
          <ac:spMkLst>
            <pc:docMk/>
            <pc:sldMk cId="1104057958" sldId="264"/>
            <ac:spMk id="198" creationId="{26EFD062-D48D-36C5-304B-94ACF4C0E0D1}"/>
          </ac:spMkLst>
        </pc:spChg>
        <pc:spChg chg="mod">
          <ac:chgData name="Kumar, Mithlesh" userId="f75b44f8-038e-4ce4-a7a5-b89273cc7715" providerId="ADAL" clId="{A0D0831F-E331-4CCA-91F5-2CAEE101C3C4}" dt="2022-05-17T15:58:05.963" v="70" actId="6549"/>
          <ac:spMkLst>
            <pc:docMk/>
            <pc:sldMk cId="1104057958" sldId="264"/>
            <ac:spMk id="201" creationId="{55AAB6A0-3474-84DB-D7D3-F908E7CB437C}"/>
          </ac:spMkLst>
        </pc:spChg>
        <pc:spChg chg="mod">
          <ac:chgData name="Kumar, Mithlesh" userId="f75b44f8-038e-4ce4-a7a5-b89273cc7715" providerId="ADAL" clId="{A0D0831F-E331-4CCA-91F5-2CAEE101C3C4}" dt="2022-05-17T16:04:31.869" v="84" actId="6549"/>
          <ac:spMkLst>
            <pc:docMk/>
            <pc:sldMk cId="1104057958" sldId="264"/>
            <ac:spMk id="203" creationId="{022BC32B-EB09-A181-D1CF-999E50FE8F43}"/>
          </ac:spMkLst>
        </pc:spChg>
        <pc:cxnChg chg="add del mod">
          <ac:chgData name="Kumar, Mithlesh" userId="f75b44f8-038e-4ce4-a7a5-b89273cc7715" providerId="ADAL" clId="{A0D0831F-E331-4CCA-91F5-2CAEE101C3C4}" dt="2022-05-17T16:08:36.011" v="97" actId="478"/>
          <ac:cxnSpMkLst>
            <pc:docMk/>
            <pc:sldMk cId="1104057958" sldId="264"/>
            <ac:cxnSpMk id="113" creationId="{F3F7A076-95BA-30FC-3DF6-52EDAB10366F}"/>
          </ac:cxnSpMkLst>
        </pc:cxnChg>
        <pc:cxnChg chg="mod">
          <ac:chgData name="Kumar, Mithlesh" userId="f75b44f8-038e-4ce4-a7a5-b89273cc7715" providerId="ADAL" clId="{A0D0831F-E331-4CCA-91F5-2CAEE101C3C4}" dt="2022-05-17T15:58:32.132" v="74" actId="20577"/>
          <ac:cxnSpMkLst>
            <pc:docMk/>
            <pc:sldMk cId="1104057958" sldId="264"/>
            <ac:cxnSpMk id="178" creationId="{F1E394B9-E21F-F16A-C3E5-5BAD8A431BE1}"/>
          </ac:cxnSpMkLst>
        </pc:cxnChg>
      </pc:sldChg>
      <pc:sldChg chg="addSp delSp modSp mod">
        <pc:chgData name="Kumar, Mithlesh" userId="f75b44f8-038e-4ce4-a7a5-b89273cc7715" providerId="ADAL" clId="{A0D0831F-E331-4CCA-91F5-2CAEE101C3C4}" dt="2022-05-17T16:26:00.941" v="140" actId="1076"/>
        <pc:sldMkLst>
          <pc:docMk/>
          <pc:sldMk cId="3213205319" sldId="281"/>
        </pc:sldMkLst>
        <pc:picChg chg="add mod">
          <ac:chgData name="Kumar, Mithlesh" userId="f75b44f8-038e-4ce4-a7a5-b89273cc7715" providerId="ADAL" clId="{A0D0831F-E331-4CCA-91F5-2CAEE101C3C4}" dt="2022-05-17T16:24:46.275" v="135" actId="1076"/>
          <ac:picMkLst>
            <pc:docMk/>
            <pc:sldMk cId="3213205319" sldId="281"/>
            <ac:picMk id="4" creationId="{EF151A54-894F-ACE3-D219-BE6F78B84980}"/>
          </ac:picMkLst>
        </pc:picChg>
        <pc:picChg chg="add mod">
          <ac:chgData name="Kumar, Mithlesh" userId="f75b44f8-038e-4ce4-a7a5-b89273cc7715" providerId="ADAL" clId="{A0D0831F-E331-4CCA-91F5-2CAEE101C3C4}" dt="2022-05-17T16:25:32.252" v="138" actId="1076"/>
          <ac:picMkLst>
            <pc:docMk/>
            <pc:sldMk cId="3213205319" sldId="281"/>
            <ac:picMk id="6" creationId="{51224124-5F10-8CE1-1EEB-F23CB36219DE}"/>
          </ac:picMkLst>
        </pc:picChg>
        <pc:picChg chg="add mod">
          <ac:chgData name="Kumar, Mithlesh" userId="f75b44f8-038e-4ce4-a7a5-b89273cc7715" providerId="ADAL" clId="{A0D0831F-E331-4CCA-91F5-2CAEE101C3C4}" dt="2022-05-17T16:26:00.941" v="140" actId="1076"/>
          <ac:picMkLst>
            <pc:docMk/>
            <pc:sldMk cId="3213205319" sldId="281"/>
            <ac:picMk id="8" creationId="{26E2EE42-67A6-42FD-17B6-975CC87A0A2D}"/>
          </ac:picMkLst>
        </pc:picChg>
        <pc:picChg chg="del">
          <ac:chgData name="Kumar, Mithlesh" userId="f75b44f8-038e-4ce4-a7a5-b89273cc7715" providerId="ADAL" clId="{A0D0831F-E331-4CCA-91F5-2CAEE101C3C4}" dt="2022-05-17T16:24:42.548" v="132" actId="478"/>
          <ac:picMkLst>
            <pc:docMk/>
            <pc:sldMk cId="3213205319" sldId="281"/>
            <ac:picMk id="16" creationId="{C181C6E8-C4C9-4F89-8B24-15867A356868}"/>
          </ac:picMkLst>
        </pc:picChg>
        <pc:picChg chg="del">
          <ac:chgData name="Kumar, Mithlesh" userId="f75b44f8-038e-4ce4-a7a5-b89273cc7715" providerId="ADAL" clId="{A0D0831F-E331-4CCA-91F5-2CAEE101C3C4}" dt="2022-05-17T16:24:43.267" v="133" actId="478"/>
          <ac:picMkLst>
            <pc:docMk/>
            <pc:sldMk cId="3213205319" sldId="281"/>
            <ac:picMk id="18" creationId="{8729528E-0197-FDC9-EDFA-13016527F4D0}"/>
          </ac:picMkLst>
        </pc:picChg>
        <pc:picChg chg="del">
          <ac:chgData name="Kumar, Mithlesh" userId="f75b44f8-038e-4ce4-a7a5-b89273cc7715" providerId="ADAL" clId="{A0D0831F-E331-4CCA-91F5-2CAEE101C3C4}" dt="2022-05-17T16:24:41.492" v="131" actId="478"/>
          <ac:picMkLst>
            <pc:docMk/>
            <pc:sldMk cId="3213205319" sldId="281"/>
            <ac:picMk id="20" creationId="{D43A086E-666D-E89A-2561-05C7FDA498AA}"/>
          </ac:picMkLst>
        </pc:picChg>
      </pc:sldChg>
      <pc:sldChg chg="addSp delSp modSp mod">
        <pc:chgData name="Kumar, Mithlesh" userId="f75b44f8-038e-4ce4-a7a5-b89273cc7715" providerId="ADAL" clId="{A0D0831F-E331-4CCA-91F5-2CAEE101C3C4}" dt="2022-05-17T18:23:25.565" v="150" actId="1076"/>
        <pc:sldMkLst>
          <pc:docMk/>
          <pc:sldMk cId="3790519648" sldId="282"/>
        </pc:sldMkLst>
        <pc:picChg chg="add mod">
          <ac:chgData name="Kumar, Mithlesh" userId="f75b44f8-038e-4ce4-a7a5-b89273cc7715" providerId="ADAL" clId="{A0D0831F-E331-4CCA-91F5-2CAEE101C3C4}" dt="2022-05-17T18:22:42.750" v="145" actId="1076"/>
          <ac:picMkLst>
            <pc:docMk/>
            <pc:sldMk cId="3790519648" sldId="282"/>
            <ac:picMk id="4" creationId="{EEF28E85-DF24-7475-E6C7-162D0C286628}"/>
          </ac:picMkLst>
        </pc:picChg>
        <pc:picChg chg="del">
          <ac:chgData name="Kumar, Mithlesh" userId="f75b44f8-038e-4ce4-a7a5-b89273cc7715" providerId="ADAL" clId="{A0D0831F-E331-4CCA-91F5-2CAEE101C3C4}" dt="2022-05-17T18:22:38.286" v="141" actId="478"/>
          <ac:picMkLst>
            <pc:docMk/>
            <pc:sldMk cId="3790519648" sldId="282"/>
            <ac:picMk id="5" creationId="{2FEB5318-2985-3614-D759-0B8801FAEBD6}"/>
          </ac:picMkLst>
        </pc:picChg>
        <pc:picChg chg="add mod">
          <ac:chgData name="Kumar, Mithlesh" userId="f75b44f8-038e-4ce4-a7a5-b89273cc7715" providerId="ADAL" clId="{A0D0831F-E331-4CCA-91F5-2CAEE101C3C4}" dt="2022-05-17T18:23:25.565" v="150" actId="1076"/>
          <ac:picMkLst>
            <pc:docMk/>
            <pc:sldMk cId="3790519648" sldId="282"/>
            <ac:picMk id="7" creationId="{9C1E2DB7-F3BB-081A-AFD1-5595E274BE06}"/>
          </ac:picMkLst>
        </pc:picChg>
        <pc:picChg chg="del">
          <ac:chgData name="Kumar, Mithlesh" userId="f75b44f8-038e-4ce4-a7a5-b89273cc7715" providerId="ADAL" clId="{A0D0831F-E331-4CCA-91F5-2CAEE101C3C4}" dt="2022-05-17T18:22:38.974" v="142" actId="478"/>
          <ac:picMkLst>
            <pc:docMk/>
            <pc:sldMk cId="3790519648" sldId="282"/>
            <ac:picMk id="9" creationId="{B2898ECC-134A-8F5B-A912-77967EE7F0AC}"/>
          </ac:picMkLst>
        </pc:picChg>
        <pc:picChg chg="add mod">
          <ac:chgData name="Kumar, Mithlesh" userId="f75b44f8-038e-4ce4-a7a5-b89273cc7715" providerId="ADAL" clId="{A0D0831F-E331-4CCA-91F5-2CAEE101C3C4}" dt="2022-05-17T18:23:22.814" v="149" actId="1076"/>
          <ac:picMkLst>
            <pc:docMk/>
            <pc:sldMk cId="3790519648" sldId="282"/>
            <ac:picMk id="10" creationId="{BDED089E-0DF8-29BA-1236-F4468DC02CD0}"/>
          </ac:picMkLst>
        </pc:picChg>
        <pc:picChg chg="del">
          <ac:chgData name="Kumar, Mithlesh" userId="f75b44f8-038e-4ce4-a7a5-b89273cc7715" providerId="ADAL" clId="{A0D0831F-E331-4CCA-91F5-2CAEE101C3C4}" dt="2022-05-17T18:22:39.502" v="143" actId="478"/>
          <ac:picMkLst>
            <pc:docMk/>
            <pc:sldMk cId="3790519648" sldId="282"/>
            <ac:picMk id="11" creationId="{33356774-65F0-EA7D-4EBF-43C3EA479219}"/>
          </ac:picMkLst>
        </pc:picChg>
      </pc:sldChg>
      <pc:sldChg chg="addSp delSp modSp mod">
        <pc:chgData name="Kumar, Mithlesh" userId="f75b44f8-038e-4ce4-a7a5-b89273cc7715" providerId="ADAL" clId="{A0D0831F-E331-4CCA-91F5-2CAEE101C3C4}" dt="2022-05-17T18:37:11.068" v="177" actId="1076"/>
        <pc:sldMkLst>
          <pc:docMk/>
          <pc:sldMk cId="3051369058" sldId="284"/>
        </pc:sldMkLst>
        <pc:spChg chg="mod">
          <ac:chgData name="Kumar, Mithlesh" userId="f75b44f8-038e-4ce4-a7a5-b89273cc7715" providerId="ADAL" clId="{A0D0831F-E331-4CCA-91F5-2CAEE101C3C4}" dt="2022-05-17T18:36:29.316" v="173" actId="1076"/>
          <ac:spMkLst>
            <pc:docMk/>
            <pc:sldMk cId="3051369058" sldId="284"/>
            <ac:spMk id="13" creationId="{32BE550C-2020-4F18-9AC5-D7ABFC3098E9}"/>
          </ac:spMkLst>
        </pc:spChg>
        <pc:picChg chg="del">
          <ac:chgData name="Kumar, Mithlesh" userId="f75b44f8-038e-4ce4-a7a5-b89273cc7715" providerId="ADAL" clId="{A0D0831F-E331-4CCA-91F5-2CAEE101C3C4}" dt="2022-05-17T18:36:14.884" v="167" actId="478"/>
          <ac:picMkLst>
            <pc:docMk/>
            <pc:sldMk cId="3051369058" sldId="284"/>
            <ac:picMk id="4" creationId="{A4D503B2-7B22-FF96-2C88-73C8C3C8BAFD}"/>
          </ac:picMkLst>
        </pc:picChg>
        <pc:picChg chg="add mod ord">
          <ac:chgData name="Kumar, Mithlesh" userId="f75b44f8-038e-4ce4-a7a5-b89273cc7715" providerId="ADAL" clId="{A0D0831F-E331-4CCA-91F5-2CAEE101C3C4}" dt="2022-05-17T18:36:25.732" v="172" actId="1076"/>
          <ac:picMkLst>
            <pc:docMk/>
            <pc:sldMk cId="3051369058" sldId="284"/>
            <ac:picMk id="5" creationId="{D507DF8E-AE0E-67D8-E072-937EA5B961FA}"/>
          </ac:picMkLst>
        </pc:picChg>
        <pc:picChg chg="add mod">
          <ac:chgData name="Kumar, Mithlesh" userId="f75b44f8-038e-4ce4-a7a5-b89273cc7715" providerId="ADAL" clId="{A0D0831F-E331-4CCA-91F5-2CAEE101C3C4}" dt="2022-05-17T18:36:49.812" v="175" actId="1076"/>
          <ac:picMkLst>
            <pc:docMk/>
            <pc:sldMk cId="3051369058" sldId="284"/>
            <ac:picMk id="7" creationId="{D3A8EBEB-C5A5-52FD-51C7-612FCB680A9F}"/>
          </ac:picMkLst>
        </pc:picChg>
        <pc:picChg chg="del">
          <ac:chgData name="Kumar, Mithlesh" userId="f75b44f8-038e-4ce4-a7a5-b89273cc7715" providerId="ADAL" clId="{A0D0831F-E331-4CCA-91F5-2CAEE101C3C4}" dt="2022-05-17T18:36:15.651" v="168" actId="478"/>
          <ac:picMkLst>
            <pc:docMk/>
            <pc:sldMk cId="3051369058" sldId="284"/>
            <ac:picMk id="8" creationId="{A5A53751-2950-CE5B-2F95-D477C3701C3F}"/>
          </ac:picMkLst>
        </pc:picChg>
        <pc:picChg chg="add mod">
          <ac:chgData name="Kumar, Mithlesh" userId="f75b44f8-038e-4ce4-a7a5-b89273cc7715" providerId="ADAL" clId="{A0D0831F-E331-4CCA-91F5-2CAEE101C3C4}" dt="2022-05-17T18:37:11.068" v="177" actId="1076"/>
          <ac:picMkLst>
            <pc:docMk/>
            <pc:sldMk cId="3051369058" sldId="284"/>
            <ac:picMk id="10" creationId="{DFB0DD97-5DD9-DF0B-8FDB-22EEFACA45B4}"/>
          </ac:picMkLst>
        </pc:picChg>
        <pc:picChg chg="del">
          <ac:chgData name="Kumar, Mithlesh" userId="f75b44f8-038e-4ce4-a7a5-b89273cc7715" providerId="ADAL" clId="{A0D0831F-E331-4CCA-91F5-2CAEE101C3C4}" dt="2022-05-17T18:36:16.140" v="169" actId="478"/>
          <ac:picMkLst>
            <pc:docMk/>
            <pc:sldMk cId="3051369058" sldId="284"/>
            <ac:picMk id="12" creationId="{94A455BD-5A33-CCED-B283-1FD53AB6E4CF}"/>
          </ac:picMkLst>
        </pc:picChg>
        <pc:cxnChg chg="mod">
          <ac:chgData name="Kumar, Mithlesh" userId="f75b44f8-038e-4ce4-a7a5-b89273cc7715" providerId="ADAL" clId="{A0D0831F-E331-4CCA-91F5-2CAEE101C3C4}" dt="2022-05-17T18:36:29.316" v="173" actId="1076"/>
          <ac:cxnSpMkLst>
            <pc:docMk/>
            <pc:sldMk cId="3051369058" sldId="284"/>
            <ac:cxnSpMk id="14" creationId="{B27DA0B5-B7E1-4E30-A02B-1CBA95B67390}"/>
          </ac:cxnSpMkLst>
        </pc:cxnChg>
      </pc:sldChg>
      <pc:sldChg chg="addSp delSp modSp mod">
        <pc:chgData name="Kumar, Mithlesh" userId="f75b44f8-038e-4ce4-a7a5-b89273cc7715" providerId="ADAL" clId="{A0D0831F-E331-4CCA-91F5-2CAEE101C3C4}" dt="2022-05-17T16:11:58.649" v="118" actId="1076"/>
        <pc:sldMkLst>
          <pc:docMk/>
          <pc:sldMk cId="507862838" sldId="290"/>
        </pc:sldMkLst>
        <pc:graphicFrameChg chg="add mod modGraphic">
          <ac:chgData name="Kumar, Mithlesh" userId="f75b44f8-038e-4ce4-a7a5-b89273cc7715" providerId="ADAL" clId="{A0D0831F-E331-4CCA-91F5-2CAEE101C3C4}" dt="2022-05-17T16:11:23.255" v="113" actId="1076"/>
          <ac:graphicFrameMkLst>
            <pc:docMk/>
            <pc:sldMk cId="507862838" sldId="290"/>
            <ac:graphicFrameMk id="2" creationId="{3F7B1A2E-3941-E3D0-55AA-72C1ACBF6750}"/>
          </ac:graphicFrameMkLst>
        </pc:graphicFrameChg>
        <pc:graphicFrameChg chg="add mod modGraphic">
          <ac:chgData name="Kumar, Mithlesh" userId="f75b44f8-038e-4ce4-a7a5-b89273cc7715" providerId="ADAL" clId="{A0D0831F-E331-4CCA-91F5-2CAEE101C3C4}" dt="2022-05-17T16:11:33.709" v="115" actId="12385"/>
          <ac:graphicFrameMkLst>
            <pc:docMk/>
            <pc:sldMk cId="507862838" sldId="290"/>
            <ac:graphicFrameMk id="3" creationId="{18B4E77F-78ED-3C24-207F-8763112F2403}"/>
          </ac:graphicFrameMkLst>
        </pc:graphicFrameChg>
        <pc:graphicFrameChg chg="add mod modGraphic">
          <ac:chgData name="Kumar, Mithlesh" userId="f75b44f8-038e-4ce4-a7a5-b89273cc7715" providerId="ADAL" clId="{A0D0831F-E331-4CCA-91F5-2CAEE101C3C4}" dt="2022-05-17T16:11:58.649" v="118" actId="1076"/>
          <ac:graphicFrameMkLst>
            <pc:docMk/>
            <pc:sldMk cId="507862838" sldId="290"/>
            <ac:graphicFrameMk id="4" creationId="{D49180C8-AD88-0A52-17BD-394EF845CC77}"/>
          </ac:graphicFrameMkLst>
        </pc:graphicFrameChg>
        <pc:graphicFrameChg chg="del">
          <ac:chgData name="Kumar, Mithlesh" userId="f75b44f8-038e-4ce4-a7a5-b89273cc7715" providerId="ADAL" clId="{A0D0831F-E331-4CCA-91F5-2CAEE101C3C4}" dt="2022-05-17T16:10:56.578" v="108" actId="478"/>
          <ac:graphicFrameMkLst>
            <pc:docMk/>
            <pc:sldMk cId="507862838" sldId="290"/>
            <ac:graphicFrameMk id="9" creationId="{CBCD90D9-4245-165F-5061-AE6CA0B29805}"/>
          </ac:graphicFrameMkLst>
        </pc:graphicFrameChg>
        <pc:graphicFrameChg chg="del">
          <ac:chgData name="Kumar, Mithlesh" userId="f75b44f8-038e-4ce4-a7a5-b89273cc7715" providerId="ADAL" clId="{A0D0831F-E331-4CCA-91F5-2CAEE101C3C4}" dt="2022-05-17T16:10:58.290" v="109" actId="478"/>
          <ac:graphicFrameMkLst>
            <pc:docMk/>
            <pc:sldMk cId="507862838" sldId="290"/>
            <ac:graphicFrameMk id="10" creationId="{3A78D0FD-A3CB-FA77-F4A8-D4D22C849C47}"/>
          </ac:graphicFrameMkLst>
        </pc:graphicFrameChg>
        <pc:graphicFrameChg chg="del">
          <ac:chgData name="Kumar, Mithlesh" userId="f75b44f8-038e-4ce4-a7a5-b89273cc7715" providerId="ADAL" clId="{A0D0831F-E331-4CCA-91F5-2CAEE101C3C4}" dt="2022-05-17T16:11:00.561" v="110" actId="478"/>
          <ac:graphicFrameMkLst>
            <pc:docMk/>
            <pc:sldMk cId="507862838" sldId="290"/>
            <ac:graphicFrameMk id="11" creationId="{462862E4-14C6-76F4-E28F-BDF68212E2DF}"/>
          </ac:graphicFrameMkLst>
        </pc:graphicFrameChg>
      </pc:sldChg>
      <pc:sldChg chg="addSp delSp modSp mod">
        <pc:chgData name="Kumar, Mithlesh" userId="f75b44f8-038e-4ce4-a7a5-b89273cc7715" providerId="ADAL" clId="{A0D0831F-E331-4CCA-91F5-2CAEE101C3C4}" dt="2022-05-17T16:13:18.107" v="130" actId="1076"/>
        <pc:sldMkLst>
          <pc:docMk/>
          <pc:sldMk cId="939906957" sldId="291"/>
        </pc:sldMkLst>
        <pc:graphicFrameChg chg="add mod modGraphic">
          <ac:chgData name="Kumar, Mithlesh" userId="f75b44f8-038e-4ce4-a7a5-b89273cc7715" providerId="ADAL" clId="{A0D0831F-E331-4CCA-91F5-2CAEE101C3C4}" dt="2022-05-17T16:12:47.361" v="124" actId="1076"/>
          <ac:graphicFrameMkLst>
            <pc:docMk/>
            <pc:sldMk cId="939906957" sldId="291"/>
            <ac:graphicFrameMk id="3" creationId="{CA67F2A6-BA3D-44DB-8C1A-691077853617}"/>
          </ac:graphicFrameMkLst>
        </pc:graphicFrameChg>
        <pc:graphicFrameChg chg="add mod modGraphic">
          <ac:chgData name="Kumar, Mithlesh" userId="f75b44f8-038e-4ce4-a7a5-b89273cc7715" providerId="ADAL" clId="{A0D0831F-E331-4CCA-91F5-2CAEE101C3C4}" dt="2022-05-17T16:12:59.797" v="127" actId="1076"/>
          <ac:graphicFrameMkLst>
            <pc:docMk/>
            <pc:sldMk cId="939906957" sldId="291"/>
            <ac:graphicFrameMk id="4" creationId="{DA0A349E-DDBA-09EA-7424-680B447787F0}"/>
          </ac:graphicFrameMkLst>
        </pc:graphicFrameChg>
        <pc:graphicFrameChg chg="add mod modGraphic">
          <ac:chgData name="Kumar, Mithlesh" userId="f75b44f8-038e-4ce4-a7a5-b89273cc7715" providerId="ADAL" clId="{A0D0831F-E331-4CCA-91F5-2CAEE101C3C4}" dt="2022-05-17T16:13:18.107" v="130" actId="1076"/>
          <ac:graphicFrameMkLst>
            <pc:docMk/>
            <pc:sldMk cId="939906957" sldId="291"/>
            <ac:graphicFrameMk id="5" creationId="{C3B82605-76CD-42C9-CEE9-984396574C33}"/>
          </ac:graphicFrameMkLst>
        </pc:graphicFrameChg>
        <pc:graphicFrameChg chg="del">
          <ac:chgData name="Kumar, Mithlesh" userId="f75b44f8-038e-4ce4-a7a5-b89273cc7715" providerId="ADAL" clId="{A0D0831F-E331-4CCA-91F5-2CAEE101C3C4}" dt="2022-05-17T16:12:33.148" v="119" actId="478"/>
          <ac:graphicFrameMkLst>
            <pc:docMk/>
            <pc:sldMk cId="939906957" sldId="291"/>
            <ac:graphicFrameMk id="9" creationId="{CB9DA0A6-1BD1-B30C-1FEC-3524C6AFC082}"/>
          </ac:graphicFrameMkLst>
        </pc:graphicFrameChg>
        <pc:graphicFrameChg chg="del">
          <ac:chgData name="Kumar, Mithlesh" userId="f75b44f8-038e-4ce4-a7a5-b89273cc7715" providerId="ADAL" clId="{A0D0831F-E331-4CCA-91F5-2CAEE101C3C4}" dt="2022-05-17T16:12:35.036" v="120" actId="478"/>
          <ac:graphicFrameMkLst>
            <pc:docMk/>
            <pc:sldMk cId="939906957" sldId="291"/>
            <ac:graphicFrameMk id="11" creationId="{7F5A9C0E-9C75-949E-DB36-FAC1841850AD}"/>
          </ac:graphicFrameMkLst>
        </pc:graphicFrameChg>
        <pc:graphicFrameChg chg="del">
          <ac:chgData name="Kumar, Mithlesh" userId="f75b44f8-038e-4ce4-a7a5-b89273cc7715" providerId="ADAL" clId="{A0D0831F-E331-4CCA-91F5-2CAEE101C3C4}" dt="2022-05-17T16:12:36.756" v="121" actId="478"/>
          <ac:graphicFrameMkLst>
            <pc:docMk/>
            <pc:sldMk cId="939906957" sldId="291"/>
            <ac:graphicFrameMk id="12" creationId="{04ED8B21-2A7D-8AA4-A520-70F7D653B682}"/>
          </ac:graphicFrameMkLst>
        </pc:graphicFrameChg>
      </pc:sldChg>
      <pc:sldChg chg="add del">
        <pc:chgData name="Kumar, Mithlesh" userId="f75b44f8-038e-4ce4-a7a5-b89273cc7715" providerId="ADAL" clId="{A0D0831F-E331-4CCA-91F5-2CAEE101C3C4}" dt="2022-05-17T16:10:48.303" v="107" actId="47"/>
        <pc:sldMkLst>
          <pc:docMk/>
          <pc:sldMk cId="816484070" sldId="295"/>
        </pc:sldMkLst>
      </pc:sldChg>
    </pc:docChg>
  </pc:docChgLst>
  <pc:docChgLst>
    <pc:chgData name="Kumar, Mithlesh" userId="f75b44f8-038e-4ce4-a7a5-b89273cc7715" providerId="ADAL" clId="{0FEC041B-47B8-4B02-8FC5-46549F062B55}"/>
    <pc:docChg chg="undo custSel addSld delSld modSld sldOrd modMainMaster">
      <pc:chgData name="Kumar, Mithlesh" userId="f75b44f8-038e-4ce4-a7a5-b89273cc7715" providerId="ADAL" clId="{0FEC041B-47B8-4B02-8FC5-46549F062B55}" dt="2022-12-07T19:33:36.146" v="2213" actId="732"/>
      <pc:docMkLst>
        <pc:docMk/>
      </pc:docMkLst>
      <pc:sldChg chg="modSp mod">
        <pc:chgData name="Kumar, Mithlesh" userId="f75b44f8-038e-4ce4-a7a5-b89273cc7715" providerId="ADAL" clId="{0FEC041B-47B8-4B02-8FC5-46549F062B55}" dt="2022-12-07T19:13:24.983" v="2120" actId="20577"/>
        <pc:sldMkLst>
          <pc:docMk/>
          <pc:sldMk cId="1480225823" sldId="256"/>
        </pc:sldMkLst>
        <pc:spChg chg="mod">
          <ac:chgData name="Kumar, Mithlesh" userId="f75b44f8-038e-4ce4-a7a5-b89273cc7715" providerId="ADAL" clId="{0FEC041B-47B8-4B02-8FC5-46549F062B55}" dt="2022-12-07T19:13:24.983" v="2120" actId="20577"/>
          <ac:spMkLst>
            <pc:docMk/>
            <pc:sldMk cId="1480225823" sldId="256"/>
            <ac:spMk id="3" creationId="{BFB483D4-E0BA-0E91-E7A8-C507E881AFFE}"/>
          </ac:spMkLst>
        </pc:spChg>
        <pc:spChg chg="mod">
          <ac:chgData name="Kumar, Mithlesh" userId="f75b44f8-038e-4ce4-a7a5-b89273cc7715" providerId="ADAL" clId="{0FEC041B-47B8-4B02-8FC5-46549F062B55}" dt="2022-12-06T22:02:13.084" v="445" actId="20577"/>
          <ac:spMkLst>
            <pc:docMk/>
            <pc:sldMk cId="1480225823" sldId="256"/>
            <ac:spMk id="4" creationId="{C48BBFB2-FF07-46FF-B649-7DCC8C684033}"/>
          </ac:spMkLst>
        </pc:spChg>
        <pc:spChg chg="mod">
          <ac:chgData name="Kumar, Mithlesh" userId="f75b44f8-038e-4ce4-a7a5-b89273cc7715" providerId="ADAL" clId="{0FEC041B-47B8-4B02-8FC5-46549F062B55}" dt="2022-12-06T15:00:36.494" v="197" actId="1036"/>
          <ac:spMkLst>
            <pc:docMk/>
            <pc:sldMk cId="1480225823" sldId="256"/>
            <ac:spMk id="5" creationId="{833AA3B0-0469-44B2-9025-1BAEA5D4B6F7}"/>
          </ac:spMkLst>
        </pc:spChg>
        <pc:picChg chg="mod">
          <ac:chgData name="Kumar, Mithlesh" userId="f75b44f8-038e-4ce4-a7a5-b89273cc7715" providerId="ADAL" clId="{0FEC041B-47B8-4B02-8FC5-46549F062B55}" dt="2022-12-06T15:00:32.429" v="182" actId="1036"/>
          <ac:picMkLst>
            <pc:docMk/>
            <pc:sldMk cId="1480225823" sldId="256"/>
            <ac:picMk id="7" creationId="{F6836B52-A34C-4FCF-B0CB-041D624EBD26}"/>
          </ac:picMkLst>
        </pc:picChg>
      </pc:sldChg>
      <pc:sldChg chg="del">
        <pc:chgData name="Kumar, Mithlesh" userId="f75b44f8-038e-4ce4-a7a5-b89273cc7715" providerId="ADAL" clId="{0FEC041B-47B8-4B02-8FC5-46549F062B55}" dt="2022-12-06T15:32:54.225" v="323" actId="47"/>
        <pc:sldMkLst>
          <pc:docMk/>
          <pc:sldMk cId="2115698182" sldId="258"/>
        </pc:sldMkLst>
      </pc:sldChg>
      <pc:sldChg chg="del">
        <pc:chgData name="Kumar, Mithlesh" userId="f75b44f8-038e-4ce4-a7a5-b89273cc7715" providerId="ADAL" clId="{0FEC041B-47B8-4B02-8FC5-46549F062B55}" dt="2022-12-06T15:32:45.314" v="322" actId="47"/>
        <pc:sldMkLst>
          <pc:docMk/>
          <pc:sldMk cId="4212769980" sldId="259"/>
        </pc:sldMkLst>
      </pc:sldChg>
      <pc:sldChg chg="del">
        <pc:chgData name="Kumar, Mithlesh" userId="f75b44f8-038e-4ce4-a7a5-b89273cc7715" providerId="ADAL" clId="{0FEC041B-47B8-4B02-8FC5-46549F062B55}" dt="2022-12-06T15:32:54.225" v="323" actId="47"/>
        <pc:sldMkLst>
          <pc:docMk/>
          <pc:sldMk cId="1857153997" sldId="261"/>
        </pc:sldMkLst>
      </pc:sldChg>
      <pc:sldChg chg="del">
        <pc:chgData name="Kumar, Mithlesh" userId="f75b44f8-038e-4ce4-a7a5-b89273cc7715" providerId="ADAL" clId="{0FEC041B-47B8-4B02-8FC5-46549F062B55}" dt="2022-12-06T15:32:54.225" v="323" actId="47"/>
        <pc:sldMkLst>
          <pc:docMk/>
          <pc:sldMk cId="1104057958" sldId="264"/>
        </pc:sldMkLst>
      </pc:sldChg>
      <pc:sldChg chg="del">
        <pc:chgData name="Kumar, Mithlesh" userId="f75b44f8-038e-4ce4-a7a5-b89273cc7715" providerId="ADAL" clId="{0FEC041B-47B8-4B02-8FC5-46549F062B55}" dt="2022-12-06T15:32:54.225" v="323" actId="47"/>
        <pc:sldMkLst>
          <pc:docMk/>
          <pc:sldMk cId="788057885" sldId="265"/>
        </pc:sldMkLst>
      </pc:sldChg>
      <pc:sldChg chg="del">
        <pc:chgData name="Kumar, Mithlesh" userId="f75b44f8-038e-4ce4-a7a5-b89273cc7715" providerId="ADAL" clId="{0FEC041B-47B8-4B02-8FC5-46549F062B55}" dt="2022-12-06T15:32:54.225" v="323" actId="47"/>
        <pc:sldMkLst>
          <pc:docMk/>
          <pc:sldMk cId="2838684223" sldId="277"/>
        </pc:sldMkLst>
      </pc:sldChg>
      <pc:sldChg chg="del">
        <pc:chgData name="Kumar, Mithlesh" userId="f75b44f8-038e-4ce4-a7a5-b89273cc7715" providerId="ADAL" clId="{0FEC041B-47B8-4B02-8FC5-46549F062B55}" dt="2022-12-06T15:32:54.225" v="323" actId="47"/>
        <pc:sldMkLst>
          <pc:docMk/>
          <pc:sldMk cId="3213205319" sldId="281"/>
        </pc:sldMkLst>
      </pc:sldChg>
      <pc:sldChg chg="del">
        <pc:chgData name="Kumar, Mithlesh" userId="f75b44f8-038e-4ce4-a7a5-b89273cc7715" providerId="ADAL" clId="{0FEC041B-47B8-4B02-8FC5-46549F062B55}" dt="2022-12-06T15:32:54.225" v="323" actId="47"/>
        <pc:sldMkLst>
          <pc:docMk/>
          <pc:sldMk cId="3790519648" sldId="282"/>
        </pc:sldMkLst>
      </pc:sldChg>
      <pc:sldChg chg="del">
        <pc:chgData name="Kumar, Mithlesh" userId="f75b44f8-038e-4ce4-a7a5-b89273cc7715" providerId="ADAL" clId="{0FEC041B-47B8-4B02-8FC5-46549F062B55}" dt="2022-12-06T15:32:54.225" v="323" actId="47"/>
        <pc:sldMkLst>
          <pc:docMk/>
          <pc:sldMk cId="3051369058" sldId="284"/>
        </pc:sldMkLst>
      </pc:sldChg>
      <pc:sldChg chg="del">
        <pc:chgData name="Kumar, Mithlesh" userId="f75b44f8-038e-4ce4-a7a5-b89273cc7715" providerId="ADAL" clId="{0FEC041B-47B8-4B02-8FC5-46549F062B55}" dt="2022-12-06T15:32:54.225" v="323" actId="47"/>
        <pc:sldMkLst>
          <pc:docMk/>
          <pc:sldMk cId="2156679125" sldId="285"/>
        </pc:sldMkLst>
      </pc:sldChg>
      <pc:sldChg chg="del">
        <pc:chgData name="Kumar, Mithlesh" userId="f75b44f8-038e-4ce4-a7a5-b89273cc7715" providerId="ADAL" clId="{0FEC041B-47B8-4B02-8FC5-46549F062B55}" dt="2022-12-06T15:32:54.225" v="323" actId="47"/>
        <pc:sldMkLst>
          <pc:docMk/>
          <pc:sldMk cId="4248677122" sldId="286"/>
        </pc:sldMkLst>
      </pc:sldChg>
      <pc:sldChg chg="del">
        <pc:chgData name="Kumar, Mithlesh" userId="f75b44f8-038e-4ce4-a7a5-b89273cc7715" providerId="ADAL" clId="{0FEC041B-47B8-4B02-8FC5-46549F062B55}" dt="2022-12-06T15:32:54.225" v="323" actId="47"/>
        <pc:sldMkLst>
          <pc:docMk/>
          <pc:sldMk cId="1130505140" sldId="290"/>
        </pc:sldMkLst>
      </pc:sldChg>
      <pc:sldChg chg="del">
        <pc:chgData name="Kumar, Mithlesh" userId="f75b44f8-038e-4ce4-a7a5-b89273cc7715" providerId="ADAL" clId="{0FEC041B-47B8-4B02-8FC5-46549F062B55}" dt="2022-12-06T15:32:54.225" v="323" actId="47"/>
        <pc:sldMkLst>
          <pc:docMk/>
          <pc:sldMk cId="939906957" sldId="291"/>
        </pc:sldMkLst>
      </pc:sldChg>
      <pc:sldChg chg="del">
        <pc:chgData name="Kumar, Mithlesh" userId="f75b44f8-038e-4ce4-a7a5-b89273cc7715" providerId="ADAL" clId="{0FEC041B-47B8-4B02-8FC5-46549F062B55}" dt="2022-12-06T15:32:54.225" v="323" actId="47"/>
        <pc:sldMkLst>
          <pc:docMk/>
          <pc:sldMk cId="1111374271" sldId="308"/>
        </pc:sldMkLst>
      </pc:sldChg>
      <pc:sldChg chg="addSp delSp modSp mod">
        <pc:chgData name="Kumar, Mithlesh" userId="f75b44f8-038e-4ce4-a7a5-b89273cc7715" providerId="ADAL" clId="{0FEC041B-47B8-4B02-8FC5-46549F062B55}" dt="2022-12-06T22:43:33.614" v="1029" actId="478"/>
        <pc:sldMkLst>
          <pc:docMk/>
          <pc:sldMk cId="783691367" sldId="311"/>
        </pc:sldMkLst>
        <pc:spChg chg="mod">
          <ac:chgData name="Kumar, Mithlesh" userId="f75b44f8-038e-4ce4-a7a5-b89273cc7715" providerId="ADAL" clId="{0FEC041B-47B8-4B02-8FC5-46549F062B55}" dt="2022-12-06T22:03:04.546" v="456" actId="12788"/>
          <ac:spMkLst>
            <pc:docMk/>
            <pc:sldMk cId="783691367" sldId="311"/>
            <ac:spMk id="2" creationId="{FD56D240-891E-D6C6-EBCA-07A216633973}"/>
          </ac:spMkLst>
        </pc:spChg>
        <pc:spChg chg="del">
          <ac:chgData name="Kumar, Mithlesh" userId="f75b44f8-038e-4ce4-a7a5-b89273cc7715" providerId="ADAL" clId="{0FEC041B-47B8-4B02-8FC5-46549F062B55}" dt="2022-12-06T15:03:02.072" v="241" actId="478"/>
          <ac:spMkLst>
            <pc:docMk/>
            <pc:sldMk cId="783691367" sldId="311"/>
            <ac:spMk id="5" creationId="{3B3C7D06-C426-445C-978D-F7EEABEE21EE}"/>
          </ac:spMkLst>
        </pc:spChg>
        <pc:spChg chg="mod ord">
          <ac:chgData name="Kumar, Mithlesh" userId="f75b44f8-038e-4ce4-a7a5-b89273cc7715" providerId="ADAL" clId="{0FEC041B-47B8-4B02-8FC5-46549F062B55}" dt="2022-12-06T15:31:54.643" v="321" actId="1076"/>
          <ac:spMkLst>
            <pc:docMk/>
            <pc:sldMk cId="783691367" sldId="311"/>
            <ac:spMk id="12" creationId="{D37FBC46-772F-3E87-2301-6A902DE7015A}"/>
          </ac:spMkLst>
        </pc:spChg>
        <pc:spChg chg="add mod">
          <ac:chgData name="Kumar, Mithlesh" userId="f75b44f8-038e-4ce4-a7a5-b89273cc7715" providerId="ADAL" clId="{0FEC041B-47B8-4B02-8FC5-46549F062B55}" dt="2022-12-06T15:30:49.445" v="286" actId="1076"/>
          <ac:spMkLst>
            <pc:docMk/>
            <pc:sldMk cId="783691367" sldId="311"/>
            <ac:spMk id="13" creationId="{A43971AA-F318-4C58-B6DC-1EC34FC26DD2}"/>
          </ac:spMkLst>
        </pc:spChg>
        <pc:spChg chg="del">
          <ac:chgData name="Kumar, Mithlesh" userId="f75b44f8-038e-4ce4-a7a5-b89273cc7715" providerId="ADAL" clId="{0FEC041B-47B8-4B02-8FC5-46549F062B55}" dt="2022-12-06T15:03:00.801" v="240" actId="478"/>
          <ac:spMkLst>
            <pc:docMk/>
            <pc:sldMk cId="783691367" sldId="311"/>
            <ac:spMk id="21" creationId="{14252B92-1AE7-4CC0-B0DC-4784C67134A6}"/>
          </ac:spMkLst>
        </pc:spChg>
        <pc:spChg chg="add mod">
          <ac:chgData name="Kumar, Mithlesh" userId="f75b44f8-038e-4ce4-a7a5-b89273cc7715" providerId="ADAL" clId="{0FEC041B-47B8-4B02-8FC5-46549F062B55}" dt="2022-12-06T15:31:41.571" v="319" actId="1076"/>
          <ac:spMkLst>
            <pc:docMk/>
            <pc:sldMk cId="783691367" sldId="311"/>
            <ac:spMk id="22" creationId="{DB71163F-568C-4F94-8242-1C64F4B202B1}"/>
          </ac:spMkLst>
        </pc:spChg>
        <pc:spChg chg="mod">
          <ac:chgData name="Kumar, Mithlesh" userId="f75b44f8-038e-4ce4-a7a5-b89273cc7715" providerId="ADAL" clId="{0FEC041B-47B8-4B02-8FC5-46549F062B55}" dt="2022-12-06T15:03:55.934" v="248" actId="1076"/>
          <ac:spMkLst>
            <pc:docMk/>
            <pc:sldMk cId="783691367" sldId="311"/>
            <ac:spMk id="24" creationId="{3831E411-305C-A35A-3250-28230B5D8F83}"/>
          </ac:spMkLst>
        </pc:spChg>
        <pc:spChg chg="del">
          <ac:chgData name="Kumar, Mithlesh" userId="f75b44f8-038e-4ce4-a7a5-b89273cc7715" providerId="ADAL" clId="{0FEC041B-47B8-4B02-8FC5-46549F062B55}" dt="2022-12-06T15:03:04.336" v="242" actId="478"/>
          <ac:spMkLst>
            <pc:docMk/>
            <pc:sldMk cId="783691367" sldId="311"/>
            <ac:spMk id="26" creationId="{833B4981-CB89-415B-85EA-77406CAC6470}"/>
          </ac:spMkLst>
        </pc:spChg>
        <pc:spChg chg="mod">
          <ac:chgData name="Kumar, Mithlesh" userId="f75b44f8-038e-4ce4-a7a5-b89273cc7715" providerId="ADAL" clId="{0FEC041B-47B8-4B02-8FC5-46549F062B55}" dt="2022-12-06T15:03:55.934" v="248" actId="1076"/>
          <ac:spMkLst>
            <pc:docMk/>
            <pc:sldMk cId="783691367" sldId="311"/>
            <ac:spMk id="27" creationId="{A7F0CAF1-FBC5-DD76-EF73-AF4101A148CC}"/>
          </ac:spMkLst>
        </pc:spChg>
        <pc:spChg chg="add mod">
          <ac:chgData name="Kumar, Mithlesh" userId="f75b44f8-038e-4ce4-a7a5-b89273cc7715" providerId="ADAL" clId="{0FEC041B-47B8-4B02-8FC5-46549F062B55}" dt="2022-12-06T15:31:31.966" v="317" actId="1035"/>
          <ac:spMkLst>
            <pc:docMk/>
            <pc:sldMk cId="783691367" sldId="311"/>
            <ac:spMk id="28" creationId="{3C9B1D78-24E6-4677-9B1B-769E5972AD39}"/>
          </ac:spMkLst>
        </pc:spChg>
        <pc:spChg chg="add del mod">
          <ac:chgData name="Kumar, Mithlesh" userId="f75b44f8-038e-4ce4-a7a5-b89273cc7715" providerId="ADAL" clId="{0FEC041B-47B8-4B02-8FC5-46549F062B55}" dt="2022-12-06T22:43:33.614" v="1029" actId="478"/>
          <ac:spMkLst>
            <pc:docMk/>
            <pc:sldMk cId="783691367" sldId="311"/>
            <ac:spMk id="29" creationId="{D9391D01-AF6B-4942-8386-E8F4F649FA66}"/>
          </ac:spMkLst>
        </pc:spChg>
        <pc:spChg chg="mod">
          <ac:chgData name="Kumar, Mithlesh" userId="f75b44f8-038e-4ce4-a7a5-b89273cc7715" providerId="ADAL" clId="{0FEC041B-47B8-4B02-8FC5-46549F062B55}" dt="2022-12-06T15:03:55.934" v="248" actId="1076"/>
          <ac:spMkLst>
            <pc:docMk/>
            <pc:sldMk cId="783691367" sldId="311"/>
            <ac:spMk id="31" creationId="{2D11C7E9-2976-F3F2-6896-1F1A3397048E}"/>
          </ac:spMkLst>
        </pc:spChg>
        <pc:picChg chg="add del mod">
          <ac:chgData name="Kumar, Mithlesh" userId="f75b44f8-038e-4ce4-a7a5-b89273cc7715" providerId="ADAL" clId="{0FEC041B-47B8-4B02-8FC5-46549F062B55}" dt="2022-12-06T15:31:22.348" v="301" actId="14100"/>
          <ac:picMkLst>
            <pc:docMk/>
            <pc:sldMk cId="783691367" sldId="311"/>
            <ac:picMk id="4" creationId="{1BC41391-2D2F-C3B2-2F73-18EB818D1355}"/>
          </ac:picMkLst>
        </pc:picChg>
        <pc:picChg chg="add del">
          <ac:chgData name="Kumar, Mithlesh" userId="f75b44f8-038e-4ce4-a7a5-b89273cc7715" providerId="ADAL" clId="{0FEC041B-47B8-4B02-8FC5-46549F062B55}" dt="2022-12-06T15:04:50.179" v="254" actId="478"/>
          <ac:picMkLst>
            <pc:docMk/>
            <pc:sldMk cId="783691367" sldId="311"/>
            <ac:picMk id="6" creationId="{F75FA292-2DD1-4494-13AF-FFF50CD06C70}"/>
          </ac:picMkLst>
        </pc:picChg>
        <pc:picChg chg="add mod">
          <ac:chgData name="Kumar, Mithlesh" userId="f75b44f8-038e-4ce4-a7a5-b89273cc7715" providerId="ADAL" clId="{0FEC041B-47B8-4B02-8FC5-46549F062B55}" dt="2022-12-06T15:30:45.622" v="285" actId="1076"/>
          <ac:picMkLst>
            <pc:docMk/>
            <pc:sldMk cId="783691367" sldId="311"/>
            <ac:picMk id="8" creationId="{1C22EA3B-4B38-4959-ADE2-9B6D4EB5A303}"/>
          </ac:picMkLst>
        </pc:picChg>
        <pc:picChg chg="mod">
          <ac:chgData name="Kumar, Mithlesh" userId="f75b44f8-038e-4ce4-a7a5-b89273cc7715" providerId="ADAL" clId="{0FEC041B-47B8-4B02-8FC5-46549F062B55}" dt="2022-12-06T15:31:49.747" v="320" actId="1076"/>
          <ac:picMkLst>
            <pc:docMk/>
            <pc:sldMk cId="783691367" sldId="311"/>
            <ac:picMk id="9" creationId="{13D9BF7D-93F4-3ABB-A3E5-322E7829C92D}"/>
          </ac:picMkLst>
        </pc:picChg>
        <pc:picChg chg="add mod modCrop">
          <ac:chgData name="Kumar, Mithlesh" userId="f75b44f8-038e-4ce4-a7a5-b89273cc7715" providerId="ADAL" clId="{0FEC041B-47B8-4B02-8FC5-46549F062B55}" dt="2022-12-06T22:03:52.727" v="459" actId="14100"/>
          <ac:picMkLst>
            <pc:docMk/>
            <pc:sldMk cId="783691367" sldId="311"/>
            <ac:picMk id="11" creationId="{F1B0250D-3758-463F-9042-1CBEA916ECD2}"/>
          </ac:picMkLst>
        </pc:picChg>
        <pc:cxnChg chg="mod">
          <ac:chgData name="Kumar, Mithlesh" userId="f75b44f8-038e-4ce4-a7a5-b89273cc7715" providerId="ADAL" clId="{0FEC041B-47B8-4B02-8FC5-46549F062B55}" dt="2022-12-06T15:03:55.934" v="248" actId="1076"/>
          <ac:cxnSpMkLst>
            <pc:docMk/>
            <pc:sldMk cId="783691367" sldId="311"/>
            <ac:cxnSpMk id="19" creationId="{C9748F51-192C-48AB-B418-6B6D8DCA2BBC}"/>
          </ac:cxnSpMkLst>
        </pc:cxnChg>
        <pc:cxnChg chg="mod">
          <ac:chgData name="Kumar, Mithlesh" userId="f75b44f8-038e-4ce4-a7a5-b89273cc7715" providerId="ADAL" clId="{0FEC041B-47B8-4B02-8FC5-46549F062B55}" dt="2022-12-06T15:03:55.934" v="248" actId="1076"/>
          <ac:cxnSpMkLst>
            <pc:docMk/>
            <pc:sldMk cId="783691367" sldId="311"/>
            <ac:cxnSpMk id="23" creationId="{5FDA67AD-0130-3104-10AF-020B48F87286}"/>
          </ac:cxnSpMkLst>
        </pc:cxnChg>
        <pc:cxnChg chg="mod">
          <ac:chgData name="Kumar, Mithlesh" userId="f75b44f8-038e-4ce4-a7a5-b89273cc7715" providerId="ADAL" clId="{0FEC041B-47B8-4B02-8FC5-46549F062B55}" dt="2022-12-06T15:03:55.934" v="248" actId="1076"/>
          <ac:cxnSpMkLst>
            <pc:docMk/>
            <pc:sldMk cId="783691367" sldId="311"/>
            <ac:cxnSpMk id="25" creationId="{C0013527-7AB4-BCBD-0BBB-CEEE25DC7869}"/>
          </ac:cxnSpMkLst>
        </pc:cxnChg>
      </pc:sldChg>
      <pc:sldChg chg="del">
        <pc:chgData name="Kumar, Mithlesh" userId="f75b44f8-038e-4ce4-a7a5-b89273cc7715" providerId="ADAL" clId="{0FEC041B-47B8-4B02-8FC5-46549F062B55}" dt="2022-12-06T15:32:45.314" v="322" actId="47"/>
        <pc:sldMkLst>
          <pc:docMk/>
          <pc:sldMk cId="1155540603" sldId="317"/>
        </pc:sldMkLst>
      </pc:sldChg>
      <pc:sldChg chg="del">
        <pc:chgData name="Kumar, Mithlesh" userId="f75b44f8-038e-4ce4-a7a5-b89273cc7715" providerId="ADAL" clId="{0FEC041B-47B8-4B02-8FC5-46549F062B55}" dt="2022-12-06T15:32:45.314" v="322" actId="47"/>
        <pc:sldMkLst>
          <pc:docMk/>
          <pc:sldMk cId="3910166463" sldId="319"/>
        </pc:sldMkLst>
      </pc:sldChg>
      <pc:sldChg chg="del">
        <pc:chgData name="Kumar, Mithlesh" userId="f75b44f8-038e-4ce4-a7a5-b89273cc7715" providerId="ADAL" clId="{0FEC041B-47B8-4B02-8FC5-46549F062B55}" dt="2022-12-06T15:32:45.314" v="322" actId="47"/>
        <pc:sldMkLst>
          <pc:docMk/>
          <pc:sldMk cId="2085375960" sldId="320"/>
        </pc:sldMkLst>
      </pc:sldChg>
      <pc:sldChg chg="del">
        <pc:chgData name="Kumar, Mithlesh" userId="f75b44f8-038e-4ce4-a7a5-b89273cc7715" providerId="ADAL" clId="{0FEC041B-47B8-4B02-8FC5-46549F062B55}" dt="2022-12-06T15:32:54.225" v="323" actId="47"/>
        <pc:sldMkLst>
          <pc:docMk/>
          <pc:sldMk cId="3757046975" sldId="321"/>
        </pc:sldMkLst>
      </pc:sldChg>
      <pc:sldChg chg="del">
        <pc:chgData name="Kumar, Mithlesh" userId="f75b44f8-038e-4ce4-a7a5-b89273cc7715" providerId="ADAL" clId="{0FEC041B-47B8-4B02-8FC5-46549F062B55}" dt="2022-12-06T15:32:54.225" v="323" actId="47"/>
        <pc:sldMkLst>
          <pc:docMk/>
          <pc:sldMk cId="848800363" sldId="323"/>
        </pc:sldMkLst>
      </pc:sldChg>
      <pc:sldChg chg="del">
        <pc:chgData name="Kumar, Mithlesh" userId="f75b44f8-038e-4ce4-a7a5-b89273cc7715" providerId="ADAL" clId="{0FEC041B-47B8-4B02-8FC5-46549F062B55}" dt="2022-12-06T15:32:45.314" v="322" actId="47"/>
        <pc:sldMkLst>
          <pc:docMk/>
          <pc:sldMk cId="1571035683" sldId="326"/>
        </pc:sldMkLst>
      </pc:sldChg>
      <pc:sldChg chg="del">
        <pc:chgData name="Kumar, Mithlesh" userId="f75b44f8-038e-4ce4-a7a5-b89273cc7715" providerId="ADAL" clId="{0FEC041B-47B8-4B02-8FC5-46549F062B55}" dt="2022-12-06T15:32:45.314" v="322" actId="47"/>
        <pc:sldMkLst>
          <pc:docMk/>
          <pc:sldMk cId="2248989997" sldId="327"/>
        </pc:sldMkLst>
      </pc:sldChg>
      <pc:sldChg chg="del">
        <pc:chgData name="Kumar, Mithlesh" userId="f75b44f8-038e-4ce4-a7a5-b89273cc7715" providerId="ADAL" clId="{0FEC041B-47B8-4B02-8FC5-46549F062B55}" dt="2022-12-06T15:32:54.225" v="323" actId="47"/>
        <pc:sldMkLst>
          <pc:docMk/>
          <pc:sldMk cId="2276244140" sldId="329"/>
        </pc:sldMkLst>
      </pc:sldChg>
      <pc:sldChg chg="del">
        <pc:chgData name="Kumar, Mithlesh" userId="f75b44f8-038e-4ce4-a7a5-b89273cc7715" providerId="ADAL" clId="{0FEC041B-47B8-4B02-8FC5-46549F062B55}" dt="2022-12-06T15:32:45.314" v="322" actId="47"/>
        <pc:sldMkLst>
          <pc:docMk/>
          <pc:sldMk cId="1832780651" sldId="331"/>
        </pc:sldMkLst>
      </pc:sldChg>
      <pc:sldChg chg="del">
        <pc:chgData name="Kumar, Mithlesh" userId="f75b44f8-038e-4ce4-a7a5-b89273cc7715" providerId="ADAL" clId="{0FEC041B-47B8-4B02-8FC5-46549F062B55}" dt="2022-12-06T15:32:45.314" v="322" actId="47"/>
        <pc:sldMkLst>
          <pc:docMk/>
          <pc:sldMk cId="3311442192" sldId="332"/>
        </pc:sldMkLst>
      </pc:sldChg>
      <pc:sldChg chg="del">
        <pc:chgData name="Kumar, Mithlesh" userId="f75b44f8-038e-4ce4-a7a5-b89273cc7715" providerId="ADAL" clId="{0FEC041B-47B8-4B02-8FC5-46549F062B55}" dt="2022-12-06T15:32:54.225" v="323" actId="47"/>
        <pc:sldMkLst>
          <pc:docMk/>
          <pc:sldMk cId="1528090661" sldId="333"/>
        </pc:sldMkLst>
      </pc:sldChg>
      <pc:sldChg chg="del">
        <pc:chgData name="Kumar, Mithlesh" userId="f75b44f8-038e-4ce4-a7a5-b89273cc7715" providerId="ADAL" clId="{0FEC041B-47B8-4B02-8FC5-46549F062B55}" dt="2022-12-06T15:32:54.225" v="323" actId="47"/>
        <pc:sldMkLst>
          <pc:docMk/>
          <pc:sldMk cId="579972187" sldId="334"/>
        </pc:sldMkLst>
      </pc:sldChg>
      <pc:sldChg chg="addSp delSp modSp mod">
        <pc:chgData name="Kumar, Mithlesh" userId="f75b44f8-038e-4ce4-a7a5-b89273cc7715" providerId="ADAL" clId="{0FEC041B-47B8-4B02-8FC5-46549F062B55}" dt="2022-12-07T19:22:48.393" v="2201" actId="14100"/>
        <pc:sldMkLst>
          <pc:docMk/>
          <pc:sldMk cId="3375113481" sldId="336"/>
        </pc:sldMkLst>
        <pc:spChg chg="add mod">
          <ac:chgData name="Kumar, Mithlesh" userId="f75b44f8-038e-4ce4-a7a5-b89273cc7715" providerId="ADAL" clId="{0FEC041B-47B8-4B02-8FC5-46549F062B55}" dt="2022-12-07T19:22:48.393" v="2201" actId="14100"/>
          <ac:spMkLst>
            <pc:docMk/>
            <pc:sldMk cId="3375113481" sldId="336"/>
            <ac:spMk id="6" creationId="{9BDEA057-ECB3-4B34-9A2A-67C2C738ECF5}"/>
          </ac:spMkLst>
        </pc:spChg>
        <pc:graphicFrameChg chg="del mod">
          <ac:chgData name="Kumar, Mithlesh" userId="f75b44f8-038e-4ce4-a7a5-b89273cc7715" providerId="ADAL" clId="{0FEC041B-47B8-4B02-8FC5-46549F062B55}" dt="2022-12-07T19:21:47.677" v="2122" actId="478"/>
          <ac:graphicFrameMkLst>
            <pc:docMk/>
            <pc:sldMk cId="3375113481" sldId="336"/>
            <ac:graphicFrameMk id="4" creationId="{6F83E036-AE42-0C1B-6571-693D16FB7AB9}"/>
          </ac:graphicFrameMkLst>
        </pc:graphicFrameChg>
      </pc:sldChg>
      <pc:sldChg chg="addSp delSp modSp new mod">
        <pc:chgData name="Kumar, Mithlesh" userId="f75b44f8-038e-4ce4-a7a5-b89273cc7715" providerId="ADAL" clId="{0FEC041B-47B8-4B02-8FC5-46549F062B55}" dt="2022-12-06T22:35:17.382" v="952" actId="12"/>
        <pc:sldMkLst>
          <pc:docMk/>
          <pc:sldMk cId="2898043099" sldId="337"/>
        </pc:sldMkLst>
        <pc:spChg chg="mod">
          <ac:chgData name="Kumar, Mithlesh" userId="f75b44f8-038e-4ce4-a7a5-b89273cc7715" providerId="ADAL" clId="{0FEC041B-47B8-4B02-8FC5-46549F062B55}" dt="2022-12-06T15:37:47.825" v="436" actId="113"/>
          <ac:spMkLst>
            <pc:docMk/>
            <pc:sldMk cId="2898043099" sldId="337"/>
            <ac:spMk id="2" creationId="{154D10A0-FFB5-466F-9D2C-08B9923530D7}"/>
          </ac:spMkLst>
        </pc:spChg>
        <pc:spChg chg="del">
          <ac:chgData name="Kumar, Mithlesh" userId="f75b44f8-038e-4ce4-a7a5-b89273cc7715" providerId="ADAL" clId="{0FEC041B-47B8-4B02-8FC5-46549F062B55}" dt="2022-12-06T22:06:43.030" v="460"/>
          <ac:spMkLst>
            <pc:docMk/>
            <pc:sldMk cId="2898043099" sldId="337"/>
            <ac:spMk id="3" creationId="{35ABFBA8-A032-4FF5-9306-545766ABF00D}"/>
          </ac:spMkLst>
        </pc:spChg>
        <pc:spChg chg="add mod">
          <ac:chgData name="Kumar, Mithlesh" userId="f75b44f8-038e-4ce4-a7a5-b89273cc7715" providerId="ADAL" clId="{0FEC041B-47B8-4B02-8FC5-46549F062B55}" dt="2022-12-06T22:35:17.382" v="952" actId="12"/>
          <ac:spMkLst>
            <pc:docMk/>
            <pc:sldMk cId="2898043099" sldId="337"/>
            <ac:spMk id="9" creationId="{AABACD55-6D4E-4A71-B968-F7C2E477DB79}"/>
          </ac:spMkLst>
        </pc:spChg>
        <pc:picChg chg="add mod">
          <ac:chgData name="Kumar, Mithlesh" userId="f75b44f8-038e-4ce4-a7a5-b89273cc7715" providerId="ADAL" clId="{0FEC041B-47B8-4B02-8FC5-46549F062B55}" dt="2022-12-06T22:08:51.149" v="470" actId="1076"/>
          <ac:picMkLst>
            <pc:docMk/>
            <pc:sldMk cId="2898043099" sldId="337"/>
            <ac:picMk id="5" creationId="{1AD830FB-A0AA-42AD-951E-4485A4340976}"/>
          </ac:picMkLst>
        </pc:picChg>
        <pc:picChg chg="add mod">
          <ac:chgData name="Kumar, Mithlesh" userId="f75b44f8-038e-4ce4-a7a5-b89273cc7715" providerId="ADAL" clId="{0FEC041B-47B8-4B02-8FC5-46549F062B55}" dt="2022-12-06T22:08:55.973" v="472" actId="1076"/>
          <ac:picMkLst>
            <pc:docMk/>
            <pc:sldMk cId="2898043099" sldId="337"/>
            <ac:picMk id="6" creationId="{6D565F6C-C3E7-4C84-BC00-F7EF77F345AB}"/>
          </ac:picMkLst>
        </pc:picChg>
        <pc:picChg chg="add mod">
          <ac:chgData name="Kumar, Mithlesh" userId="f75b44f8-038e-4ce4-a7a5-b89273cc7715" providerId="ADAL" clId="{0FEC041B-47B8-4B02-8FC5-46549F062B55}" dt="2022-12-06T22:08:58.517" v="474" actId="1076"/>
          <ac:picMkLst>
            <pc:docMk/>
            <pc:sldMk cId="2898043099" sldId="337"/>
            <ac:picMk id="7" creationId="{804D749D-208F-4057-A4B8-E583AB5CF207}"/>
          </ac:picMkLst>
        </pc:picChg>
      </pc:sldChg>
      <pc:sldChg chg="del">
        <pc:chgData name="Kumar, Mithlesh" userId="f75b44f8-038e-4ce4-a7a5-b89273cc7715" providerId="ADAL" clId="{0FEC041B-47B8-4B02-8FC5-46549F062B55}" dt="2022-12-06T15:32:54.225" v="323" actId="47"/>
        <pc:sldMkLst>
          <pc:docMk/>
          <pc:sldMk cId="3823533653" sldId="337"/>
        </pc:sldMkLst>
      </pc:sldChg>
      <pc:sldChg chg="addSp delSp modSp new mod">
        <pc:chgData name="Kumar, Mithlesh" userId="f75b44f8-038e-4ce4-a7a5-b89273cc7715" providerId="ADAL" clId="{0FEC041B-47B8-4B02-8FC5-46549F062B55}" dt="2022-12-06T22:19:08.346" v="636" actId="1076"/>
        <pc:sldMkLst>
          <pc:docMk/>
          <pc:sldMk cId="1471166896" sldId="338"/>
        </pc:sldMkLst>
        <pc:spChg chg="mod">
          <ac:chgData name="Kumar, Mithlesh" userId="f75b44f8-038e-4ce4-a7a5-b89273cc7715" providerId="ADAL" clId="{0FEC041B-47B8-4B02-8FC5-46549F062B55}" dt="2022-12-06T22:09:29.927" v="494" actId="12788"/>
          <ac:spMkLst>
            <pc:docMk/>
            <pc:sldMk cId="1471166896" sldId="338"/>
            <ac:spMk id="2" creationId="{EC1E01B4-ADE3-4EF1-B126-B24915E19B75}"/>
          </ac:spMkLst>
        </pc:spChg>
        <pc:spChg chg="del">
          <ac:chgData name="Kumar, Mithlesh" userId="f75b44f8-038e-4ce4-a7a5-b89273cc7715" providerId="ADAL" clId="{0FEC041B-47B8-4B02-8FC5-46549F062B55}" dt="2022-12-06T22:09:51.535" v="495"/>
          <ac:spMkLst>
            <pc:docMk/>
            <pc:sldMk cId="1471166896" sldId="338"/>
            <ac:spMk id="3" creationId="{B6945DC8-C493-431F-816D-FDE46393595A}"/>
          </ac:spMkLst>
        </pc:spChg>
        <pc:picChg chg="add mod">
          <ac:chgData name="Kumar, Mithlesh" userId="f75b44f8-038e-4ce4-a7a5-b89273cc7715" providerId="ADAL" clId="{0FEC041B-47B8-4B02-8FC5-46549F062B55}" dt="2022-12-06T22:19:08.346" v="636" actId="1076"/>
          <ac:picMkLst>
            <pc:docMk/>
            <pc:sldMk cId="1471166896" sldId="338"/>
            <ac:picMk id="6" creationId="{BC07A89C-86E1-48D8-8EF1-0B537187398D}"/>
          </ac:picMkLst>
        </pc:picChg>
        <pc:picChg chg="add del mod">
          <ac:chgData name="Kumar, Mithlesh" userId="f75b44f8-038e-4ce4-a7a5-b89273cc7715" providerId="ADAL" clId="{0FEC041B-47B8-4B02-8FC5-46549F062B55}" dt="2022-12-06T22:16:05.288" v="550" actId="478"/>
          <ac:picMkLst>
            <pc:docMk/>
            <pc:sldMk cId="1471166896" sldId="338"/>
            <ac:picMk id="8" creationId="{A30CD167-183F-4A7C-8707-1B2F0FE76A6E}"/>
          </ac:picMkLst>
        </pc:picChg>
        <pc:picChg chg="add del mod">
          <ac:chgData name="Kumar, Mithlesh" userId="f75b44f8-038e-4ce4-a7a5-b89273cc7715" providerId="ADAL" clId="{0FEC041B-47B8-4B02-8FC5-46549F062B55}" dt="2022-12-06T22:18:00.482" v="628" actId="478"/>
          <ac:picMkLst>
            <pc:docMk/>
            <pc:sldMk cId="1471166896" sldId="338"/>
            <ac:picMk id="10" creationId="{4EA33082-A382-46A7-8033-CA0E1B3C27D9}"/>
          </ac:picMkLst>
        </pc:picChg>
        <pc:picChg chg="add mod">
          <ac:chgData name="Kumar, Mithlesh" userId="f75b44f8-038e-4ce4-a7a5-b89273cc7715" providerId="ADAL" clId="{0FEC041B-47B8-4B02-8FC5-46549F062B55}" dt="2022-12-06T22:19:04.931" v="635" actId="1076"/>
          <ac:picMkLst>
            <pc:docMk/>
            <pc:sldMk cId="1471166896" sldId="338"/>
            <ac:picMk id="12" creationId="{D06AD0F9-E5D7-49A0-B4E2-80E260647A8C}"/>
          </ac:picMkLst>
        </pc:picChg>
      </pc:sldChg>
      <pc:sldChg chg="del">
        <pc:chgData name="Kumar, Mithlesh" userId="f75b44f8-038e-4ce4-a7a5-b89273cc7715" providerId="ADAL" clId="{0FEC041B-47B8-4B02-8FC5-46549F062B55}" dt="2022-12-06T15:32:54.225" v="323" actId="47"/>
        <pc:sldMkLst>
          <pc:docMk/>
          <pc:sldMk cId="3158306256" sldId="338"/>
        </pc:sldMkLst>
      </pc:sldChg>
      <pc:sldChg chg="del">
        <pc:chgData name="Kumar, Mithlesh" userId="f75b44f8-038e-4ce4-a7a5-b89273cc7715" providerId="ADAL" clId="{0FEC041B-47B8-4B02-8FC5-46549F062B55}" dt="2022-12-06T15:32:54.225" v="323" actId="47"/>
        <pc:sldMkLst>
          <pc:docMk/>
          <pc:sldMk cId="4095616887" sldId="339"/>
        </pc:sldMkLst>
      </pc:sldChg>
      <pc:sldChg chg="addSp modSp new mod">
        <pc:chgData name="Kumar, Mithlesh" userId="f75b44f8-038e-4ce4-a7a5-b89273cc7715" providerId="ADAL" clId="{0FEC041B-47B8-4B02-8FC5-46549F062B55}" dt="2022-12-07T18:47:30.268" v="2052" actId="1076"/>
        <pc:sldMkLst>
          <pc:docMk/>
          <pc:sldMk cId="4238695727" sldId="339"/>
        </pc:sldMkLst>
        <pc:spChg chg="mod">
          <ac:chgData name="Kumar, Mithlesh" userId="f75b44f8-038e-4ce4-a7a5-b89273cc7715" providerId="ADAL" clId="{0FEC041B-47B8-4B02-8FC5-46549F062B55}" dt="2022-12-06T22:32:38.870" v="932" actId="1076"/>
          <ac:spMkLst>
            <pc:docMk/>
            <pc:sldMk cId="4238695727" sldId="339"/>
            <ac:spMk id="2" creationId="{96A4FA13-26EB-48B1-B6EF-23688BAE9BC5}"/>
          </ac:spMkLst>
        </pc:spChg>
        <pc:spChg chg="mod">
          <ac:chgData name="Kumar, Mithlesh" userId="f75b44f8-038e-4ce4-a7a5-b89273cc7715" providerId="ADAL" clId="{0FEC041B-47B8-4B02-8FC5-46549F062B55}" dt="2022-12-06T22:32:46.382" v="934" actId="1076"/>
          <ac:spMkLst>
            <pc:docMk/>
            <pc:sldMk cId="4238695727" sldId="339"/>
            <ac:spMk id="3" creationId="{BD8317FC-5761-4103-9842-900B92A8D59C}"/>
          </ac:spMkLst>
        </pc:spChg>
        <pc:picChg chg="add mod modCrop">
          <ac:chgData name="Kumar, Mithlesh" userId="f75b44f8-038e-4ce4-a7a5-b89273cc7715" providerId="ADAL" clId="{0FEC041B-47B8-4B02-8FC5-46549F062B55}" dt="2022-12-07T18:47:30.268" v="2052" actId="1076"/>
          <ac:picMkLst>
            <pc:docMk/>
            <pc:sldMk cId="4238695727" sldId="339"/>
            <ac:picMk id="6" creationId="{ACE93D51-0B54-4927-AF10-7A6F79455DA2}"/>
          </ac:picMkLst>
        </pc:picChg>
      </pc:sldChg>
      <pc:sldChg chg="addSp delSp modSp new mod">
        <pc:chgData name="Kumar, Mithlesh" userId="f75b44f8-038e-4ce4-a7a5-b89273cc7715" providerId="ADAL" clId="{0FEC041B-47B8-4B02-8FC5-46549F062B55}" dt="2022-12-07T18:48:52.338" v="2055" actId="14100"/>
        <pc:sldMkLst>
          <pc:docMk/>
          <pc:sldMk cId="788094030" sldId="340"/>
        </pc:sldMkLst>
        <pc:spChg chg="mod">
          <ac:chgData name="Kumar, Mithlesh" userId="f75b44f8-038e-4ce4-a7a5-b89273cc7715" providerId="ADAL" clId="{0FEC041B-47B8-4B02-8FC5-46549F062B55}" dt="2022-12-07T18:40:06.361" v="1975" actId="1076"/>
          <ac:spMkLst>
            <pc:docMk/>
            <pc:sldMk cId="788094030" sldId="340"/>
            <ac:spMk id="2" creationId="{9907F6D7-9EB7-4064-AA00-5CF1CF6EC44E}"/>
          </ac:spMkLst>
        </pc:spChg>
        <pc:spChg chg="mod">
          <ac:chgData name="Kumar, Mithlesh" userId="f75b44f8-038e-4ce4-a7a5-b89273cc7715" providerId="ADAL" clId="{0FEC041B-47B8-4B02-8FC5-46549F062B55}" dt="2022-12-07T18:34:56.979" v="1921" actId="1076"/>
          <ac:spMkLst>
            <pc:docMk/>
            <pc:sldMk cId="788094030" sldId="340"/>
            <ac:spMk id="3" creationId="{CD7C259E-C9A8-41AA-B05A-0D8D188151B3}"/>
          </ac:spMkLst>
        </pc:spChg>
        <pc:spChg chg="add del">
          <ac:chgData name="Kumar, Mithlesh" userId="f75b44f8-038e-4ce4-a7a5-b89273cc7715" providerId="ADAL" clId="{0FEC041B-47B8-4B02-8FC5-46549F062B55}" dt="2022-12-07T18:35:37.849" v="1923" actId="22"/>
          <ac:spMkLst>
            <pc:docMk/>
            <pc:sldMk cId="788094030" sldId="340"/>
            <ac:spMk id="6" creationId="{384D8437-55AE-4212-98D2-683A1EC7F552}"/>
          </ac:spMkLst>
        </pc:spChg>
        <pc:spChg chg="add mod">
          <ac:chgData name="Kumar, Mithlesh" userId="f75b44f8-038e-4ce4-a7a5-b89273cc7715" providerId="ADAL" clId="{0FEC041B-47B8-4B02-8FC5-46549F062B55}" dt="2022-12-07T18:40:24.336" v="2038" actId="1076"/>
          <ac:spMkLst>
            <pc:docMk/>
            <pc:sldMk cId="788094030" sldId="340"/>
            <ac:spMk id="9" creationId="{7A049531-97EA-43C6-B8C6-526DCF477A41}"/>
          </ac:spMkLst>
        </pc:spChg>
        <pc:spChg chg="add mod">
          <ac:chgData name="Kumar, Mithlesh" userId="f75b44f8-038e-4ce4-a7a5-b89273cc7715" providerId="ADAL" clId="{0FEC041B-47B8-4B02-8FC5-46549F062B55}" dt="2022-12-07T18:40:26.647" v="2039" actId="1076"/>
          <ac:spMkLst>
            <pc:docMk/>
            <pc:sldMk cId="788094030" sldId="340"/>
            <ac:spMk id="12" creationId="{E8B514DA-326B-4D7B-9C01-C0ECC61FB4E6}"/>
          </ac:spMkLst>
        </pc:spChg>
        <pc:spChg chg="add del">
          <ac:chgData name="Kumar, Mithlesh" userId="f75b44f8-038e-4ce4-a7a5-b89273cc7715" providerId="ADAL" clId="{0FEC041B-47B8-4B02-8FC5-46549F062B55}" dt="2022-12-07T18:46:26.555" v="2043" actId="22"/>
          <ac:spMkLst>
            <pc:docMk/>
            <pc:sldMk cId="788094030" sldId="340"/>
            <ac:spMk id="21" creationId="{0AB46C45-DE18-4F4D-9FA9-07382C5FD941}"/>
          </ac:spMkLst>
        </pc:spChg>
        <pc:picChg chg="add mod modCrop">
          <ac:chgData name="Kumar, Mithlesh" userId="f75b44f8-038e-4ce4-a7a5-b89273cc7715" providerId="ADAL" clId="{0FEC041B-47B8-4B02-8FC5-46549F062B55}" dt="2022-12-07T18:48:48.209" v="2054" actId="1076"/>
          <ac:picMkLst>
            <pc:docMk/>
            <pc:sldMk cId="788094030" sldId="340"/>
            <ac:picMk id="8" creationId="{62AB7D85-43BF-4ABB-9525-079232AABC1F}"/>
          </ac:picMkLst>
        </pc:picChg>
        <pc:picChg chg="add del mod">
          <ac:chgData name="Kumar, Mithlesh" userId="f75b44f8-038e-4ce4-a7a5-b89273cc7715" providerId="ADAL" clId="{0FEC041B-47B8-4B02-8FC5-46549F062B55}" dt="2022-12-07T18:46:13.541" v="2041" actId="478"/>
          <ac:picMkLst>
            <pc:docMk/>
            <pc:sldMk cId="788094030" sldId="340"/>
            <ac:picMk id="11" creationId="{F5D4A986-F796-4DA5-9D1F-9ACDADFE75EB}"/>
          </ac:picMkLst>
        </pc:picChg>
        <pc:picChg chg="add mod modCrop">
          <ac:chgData name="Kumar, Mithlesh" userId="f75b44f8-038e-4ce4-a7a5-b89273cc7715" providerId="ADAL" clId="{0FEC041B-47B8-4B02-8FC5-46549F062B55}" dt="2022-12-07T18:46:54.100" v="2049" actId="1076"/>
          <ac:picMkLst>
            <pc:docMk/>
            <pc:sldMk cId="788094030" sldId="340"/>
            <ac:picMk id="23" creationId="{2BCF137A-D24D-4D89-96D4-5A6AA961D35C}"/>
          </ac:picMkLst>
        </pc:picChg>
        <pc:cxnChg chg="add mod">
          <ac:chgData name="Kumar, Mithlesh" userId="f75b44f8-038e-4ce4-a7a5-b89273cc7715" providerId="ADAL" clId="{0FEC041B-47B8-4B02-8FC5-46549F062B55}" dt="2022-12-07T18:48:52.338" v="2055" actId="14100"/>
          <ac:cxnSpMkLst>
            <pc:docMk/>
            <pc:sldMk cId="788094030" sldId="340"/>
            <ac:cxnSpMk id="14" creationId="{AD450504-2E26-4370-BFFC-2C06CDC309AA}"/>
          </ac:cxnSpMkLst>
        </pc:cxnChg>
        <pc:cxnChg chg="add mod">
          <ac:chgData name="Kumar, Mithlesh" userId="f75b44f8-038e-4ce4-a7a5-b89273cc7715" providerId="ADAL" clId="{0FEC041B-47B8-4B02-8FC5-46549F062B55}" dt="2022-12-07T18:46:13.541" v="2041" actId="478"/>
          <ac:cxnSpMkLst>
            <pc:docMk/>
            <pc:sldMk cId="788094030" sldId="340"/>
            <ac:cxnSpMk id="15" creationId="{DA099422-8656-496C-93BF-ECE89575DFE1}"/>
          </ac:cxnSpMkLst>
        </pc:cxnChg>
      </pc:sldChg>
      <pc:sldChg chg="addSp delSp modSp new mod ord">
        <pc:chgData name="Kumar, Mithlesh" userId="f75b44f8-038e-4ce4-a7a5-b89273cc7715" providerId="ADAL" clId="{0FEC041B-47B8-4B02-8FC5-46549F062B55}" dt="2022-12-06T22:35:41.745" v="974" actId="12788"/>
        <pc:sldMkLst>
          <pc:docMk/>
          <pc:sldMk cId="2930044561" sldId="341"/>
        </pc:sldMkLst>
        <pc:spChg chg="mod">
          <ac:chgData name="Kumar, Mithlesh" userId="f75b44f8-038e-4ce4-a7a5-b89273cc7715" providerId="ADAL" clId="{0FEC041B-47B8-4B02-8FC5-46549F062B55}" dt="2022-12-06T22:35:41.745" v="974" actId="12788"/>
          <ac:spMkLst>
            <pc:docMk/>
            <pc:sldMk cId="2930044561" sldId="341"/>
            <ac:spMk id="2" creationId="{F1FDDB1F-DFF0-42F7-BB69-03463045CA71}"/>
          </ac:spMkLst>
        </pc:spChg>
        <pc:spChg chg="del">
          <ac:chgData name="Kumar, Mithlesh" userId="f75b44f8-038e-4ce4-a7a5-b89273cc7715" providerId="ADAL" clId="{0FEC041B-47B8-4B02-8FC5-46549F062B55}" dt="2022-12-06T22:29:52.687" v="912"/>
          <ac:spMkLst>
            <pc:docMk/>
            <pc:sldMk cId="2930044561" sldId="341"/>
            <ac:spMk id="3" creationId="{50CB2AC4-A246-483D-860E-00DD214A859E}"/>
          </ac:spMkLst>
        </pc:spChg>
        <pc:graphicFrameChg chg="add mod modGraphic">
          <ac:chgData name="Kumar, Mithlesh" userId="f75b44f8-038e-4ce4-a7a5-b89273cc7715" providerId="ADAL" clId="{0FEC041B-47B8-4B02-8FC5-46549F062B55}" dt="2022-12-06T22:30:11.261" v="916" actId="1076"/>
          <ac:graphicFrameMkLst>
            <pc:docMk/>
            <pc:sldMk cId="2930044561" sldId="341"/>
            <ac:graphicFrameMk id="5" creationId="{7127E230-B9A1-47E8-85C2-4024F9E6DF7F}"/>
          </ac:graphicFrameMkLst>
        </pc:graphicFrameChg>
      </pc:sldChg>
      <pc:sldChg chg="del">
        <pc:chgData name="Kumar, Mithlesh" userId="f75b44f8-038e-4ce4-a7a5-b89273cc7715" providerId="ADAL" clId="{0FEC041B-47B8-4B02-8FC5-46549F062B55}" dt="2022-12-06T15:32:54.225" v="323" actId="47"/>
        <pc:sldMkLst>
          <pc:docMk/>
          <pc:sldMk cId="3887488194" sldId="341"/>
        </pc:sldMkLst>
      </pc:sldChg>
      <pc:sldChg chg="addSp delSp modSp new mod ord">
        <pc:chgData name="Kumar, Mithlesh" userId="f75b44f8-038e-4ce4-a7a5-b89273cc7715" providerId="ADAL" clId="{0FEC041B-47B8-4B02-8FC5-46549F062B55}" dt="2022-12-06T23:33:23.144" v="1862"/>
        <pc:sldMkLst>
          <pc:docMk/>
          <pc:sldMk cId="900821225" sldId="342"/>
        </pc:sldMkLst>
        <pc:spChg chg="mod">
          <ac:chgData name="Kumar, Mithlesh" userId="f75b44f8-038e-4ce4-a7a5-b89273cc7715" providerId="ADAL" clId="{0FEC041B-47B8-4B02-8FC5-46549F062B55}" dt="2022-12-06T23:13:17.044" v="1203" actId="12788"/>
          <ac:spMkLst>
            <pc:docMk/>
            <pc:sldMk cId="900821225" sldId="342"/>
            <ac:spMk id="2" creationId="{228BEEB2-0C07-4E64-A6F4-49336DEA066D}"/>
          </ac:spMkLst>
        </pc:spChg>
        <pc:spChg chg="del">
          <ac:chgData name="Kumar, Mithlesh" userId="f75b44f8-038e-4ce4-a7a5-b89273cc7715" providerId="ADAL" clId="{0FEC041B-47B8-4B02-8FC5-46549F062B55}" dt="2022-12-06T22:48:01.820" v="1043" actId="22"/>
          <ac:spMkLst>
            <pc:docMk/>
            <pc:sldMk cId="900821225" sldId="342"/>
            <ac:spMk id="3" creationId="{25BF4084-4977-40DD-A073-A90FC00FC4EA}"/>
          </ac:spMkLst>
        </pc:spChg>
        <pc:spChg chg="add del mod">
          <ac:chgData name="Kumar, Mithlesh" userId="f75b44f8-038e-4ce4-a7a5-b89273cc7715" providerId="ADAL" clId="{0FEC041B-47B8-4B02-8FC5-46549F062B55}" dt="2022-12-06T23:10:53.839" v="1146" actId="22"/>
          <ac:spMkLst>
            <pc:docMk/>
            <pc:sldMk cId="900821225" sldId="342"/>
            <ac:spMk id="8" creationId="{AE60F3DE-8843-4645-BECE-13DE81DBD6F7}"/>
          </ac:spMkLst>
        </pc:spChg>
        <pc:spChg chg="add mod ord">
          <ac:chgData name="Kumar, Mithlesh" userId="f75b44f8-038e-4ce4-a7a5-b89273cc7715" providerId="ADAL" clId="{0FEC041B-47B8-4B02-8FC5-46549F062B55}" dt="2022-12-06T23:19:07.183" v="1396" actId="14100"/>
          <ac:spMkLst>
            <pc:docMk/>
            <pc:sldMk cId="900821225" sldId="342"/>
            <ac:spMk id="11" creationId="{2013F151-68A2-4947-9B40-FE62E9473CF4}"/>
          </ac:spMkLst>
        </pc:spChg>
        <pc:spChg chg="add mod">
          <ac:chgData name="Kumar, Mithlesh" userId="f75b44f8-038e-4ce4-a7a5-b89273cc7715" providerId="ADAL" clId="{0FEC041B-47B8-4B02-8FC5-46549F062B55}" dt="2022-12-06T23:15:09.078" v="1229" actId="164"/>
          <ac:spMkLst>
            <pc:docMk/>
            <pc:sldMk cId="900821225" sldId="342"/>
            <ac:spMk id="22" creationId="{DD60E5DB-BD36-4423-B9FB-FFEF165A40B3}"/>
          </ac:spMkLst>
        </pc:spChg>
        <pc:spChg chg="mod">
          <ac:chgData name="Kumar, Mithlesh" userId="f75b44f8-038e-4ce4-a7a5-b89273cc7715" providerId="ADAL" clId="{0FEC041B-47B8-4B02-8FC5-46549F062B55}" dt="2022-12-06T23:15:09.596" v="1230"/>
          <ac:spMkLst>
            <pc:docMk/>
            <pc:sldMk cId="900821225" sldId="342"/>
            <ac:spMk id="32" creationId="{58ADF419-2701-4417-948B-DFA5779026FB}"/>
          </ac:spMkLst>
        </pc:spChg>
        <pc:spChg chg="add mod ord">
          <ac:chgData name="Kumar, Mithlesh" userId="f75b44f8-038e-4ce4-a7a5-b89273cc7715" providerId="ADAL" clId="{0FEC041B-47B8-4B02-8FC5-46549F062B55}" dt="2022-12-06T23:19:01.090" v="1394" actId="1037"/>
          <ac:spMkLst>
            <pc:docMk/>
            <pc:sldMk cId="900821225" sldId="342"/>
            <ac:spMk id="34" creationId="{BFDF612F-D769-4B3F-9127-3389B018A366}"/>
          </ac:spMkLst>
        </pc:spChg>
        <pc:spChg chg="add mod">
          <ac:chgData name="Kumar, Mithlesh" userId="f75b44f8-038e-4ce4-a7a5-b89273cc7715" providerId="ADAL" clId="{0FEC041B-47B8-4B02-8FC5-46549F062B55}" dt="2022-12-06T23:17:51.346" v="1327" actId="164"/>
          <ac:spMkLst>
            <pc:docMk/>
            <pc:sldMk cId="900821225" sldId="342"/>
            <ac:spMk id="35" creationId="{221F55B7-B89F-404F-80D0-9E6920C63F28}"/>
          </ac:spMkLst>
        </pc:spChg>
        <pc:spChg chg="add mod">
          <ac:chgData name="Kumar, Mithlesh" userId="f75b44f8-038e-4ce4-a7a5-b89273cc7715" providerId="ADAL" clId="{0FEC041B-47B8-4B02-8FC5-46549F062B55}" dt="2022-12-06T23:17:51.346" v="1327" actId="164"/>
          <ac:spMkLst>
            <pc:docMk/>
            <pc:sldMk cId="900821225" sldId="342"/>
            <ac:spMk id="36" creationId="{E3863BFD-197C-42D9-A4DC-ECED212E3464}"/>
          </ac:spMkLst>
        </pc:spChg>
        <pc:spChg chg="mod">
          <ac:chgData name="Kumar, Mithlesh" userId="f75b44f8-038e-4ce4-a7a5-b89273cc7715" providerId="ADAL" clId="{0FEC041B-47B8-4B02-8FC5-46549F062B55}" dt="2022-12-06T23:18:01.050" v="1329"/>
          <ac:spMkLst>
            <pc:docMk/>
            <pc:sldMk cId="900821225" sldId="342"/>
            <ac:spMk id="39" creationId="{A09F50F8-134F-4717-8654-7D4492E0016E}"/>
          </ac:spMkLst>
        </pc:spChg>
        <pc:spChg chg="mod">
          <ac:chgData name="Kumar, Mithlesh" userId="f75b44f8-038e-4ce4-a7a5-b89273cc7715" providerId="ADAL" clId="{0FEC041B-47B8-4B02-8FC5-46549F062B55}" dt="2022-12-06T23:18:01.050" v="1329"/>
          <ac:spMkLst>
            <pc:docMk/>
            <pc:sldMk cId="900821225" sldId="342"/>
            <ac:spMk id="40" creationId="{37608259-5156-43F9-9B37-348E7ADD87F2}"/>
          </ac:spMkLst>
        </pc:spChg>
        <pc:spChg chg="add mod ord">
          <ac:chgData name="Kumar, Mithlesh" userId="f75b44f8-038e-4ce4-a7a5-b89273cc7715" providerId="ADAL" clId="{0FEC041B-47B8-4B02-8FC5-46549F062B55}" dt="2022-12-06T23:20:06.911" v="1428" actId="166"/>
          <ac:spMkLst>
            <pc:docMk/>
            <pc:sldMk cId="900821225" sldId="342"/>
            <ac:spMk id="41" creationId="{58A096FF-C46A-4771-9BDC-ED38DE73DBB3}"/>
          </ac:spMkLst>
        </pc:spChg>
        <pc:spChg chg="add mod">
          <ac:chgData name="Kumar, Mithlesh" userId="f75b44f8-038e-4ce4-a7a5-b89273cc7715" providerId="ADAL" clId="{0FEC041B-47B8-4B02-8FC5-46549F062B55}" dt="2022-12-06T23:20:10.313" v="1429" actId="1076"/>
          <ac:spMkLst>
            <pc:docMk/>
            <pc:sldMk cId="900821225" sldId="342"/>
            <ac:spMk id="42" creationId="{D9B62F20-357C-47AC-9AB2-4ECC81FB7ECF}"/>
          </ac:spMkLst>
        </pc:spChg>
        <pc:spChg chg="mod">
          <ac:chgData name="Kumar, Mithlesh" userId="f75b44f8-038e-4ce4-a7a5-b89273cc7715" providerId="ADAL" clId="{0FEC041B-47B8-4B02-8FC5-46549F062B55}" dt="2022-12-06T23:21:25.084" v="1460"/>
          <ac:spMkLst>
            <pc:docMk/>
            <pc:sldMk cId="900821225" sldId="342"/>
            <ac:spMk id="53" creationId="{09BCBD39-012B-43FB-9698-61C5364FFA3A}"/>
          </ac:spMkLst>
        </pc:spChg>
        <pc:spChg chg="mod">
          <ac:chgData name="Kumar, Mithlesh" userId="f75b44f8-038e-4ce4-a7a5-b89273cc7715" providerId="ADAL" clId="{0FEC041B-47B8-4B02-8FC5-46549F062B55}" dt="2022-12-06T23:21:56.289" v="1485" actId="207"/>
          <ac:spMkLst>
            <pc:docMk/>
            <pc:sldMk cId="900821225" sldId="342"/>
            <ac:spMk id="57" creationId="{71EC9BE0-9B1E-4077-86AC-B65F5A565DCC}"/>
          </ac:spMkLst>
        </pc:spChg>
        <pc:spChg chg="add mod">
          <ac:chgData name="Kumar, Mithlesh" userId="f75b44f8-038e-4ce4-a7a5-b89273cc7715" providerId="ADAL" clId="{0FEC041B-47B8-4B02-8FC5-46549F062B55}" dt="2022-12-06T23:22:51.247" v="1512" actId="14100"/>
          <ac:spMkLst>
            <pc:docMk/>
            <pc:sldMk cId="900821225" sldId="342"/>
            <ac:spMk id="58" creationId="{FBB3528A-8567-441B-BA02-4405560065AA}"/>
          </ac:spMkLst>
        </pc:spChg>
        <pc:spChg chg="add mod">
          <ac:chgData name="Kumar, Mithlesh" userId="f75b44f8-038e-4ce4-a7a5-b89273cc7715" providerId="ADAL" clId="{0FEC041B-47B8-4B02-8FC5-46549F062B55}" dt="2022-12-06T23:23:41.262" v="1538" actId="1076"/>
          <ac:spMkLst>
            <pc:docMk/>
            <pc:sldMk cId="900821225" sldId="342"/>
            <ac:spMk id="59" creationId="{B1DDE5CE-95D7-4F63-9294-5D98E2B0FF87}"/>
          </ac:spMkLst>
        </pc:spChg>
        <pc:grpChg chg="add mod">
          <ac:chgData name="Kumar, Mithlesh" userId="f75b44f8-038e-4ce4-a7a5-b89273cc7715" providerId="ADAL" clId="{0FEC041B-47B8-4B02-8FC5-46549F062B55}" dt="2022-12-06T23:15:09.078" v="1229" actId="164"/>
          <ac:grpSpMkLst>
            <pc:docMk/>
            <pc:sldMk cId="900821225" sldId="342"/>
            <ac:grpSpMk id="28" creationId="{489A7BA0-7AC4-4DB0-A94D-5C45DB8E91EA}"/>
          </ac:grpSpMkLst>
        </pc:grpChg>
        <pc:grpChg chg="add mod">
          <ac:chgData name="Kumar, Mithlesh" userId="f75b44f8-038e-4ce4-a7a5-b89273cc7715" providerId="ADAL" clId="{0FEC041B-47B8-4B02-8FC5-46549F062B55}" dt="2022-12-06T23:15:12.744" v="1231" actId="1076"/>
          <ac:grpSpMkLst>
            <pc:docMk/>
            <pc:sldMk cId="900821225" sldId="342"/>
            <ac:grpSpMk id="29" creationId="{90357059-24C0-418A-B00A-5E9D1F7B890A}"/>
          </ac:grpSpMkLst>
        </pc:grpChg>
        <pc:grpChg chg="add mod">
          <ac:chgData name="Kumar, Mithlesh" userId="f75b44f8-038e-4ce4-a7a5-b89273cc7715" providerId="ADAL" clId="{0FEC041B-47B8-4B02-8FC5-46549F062B55}" dt="2022-12-06T23:17:56.296" v="1328" actId="1076"/>
          <ac:grpSpMkLst>
            <pc:docMk/>
            <pc:sldMk cId="900821225" sldId="342"/>
            <ac:grpSpMk id="37" creationId="{32CAD3E0-83D0-40D4-9C40-0AE75A626200}"/>
          </ac:grpSpMkLst>
        </pc:grpChg>
        <pc:grpChg chg="add mod">
          <ac:chgData name="Kumar, Mithlesh" userId="f75b44f8-038e-4ce4-a7a5-b89273cc7715" providerId="ADAL" clId="{0FEC041B-47B8-4B02-8FC5-46549F062B55}" dt="2022-12-06T23:27:24.158" v="1596" actId="1037"/>
          <ac:grpSpMkLst>
            <pc:docMk/>
            <pc:sldMk cId="900821225" sldId="342"/>
            <ac:grpSpMk id="38" creationId="{CA83D035-3C39-4134-B546-E0469AC0A7D0}"/>
          </ac:grpSpMkLst>
        </pc:grpChg>
        <pc:grpChg chg="add mod">
          <ac:chgData name="Kumar, Mithlesh" userId="f75b44f8-038e-4ce4-a7a5-b89273cc7715" providerId="ADAL" clId="{0FEC041B-47B8-4B02-8FC5-46549F062B55}" dt="2022-12-06T23:21:43.008" v="1481" actId="1037"/>
          <ac:grpSpMkLst>
            <pc:docMk/>
            <pc:sldMk cId="900821225" sldId="342"/>
            <ac:grpSpMk id="50" creationId="{5DEA714A-3876-475E-B280-E551045EAEC6}"/>
          </ac:grpSpMkLst>
        </pc:grpChg>
        <pc:grpChg chg="add mod ord">
          <ac:chgData name="Kumar, Mithlesh" userId="f75b44f8-038e-4ce4-a7a5-b89273cc7715" providerId="ADAL" clId="{0FEC041B-47B8-4B02-8FC5-46549F062B55}" dt="2022-12-06T23:22:45.367" v="1511" actId="1037"/>
          <ac:grpSpMkLst>
            <pc:docMk/>
            <pc:sldMk cId="900821225" sldId="342"/>
            <ac:grpSpMk id="54" creationId="{F12FA933-C1A0-4D71-B582-4B931F9950EB}"/>
          </ac:grpSpMkLst>
        </pc:grpChg>
        <pc:picChg chg="add del mod ord">
          <ac:chgData name="Kumar, Mithlesh" userId="f75b44f8-038e-4ce4-a7a5-b89273cc7715" providerId="ADAL" clId="{0FEC041B-47B8-4B02-8FC5-46549F062B55}" dt="2022-12-06T23:10:51.165" v="1145" actId="478"/>
          <ac:picMkLst>
            <pc:docMk/>
            <pc:sldMk cId="900821225" sldId="342"/>
            <ac:picMk id="6" creationId="{AFB666A9-0693-4838-940A-3A22D4580096}"/>
          </ac:picMkLst>
        </pc:picChg>
        <pc:picChg chg="add mod ord">
          <ac:chgData name="Kumar, Mithlesh" userId="f75b44f8-038e-4ce4-a7a5-b89273cc7715" providerId="ADAL" clId="{0FEC041B-47B8-4B02-8FC5-46549F062B55}" dt="2022-12-06T23:21:35.872" v="1464" actId="1076"/>
          <ac:picMkLst>
            <pc:docMk/>
            <pc:sldMk cId="900821225" sldId="342"/>
            <ac:picMk id="10" creationId="{9295B045-92D2-4535-A33E-522A5548B557}"/>
          </ac:picMkLst>
        </pc:picChg>
        <pc:cxnChg chg="add mod">
          <ac:chgData name="Kumar, Mithlesh" userId="f75b44f8-038e-4ce4-a7a5-b89273cc7715" providerId="ADAL" clId="{0FEC041B-47B8-4B02-8FC5-46549F062B55}" dt="2022-12-06T23:11:41.291" v="1153" actId="1035"/>
          <ac:cxnSpMkLst>
            <pc:docMk/>
            <pc:sldMk cId="900821225" sldId="342"/>
            <ac:cxnSpMk id="13" creationId="{F2A39068-DC0A-4F2B-A530-E1B110384B90}"/>
          </ac:cxnSpMkLst>
        </pc:cxnChg>
        <pc:cxnChg chg="add mod">
          <ac:chgData name="Kumar, Mithlesh" userId="f75b44f8-038e-4ce4-a7a5-b89273cc7715" providerId="ADAL" clId="{0FEC041B-47B8-4B02-8FC5-46549F062B55}" dt="2022-12-06T23:11:59.865" v="1158" actId="14100"/>
          <ac:cxnSpMkLst>
            <pc:docMk/>
            <pc:sldMk cId="900821225" sldId="342"/>
            <ac:cxnSpMk id="14" creationId="{B094DA53-CBCB-4BCA-97B3-585447EBB2DE}"/>
          </ac:cxnSpMkLst>
        </pc:cxnChg>
        <pc:cxnChg chg="add mod">
          <ac:chgData name="Kumar, Mithlesh" userId="f75b44f8-038e-4ce4-a7a5-b89273cc7715" providerId="ADAL" clId="{0FEC041B-47B8-4B02-8FC5-46549F062B55}" dt="2022-12-06T23:12:16.841" v="1167" actId="1035"/>
          <ac:cxnSpMkLst>
            <pc:docMk/>
            <pc:sldMk cId="900821225" sldId="342"/>
            <ac:cxnSpMk id="16" creationId="{4F92E54A-52C6-4DF4-8374-C03EDD9D37A4}"/>
          </ac:cxnSpMkLst>
        </pc:cxnChg>
        <pc:cxnChg chg="add mod">
          <ac:chgData name="Kumar, Mithlesh" userId="f75b44f8-038e-4ce4-a7a5-b89273cc7715" providerId="ADAL" clId="{0FEC041B-47B8-4B02-8FC5-46549F062B55}" dt="2022-12-06T23:12:09.105" v="1162" actId="1076"/>
          <ac:cxnSpMkLst>
            <pc:docMk/>
            <pc:sldMk cId="900821225" sldId="342"/>
            <ac:cxnSpMk id="17" creationId="{4D6A44E9-3273-449A-9D10-89CC906609D8}"/>
          </ac:cxnSpMkLst>
        </pc:cxnChg>
        <pc:cxnChg chg="add mod">
          <ac:chgData name="Kumar, Mithlesh" userId="f75b44f8-038e-4ce4-a7a5-b89273cc7715" providerId="ADAL" clId="{0FEC041B-47B8-4B02-8FC5-46549F062B55}" dt="2022-12-06T23:12:14.195" v="1165" actId="1035"/>
          <ac:cxnSpMkLst>
            <pc:docMk/>
            <pc:sldMk cId="900821225" sldId="342"/>
            <ac:cxnSpMk id="18" creationId="{2E6A59B7-1284-419B-9EC5-5E62CB647D36}"/>
          </ac:cxnSpMkLst>
        </pc:cxnChg>
        <pc:cxnChg chg="add mod">
          <ac:chgData name="Kumar, Mithlesh" userId="f75b44f8-038e-4ce4-a7a5-b89273cc7715" providerId="ADAL" clId="{0FEC041B-47B8-4B02-8FC5-46549F062B55}" dt="2022-12-06T23:14:35.473" v="1225" actId="1036"/>
          <ac:cxnSpMkLst>
            <pc:docMk/>
            <pc:sldMk cId="900821225" sldId="342"/>
            <ac:cxnSpMk id="19" creationId="{CEED56D9-8344-4F4F-9880-9B9D9B2315D1}"/>
          </ac:cxnSpMkLst>
        </pc:cxnChg>
        <pc:cxnChg chg="add mod">
          <ac:chgData name="Kumar, Mithlesh" userId="f75b44f8-038e-4ce4-a7a5-b89273cc7715" providerId="ADAL" clId="{0FEC041B-47B8-4B02-8FC5-46549F062B55}" dt="2022-12-06T23:15:09.078" v="1229" actId="164"/>
          <ac:cxnSpMkLst>
            <pc:docMk/>
            <pc:sldMk cId="900821225" sldId="342"/>
            <ac:cxnSpMk id="20" creationId="{4A83C181-89C3-4BD6-8E41-36457EB2B779}"/>
          </ac:cxnSpMkLst>
        </pc:cxnChg>
        <pc:cxnChg chg="add mod">
          <ac:chgData name="Kumar, Mithlesh" userId="f75b44f8-038e-4ce4-a7a5-b89273cc7715" providerId="ADAL" clId="{0FEC041B-47B8-4B02-8FC5-46549F062B55}" dt="2022-12-06T23:15:09.078" v="1229" actId="164"/>
          <ac:cxnSpMkLst>
            <pc:docMk/>
            <pc:sldMk cId="900821225" sldId="342"/>
            <ac:cxnSpMk id="21" creationId="{0634A154-D807-4FA3-A3C2-8B1FF06E2230}"/>
          </ac:cxnSpMkLst>
        </pc:cxnChg>
        <pc:cxnChg chg="add mod">
          <ac:chgData name="Kumar, Mithlesh" userId="f75b44f8-038e-4ce4-a7a5-b89273cc7715" providerId="ADAL" clId="{0FEC041B-47B8-4B02-8FC5-46549F062B55}" dt="2022-12-06T23:13:56.745" v="1217" actId="1076"/>
          <ac:cxnSpMkLst>
            <pc:docMk/>
            <pc:sldMk cId="900821225" sldId="342"/>
            <ac:cxnSpMk id="23" creationId="{DE6A9159-981B-4EA1-8AB0-01D8A31266E0}"/>
          </ac:cxnSpMkLst>
        </pc:cxnChg>
        <pc:cxnChg chg="add mod">
          <ac:chgData name="Kumar, Mithlesh" userId="f75b44f8-038e-4ce4-a7a5-b89273cc7715" providerId="ADAL" clId="{0FEC041B-47B8-4B02-8FC5-46549F062B55}" dt="2022-12-06T23:14:40.681" v="1228" actId="1037"/>
          <ac:cxnSpMkLst>
            <pc:docMk/>
            <pc:sldMk cId="900821225" sldId="342"/>
            <ac:cxnSpMk id="24" creationId="{595BD4C6-3EEB-4BC1-8EDA-7E834962AFE1}"/>
          </ac:cxnSpMkLst>
        </pc:cxnChg>
        <pc:cxnChg chg="mod">
          <ac:chgData name="Kumar, Mithlesh" userId="f75b44f8-038e-4ce4-a7a5-b89273cc7715" providerId="ADAL" clId="{0FEC041B-47B8-4B02-8FC5-46549F062B55}" dt="2022-12-06T23:15:09.596" v="1230"/>
          <ac:cxnSpMkLst>
            <pc:docMk/>
            <pc:sldMk cId="900821225" sldId="342"/>
            <ac:cxnSpMk id="30" creationId="{FFF9AF19-9209-47EC-9994-86A7A69E6787}"/>
          </ac:cxnSpMkLst>
        </pc:cxnChg>
        <pc:cxnChg chg="mod">
          <ac:chgData name="Kumar, Mithlesh" userId="f75b44f8-038e-4ce4-a7a5-b89273cc7715" providerId="ADAL" clId="{0FEC041B-47B8-4B02-8FC5-46549F062B55}" dt="2022-12-06T23:15:09.596" v="1230"/>
          <ac:cxnSpMkLst>
            <pc:docMk/>
            <pc:sldMk cId="900821225" sldId="342"/>
            <ac:cxnSpMk id="31" creationId="{CF2FE3F5-65FD-4D53-930C-9475B81929EA}"/>
          </ac:cxnSpMkLst>
        </pc:cxnChg>
        <pc:cxnChg chg="add mod">
          <ac:chgData name="Kumar, Mithlesh" userId="f75b44f8-038e-4ce4-a7a5-b89273cc7715" providerId="ADAL" clId="{0FEC041B-47B8-4B02-8FC5-46549F062B55}" dt="2022-12-06T23:15:16.225" v="1233" actId="1076"/>
          <ac:cxnSpMkLst>
            <pc:docMk/>
            <pc:sldMk cId="900821225" sldId="342"/>
            <ac:cxnSpMk id="33" creationId="{01218A24-1E1B-4939-A02A-91727ABC4D39}"/>
          </ac:cxnSpMkLst>
        </pc:cxnChg>
        <pc:cxnChg chg="add mod">
          <ac:chgData name="Kumar, Mithlesh" userId="f75b44f8-038e-4ce4-a7a5-b89273cc7715" providerId="ADAL" clId="{0FEC041B-47B8-4B02-8FC5-46549F062B55}" dt="2022-12-06T23:21:13.754" v="1457" actId="1037"/>
          <ac:cxnSpMkLst>
            <pc:docMk/>
            <pc:sldMk cId="900821225" sldId="342"/>
            <ac:cxnSpMk id="43" creationId="{3A1F4D19-06D3-4421-BC9A-F8681EAF061E}"/>
          </ac:cxnSpMkLst>
        </pc:cxnChg>
        <pc:cxnChg chg="add mod">
          <ac:chgData name="Kumar, Mithlesh" userId="f75b44f8-038e-4ce4-a7a5-b89273cc7715" providerId="ADAL" clId="{0FEC041B-47B8-4B02-8FC5-46549F062B55}" dt="2022-12-06T23:20:38.984" v="1434" actId="1076"/>
          <ac:cxnSpMkLst>
            <pc:docMk/>
            <pc:sldMk cId="900821225" sldId="342"/>
            <ac:cxnSpMk id="45" creationId="{0E89CF95-6EA8-4B95-B612-FD6180CC95DB}"/>
          </ac:cxnSpMkLst>
        </pc:cxnChg>
        <pc:cxnChg chg="add mod">
          <ac:chgData name="Kumar, Mithlesh" userId="f75b44f8-038e-4ce4-a7a5-b89273cc7715" providerId="ADAL" clId="{0FEC041B-47B8-4B02-8FC5-46549F062B55}" dt="2022-12-06T23:20:47.698" v="1438" actId="1035"/>
          <ac:cxnSpMkLst>
            <pc:docMk/>
            <pc:sldMk cId="900821225" sldId="342"/>
            <ac:cxnSpMk id="46" creationId="{FBC48E22-2CA6-4C4D-A3C5-79B466499545}"/>
          </ac:cxnSpMkLst>
        </pc:cxnChg>
        <pc:cxnChg chg="add mod">
          <ac:chgData name="Kumar, Mithlesh" userId="f75b44f8-038e-4ce4-a7a5-b89273cc7715" providerId="ADAL" clId="{0FEC041B-47B8-4B02-8FC5-46549F062B55}" dt="2022-12-06T23:20:59.360" v="1443" actId="14100"/>
          <ac:cxnSpMkLst>
            <pc:docMk/>
            <pc:sldMk cId="900821225" sldId="342"/>
            <ac:cxnSpMk id="47" creationId="{E218DBB2-47C7-4BBD-B2ED-4662021F0A8C}"/>
          </ac:cxnSpMkLst>
        </pc:cxnChg>
        <pc:cxnChg chg="add mod">
          <ac:chgData name="Kumar, Mithlesh" userId="f75b44f8-038e-4ce4-a7a5-b89273cc7715" providerId="ADAL" clId="{0FEC041B-47B8-4B02-8FC5-46549F062B55}" dt="2022-12-06T23:21:15.495" v="1459" actId="1037"/>
          <ac:cxnSpMkLst>
            <pc:docMk/>
            <pc:sldMk cId="900821225" sldId="342"/>
            <ac:cxnSpMk id="49" creationId="{052E22DD-158F-4921-9F1F-E640BB0448AC}"/>
          </ac:cxnSpMkLst>
        </pc:cxnChg>
        <pc:cxnChg chg="mod">
          <ac:chgData name="Kumar, Mithlesh" userId="f75b44f8-038e-4ce4-a7a5-b89273cc7715" providerId="ADAL" clId="{0FEC041B-47B8-4B02-8FC5-46549F062B55}" dt="2022-12-06T23:21:25.084" v="1460"/>
          <ac:cxnSpMkLst>
            <pc:docMk/>
            <pc:sldMk cId="900821225" sldId="342"/>
            <ac:cxnSpMk id="51" creationId="{4290CC2C-AF2F-41EA-AB99-3163504A74F6}"/>
          </ac:cxnSpMkLst>
        </pc:cxnChg>
        <pc:cxnChg chg="mod">
          <ac:chgData name="Kumar, Mithlesh" userId="f75b44f8-038e-4ce4-a7a5-b89273cc7715" providerId="ADAL" clId="{0FEC041B-47B8-4B02-8FC5-46549F062B55}" dt="2022-12-06T23:21:25.084" v="1460"/>
          <ac:cxnSpMkLst>
            <pc:docMk/>
            <pc:sldMk cId="900821225" sldId="342"/>
            <ac:cxnSpMk id="52" creationId="{64A88C4B-D4F0-4095-95C6-BD02B8E18C46}"/>
          </ac:cxnSpMkLst>
        </pc:cxnChg>
        <pc:cxnChg chg="mod">
          <ac:chgData name="Kumar, Mithlesh" userId="f75b44f8-038e-4ce4-a7a5-b89273cc7715" providerId="ADAL" clId="{0FEC041B-47B8-4B02-8FC5-46549F062B55}" dt="2022-12-06T23:21:56.289" v="1485" actId="207"/>
          <ac:cxnSpMkLst>
            <pc:docMk/>
            <pc:sldMk cId="900821225" sldId="342"/>
            <ac:cxnSpMk id="55" creationId="{52D8C5A3-0873-48C0-9676-F347B02DED09}"/>
          </ac:cxnSpMkLst>
        </pc:cxnChg>
        <pc:cxnChg chg="mod">
          <ac:chgData name="Kumar, Mithlesh" userId="f75b44f8-038e-4ce4-a7a5-b89273cc7715" providerId="ADAL" clId="{0FEC041B-47B8-4B02-8FC5-46549F062B55}" dt="2022-12-06T23:21:56.289" v="1485" actId="207"/>
          <ac:cxnSpMkLst>
            <pc:docMk/>
            <pc:sldMk cId="900821225" sldId="342"/>
            <ac:cxnSpMk id="56" creationId="{F1A25C67-E107-43D9-9672-FCCB4DAC32B0}"/>
          </ac:cxnSpMkLst>
        </pc:cxnChg>
        <pc:cxnChg chg="add mod">
          <ac:chgData name="Kumar, Mithlesh" userId="f75b44f8-038e-4ce4-a7a5-b89273cc7715" providerId="ADAL" clId="{0FEC041B-47B8-4B02-8FC5-46549F062B55}" dt="2022-12-06T23:24:08.974" v="1545" actId="14100"/>
          <ac:cxnSpMkLst>
            <pc:docMk/>
            <pc:sldMk cId="900821225" sldId="342"/>
            <ac:cxnSpMk id="61" creationId="{C257A8DC-32CD-4753-B6A0-430E4B93DDDF}"/>
          </ac:cxnSpMkLst>
        </pc:cxnChg>
        <pc:cxnChg chg="add mod">
          <ac:chgData name="Kumar, Mithlesh" userId="f75b44f8-038e-4ce4-a7a5-b89273cc7715" providerId="ADAL" clId="{0FEC041B-47B8-4B02-8FC5-46549F062B55}" dt="2022-12-06T23:24:12.326" v="1546" actId="14100"/>
          <ac:cxnSpMkLst>
            <pc:docMk/>
            <pc:sldMk cId="900821225" sldId="342"/>
            <ac:cxnSpMk id="62" creationId="{BD58963F-B11B-4A77-9A67-6B32C78422B1}"/>
          </ac:cxnSpMkLst>
        </pc:cxnChg>
        <pc:cxnChg chg="add mod">
          <ac:chgData name="Kumar, Mithlesh" userId="f75b44f8-038e-4ce4-a7a5-b89273cc7715" providerId="ADAL" clId="{0FEC041B-47B8-4B02-8FC5-46549F062B55}" dt="2022-12-06T23:24:31.909" v="1552" actId="14100"/>
          <ac:cxnSpMkLst>
            <pc:docMk/>
            <pc:sldMk cId="900821225" sldId="342"/>
            <ac:cxnSpMk id="66" creationId="{ACC98AA7-39D4-4929-80C1-19376482C2C1}"/>
          </ac:cxnSpMkLst>
        </pc:cxnChg>
        <pc:cxnChg chg="add mod">
          <ac:chgData name="Kumar, Mithlesh" userId="f75b44f8-038e-4ce4-a7a5-b89273cc7715" providerId="ADAL" clId="{0FEC041B-47B8-4B02-8FC5-46549F062B55}" dt="2022-12-06T23:24:38.910" v="1553" actId="14100"/>
          <ac:cxnSpMkLst>
            <pc:docMk/>
            <pc:sldMk cId="900821225" sldId="342"/>
            <ac:cxnSpMk id="68" creationId="{87590C98-D415-4B34-B216-4BB16B7C968E}"/>
          </ac:cxnSpMkLst>
        </pc:cxnChg>
        <pc:cxnChg chg="add mod">
          <ac:chgData name="Kumar, Mithlesh" userId="f75b44f8-038e-4ce4-a7a5-b89273cc7715" providerId="ADAL" clId="{0FEC041B-47B8-4B02-8FC5-46549F062B55}" dt="2022-12-06T23:24:47.766" v="1556" actId="14100"/>
          <ac:cxnSpMkLst>
            <pc:docMk/>
            <pc:sldMk cId="900821225" sldId="342"/>
            <ac:cxnSpMk id="71" creationId="{5395B477-B5B8-4839-AF53-826C08DBC57F}"/>
          </ac:cxnSpMkLst>
        </pc:cxnChg>
        <pc:cxnChg chg="add mod">
          <ac:chgData name="Kumar, Mithlesh" userId="f75b44f8-038e-4ce4-a7a5-b89273cc7715" providerId="ADAL" clId="{0FEC041B-47B8-4B02-8FC5-46549F062B55}" dt="2022-12-06T23:25:05.024" v="1558" actId="13822"/>
          <ac:cxnSpMkLst>
            <pc:docMk/>
            <pc:sldMk cId="900821225" sldId="342"/>
            <ac:cxnSpMk id="74" creationId="{C455C03E-A915-45BE-826B-2B553C0F3625}"/>
          </ac:cxnSpMkLst>
        </pc:cxnChg>
        <pc:cxnChg chg="add mod">
          <ac:chgData name="Kumar, Mithlesh" userId="f75b44f8-038e-4ce4-a7a5-b89273cc7715" providerId="ADAL" clId="{0FEC041B-47B8-4B02-8FC5-46549F062B55}" dt="2022-12-06T23:25:14.670" v="1561" actId="1076"/>
          <ac:cxnSpMkLst>
            <pc:docMk/>
            <pc:sldMk cId="900821225" sldId="342"/>
            <ac:cxnSpMk id="75" creationId="{749A8081-DEA7-4D7D-8CF8-074F3E913954}"/>
          </ac:cxnSpMkLst>
        </pc:cxnChg>
        <pc:cxnChg chg="add mod">
          <ac:chgData name="Kumar, Mithlesh" userId="f75b44f8-038e-4ce4-a7a5-b89273cc7715" providerId="ADAL" clId="{0FEC041B-47B8-4B02-8FC5-46549F062B55}" dt="2022-12-06T23:25:42.249" v="1567" actId="196"/>
          <ac:cxnSpMkLst>
            <pc:docMk/>
            <pc:sldMk cId="900821225" sldId="342"/>
            <ac:cxnSpMk id="76" creationId="{42E5400A-8A75-4B09-BDC3-BE74BAB02FDE}"/>
          </ac:cxnSpMkLst>
        </pc:cxnChg>
        <pc:cxnChg chg="add mod">
          <ac:chgData name="Kumar, Mithlesh" userId="f75b44f8-038e-4ce4-a7a5-b89273cc7715" providerId="ADAL" clId="{0FEC041B-47B8-4B02-8FC5-46549F062B55}" dt="2022-12-06T23:25:45.856" v="1568" actId="196"/>
          <ac:cxnSpMkLst>
            <pc:docMk/>
            <pc:sldMk cId="900821225" sldId="342"/>
            <ac:cxnSpMk id="77" creationId="{EA55E605-0026-41C6-8E15-F3794EE04136}"/>
          </ac:cxnSpMkLst>
        </pc:cxnChg>
        <pc:cxnChg chg="add mod">
          <ac:chgData name="Kumar, Mithlesh" userId="f75b44f8-038e-4ce4-a7a5-b89273cc7715" providerId="ADAL" clId="{0FEC041B-47B8-4B02-8FC5-46549F062B55}" dt="2022-12-06T23:27:18.008" v="1582" actId="14100"/>
          <ac:cxnSpMkLst>
            <pc:docMk/>
            <pc:sldMk cId="900821225" sldId="342"/>
            <ac:cxnSpMk id="78" creationId="{AF1997B4-6556-48C5-A1B0-A69F55FFC1AE}"/>
          </ac:cxnSpMkLst>
        </pc:cxnChg>
      </pc:sldChg>
      <pc:sldChg chg="addSp delSp modSp new mod setBg">
        <pc:chgData name="Kumar, Mithlesh" userId="f75b44f8-038e-4ce4-a7a5-b89273cc7715" providerId="ADAL" clId="{0FEC041B-47B8-4B02-8FC5-46549F062B55}" dt="2022-12-07T19:33:36.146" v="2213" actId="732"/>
        <pc:sldMkLst>
          <pc:docMk/>
          <pc:sldMk cId="2129409122" sldId="343"/>
        </pc:sldMkLst>
        <pc:spChg chg="mod">
          <ac:chgData name="Kumar, Mithlesh" userId="f75b44f8-038e-4ce4-a7a5-b89273cc7715" providerId="ADAL" clId="{0FEC041B-47B8-4B02-8FC5-46549F062B55}" dt="2022-12-07T16:45:08.387" v="1894" actId="26606"/>
          <ac:spMkLst>
            <pc:docMk/>
            <pc:sldMk cId="2129409122" sldId="343"/>
            <ac:spMk id="2" creationId="{FC9D636F-04C1-41FA-9D19-6CC5E81B7297}"/>
          </ac:spMkLst>
        </pc:spChg>
        <pc:spChg chg="del">
          <ac:chgData name="Kumar, Mithlesh" userId="f75b44f8-038e-4ce4-a7a5-b89273cc7715" providerId="ADAL" clId="{0FEC041B-47B8-4B02-8FC5-46549F062B55}" dt="2022-12-06T23:04:37.909" v="1127"/>
          <ac:spMkLst>
            <pc:docMk/>
            <pc:sldMk cId="2129409122" sldId="343"/>
            <ac:spMk id="3" creationId="{1787D4DF-AB6D-4E1B-BA5C-79CFAF143C9A}"/>
          </ac:spMkLst>
        </pc:spChg>
        <pc:spChg chg="mod ord">
          <ac:chgData name="Kumar, Mithlesh" userId="f75b44f8-038e-4ce4-a7a5-b89273cc7715" providerId="ADAL" clId="{0FEC041B-47B8-4B02-8FC5-46549F062B55}" dt="2022-12-07T16:45:08.387" v="1894" actId="26606"/>
          <ac:spMkLst>
            <pc:docMk/>
            <pc:sldMk cId="2129409122" sldId="343"/>
            <ac:spMk id="4" creationId="{1459A758-7BAA-4064-B9EA-9D024112A41B}"/>
          </ac:spMkLst>
        </pc:spChg>
        <pc:spChg chg="add del">
          <ac:chgData name="Kumar, Mithlesh" userId="f75b44f8-038e-4ce4-a7a5-b89273cc7715" providerId="ADAL" clId="{0FEC041B-47B8-4B02-8FC5-46549F062B55}" dt="2022-12-07T16:45:08.387" v="1894" actId="26606"/>
          <ac:spMkLst>
            <pc:docMk/>
            <pc:sldMk cId="2129409122" sldId="343"/>
            <ac:spMk id="19" creationId="{928F64C6-FE22-4FC1-A763-DFCC514811BD}"/>
          </ac:spMkLst>
        </pc:spChg>
        <pc:picChg chg="add mod modCrop">
          <ac:chgData name="Kumar, Mithlesh" userId="f75b44f8-038e-4ce4-a7a5-b89273cc7715" providerId="ADAL" clId="{0FEC041B-47B8-4B02-8FC5-46549F062B55}" dt="2022-12-07T19:30:33.173" v="2210" actId="1076"/>
          <ac:picMkLst>
            <pc:docMk/>
            <pc:sldMk cId="2129409122" sldId="343"/>
            <ac:picMk id="5" creationId="{E31E46AE-096B-49B3-A8F2-1BC3D5A4BDE0}"/>
          </ac:picMkLst>
        </pc:picChg>
        <pc:picChg chg="add mod ord modCrop">
          <ac:chgData name="Kumar, Mithlesh" userId="f75b44f8-038e-4ce4-a7a5-b89273cc7715" providerId="ADAL" clId="{0FEC041B-47B8-4B02-8FC5-46549F062B55}" dt="2022-12-07T19:33:36.146" v="2213" actId="732"/>
          <ac:picMkLst>
            <pc:docMk/>
            <pc:sldMk cId="2129409122" sldId="343"/>
            <ac:picMk id="6" creationId="{45F6CBAF-AD47-4F3C-BCC4-E223191711E6}"/>
          </ac:picMkLst>
        </pc:picChg>
        <pc:picChg chg="add mod ord modCrop">
          <ac:chgData name="Kumar, Mithlesh" userId="f75b44f8-038e-4ce4-a7a5-b89273cc7715" providerId="ADAL" clId="{0FEC041B-47B8-4B02-8FC5-46549F062B55}" dt="2022-12-07T19:30:35.381" v="2211" actId="1076"/>
          <ac:picMkLst>
            <pc:docMk/>
            <pc:sldMk cId="2129409122" sldId="343"/>
            <ac:picMk id="8" creationId="{B0B9A612-4E5D-4AE2-A927-E2AD61CF139C}"/>
          </ac:picMkLst>
        </pc:picChg>
        <pc:picChg chg="add del mod modCrop">
          <ac:chgData name="Kumar, Mithlesh" userId="f75b44f8-038e-4ce4-a7a5-b89273cc7715" providerId="ADAL" clId="{0FEC041B-47B8-4B02-8FC5-46549F062B55}" dt="2022-12-07T19:30:10.633" v="2203" actId="478"/>
          <ac:picMkLst>
            <pc:docMk/>
            <pc:sldMk cId="2129409122" sldId="343"/>
            <ac:picMk id="10" creationId="{251DDA11-DFE0-4389-ABCF-DC3E5B2D040F}"/>
          </ac:picMkLst>
        </pc:picChg>
        <pc:picChg chg="add del mod">
          <ac:chgData name="Kumar, Mithlesh" userId="f75b44f8-038e-4ce4-a7a5-b89273cc7715" providerId="ADAL" clId="{0FEC041B-47B8-4B02-8FC5-46549F062B55}" dt="2022-12-07T16:42:55.483" v="1871" actId="478"/>
          <ac:picMkLst>
            <pc:docMk/>
            <pc:sldMk cId="2129409122" sldId="343"/>
            <ac:picMk id="12" creationId="{49AF3800-4755-46D0-A4C6-9E881F953CC6}"/>
          </ac:picMkLst>
        </pc:picChg>
        <pc:picChg chg="add mod modCrop">
          <ac:chgData name="Kumar, Mithlesh" userId="f75b44f8-038e-4ce4-a7a5-b89273cc7715" providerId="ADAL" clId="{0FEC041B-47B8-4B02-8FC5-46549F062B55}" dt="2022-12-07T19:30:36.950" v="2212" actId="1076"/>
          <ac:picMkLst>
            <pc:docMk/>
            <pc:sldMk cId="2129409122" sldId="343"/>
            <ac:picMk id="14" creationId="{C8D1A9D2-0EE3-441F-B9F1-DF43A59CABC3}"/>
          </ac:picMkLst>
        </pc:picChg>
        <pc:cxnChg chg="add del">
          <ac:chgData name="Kumar, Mithlesh" userId="f75b44f8-038e-4ce4-a7a5-b89273cc7715" providerId="ADAL" clId="{0FEC041B-47B8-4B02-8FC5-46549F062B55}" dt="2022-12-07T16:45:08.387" v="1894" actId="26606"/>
          <ac:cxnSpMkLst>
            <pc:docMk/>
            <pc:sldMk cId="2129409122" sldId="343"/>
            <ac:cxnSpMk id="21" creationId="{5C34627B-48E6-4F4D-B843-97717A86B490}"/>
          </ac:cxnSpMkLst>
        </pc:cxnChg>
      </pc:sldChg>
      <pc:sldChg chg="del">
        <pc:chgData name="Kumar, Mithlesh" userId="f75b44f8-038e-4ce4-a7a5-b89273cc7715" providerId="ADAL" clId="{0FEC041B-47B8-4B02-8FC5-46549F062B55}" dt="2022-12-06T15:32:45.314" v="322" actId="47"/>
        <pc:sldMkLst>
          <pc:docMk/>
          <pc:sldMk cId="2026334362" sldId="344"/>
        </pc:sldMkLst>
      </pc:sldChg>
      <pc:sldChg chg="addSp delSp modSp add del mod">
        <pc:chgData name="Kumar, Mithlesh" userId="f75b44f8-038e-4ce4-a7a5-b89273cc7715" providerId="ADAL" clId="{0FEC041B-47B8-4B02-8FC5-46549F062B55}" dt="2022-12-07T18:49:05.233" v="2056" actId="47"/>
        <pc:sldMkLst>
          <pc:docMk/>
          <pc:sldMk cId="2089195906" sldId="344"/>
        </pc:sldMkLst>
        <pc:spChg chg="del">
          <ac:chgData name="Kumar, Mithlesh" userId="f75b44f8-038e-4ce4-a7a5-b89273cc7715" providerId="ADAL" clId="{0FEC041B-47B8-4B02-8FC5-46549F062B55}" dt="2022-12-06T23:27:54.231" v="1597" actId="478"/>
          <ac:spMkLst>
            <pc:docMk/>
            <pc:sldMk cId="2089195906" sldId="344"/>
            <ac:spMk id="2" creationId="{228BEEB2-0C07-4E64-A6F4-49336DEA066D}"/>
          </ac:spMkLst>
        </pc:spChg>
        <pc:spChg chg="add del mod">
          <ac:chgData name="Kumar, Mithlesh" userId="f75b44f8-038e-4ce4-a7a5-b89273cc7715" providerId="ADAL" clId="{0FEC041B-47B8-4B02-8FC5-46549F062B55}" dt="2022-12-06T23:26:33.998" v="1573"/>
          <ac:spMkLst>
            <pc:docMk/>
            <pc:sldMk cId="2089195906" sldId="344"/>
            <ac:spMk id="5" creationId="{8CB41257-48F9-4C83-9C5C-96518913F76E}"/>
          </ac:spMkLst>
        </pc:spChg>
        <pc:spChg chg="add del mod">
          <ac:chgData name="Kumar, Mithlesh" userId="f75b44f8-038e-4ce4-a7a5-b89273cc7715" providerId="ADAL" clId="{0FEC041B-47B8-4B02-8FC5-46549F062B55}" dt="2022-12-06T23:28:03.028" v="1602"/>
          <ac:spMkLst>
            <pc:docMk/>
            <pc:sldMk cId="2089195906" sldId="344"/>
            <ac:spMk id="8" creationId="{460436B3-5A07-4BEA-8950-E3A5BBE6245E}"/>
          </ac:spMkLst>
        </pc:spChg>
        <pc:spChg chg="del">
          <ac:chgData name="Kumar, Mithlesh" userId="f75b44f8-038e-4ce4-a7a5-b89273cc7715" providerId="ADAL" clId="{0FEC041B-47B8-4B02-8FC5-46549F062B55}" dt="2022-12-06T23:26:29.144" v="1570" actId="21"/>
          <ac:spMkLst>
            <pc:docMk/>
            <pc:sldMk cId="2089195906" sldId="344"/>
            <ac:spMk id="11" creationId="{2013F151-68A2-4947-9B40-FE62E9473CF4}"/>
          </ac:spMkLst>
        </pc:spChg>
        <pc:spChg chg="add del mod">
          <ac:chgData name="Kumar, Mithlesh" userId="f75b44f8-038e-4ce4-a7a5-b89273cc7715" providerId="ADAL" clId="{0FEC041B-47B8-4B02-8FC5-46549F062B55}" dt="2022-12-06T23:27:56.925" v="1599" actId="478"/>
          <ac:spMkLst>
            <pc:docMk/>
            <pc:sldMk cId="2089195906" sldId="344"/>
            <ac:spMk id="12" creationId="{EF381D7B-DA39-4D84-B96A-949DB0343D64}"/>
          </ac:spMkLst>
        </pc:spChg>
        <pc:spChg chg="del">
          <ac:chgData name="Kumar, Mithlesh" userId="f75b44f8-038e-4ce4-a7a5-b89273cc7715" providerId="ADAL" clId="{0FEC041B-47B8-4B02-8FC5-46549F062B55}" dt="2022-12-06T23:26:29.144" v="1570" actId="21"/>
          <ac:spMkLst>
            <pc:docMk/>
            <pc:sldMk cId="2089195906" sldId="344"/>
            <ac:spMk id="34" creationId="{BFDF612F-D769-4B3F-9127-3389B018A366}"/>
          </ac:spMkLst>
        </pc:spChg>
        <pc:spChg chg="del">
          <ac:chgData name="Kumar, Mithlesh" userId="f75b44f8-038e-4ce4-a7a5-b89273cc7715" providerId="ADAL" clId="{0FEC041B-47B8-4B02-8FC5-46549F062B55}" dt="2022-12-06T23:26:29.144" v="1570" actId="21"/>
          <ac:spMkLst>
            <pc:docMk/>
            <pc:sldMk cId="2089195906" sldId="344"/>
            <ac:spMk id="41" creationId="{58A096FF-C46A-4771-9BDC-ED38DE73DBB3}"/>
          </ac:spMkLst>
        </pc:spChg>
        <pc:spChg chg="del">
          <ac:chgData name="Kumar, Mithlesh" userId="f75b44f8-038e-4ce4-a7a5-b89273cc7715" providerId="ADAL" clId="{0FEC041B-47B8-4B02-8FC5-46549F062B55}" dt="2022-12-06T23:26:29.144" v="1570" actId="21"/>
          <ac:spMkLst>
            <pc:docMk/>
            <pc:sldMk cId="2089195906" sldId="344"/>
            <ac:spMk id="42" creationId="{D9B62F20-357C-47AC-9AB2-4ECC81FB7ECF}"/>
          </ac:spMkLst>
        </pc:spChg>
        <pc:spChg chg="del">
          <ac:chgData name="Kumar, Mithlesh" userId="f75b44f8-038e-4ce4-a7a5-b89273cc7715" providerId="ADAL" clId="{0FEC041B-47B8-4B02-8FC5-46549F062B55}" dt="2022-12-06T23:26:29.144" v="1570" actId="21"/>
          <ac:spMkLst>
            <pc:docMk/>
            <pc:sldMk cId="2089195906" sldId="344"/>
            <ac:spMk id="58" creationId="{FBB3528A-8567-441B-BA02-4405560065AA}"/>
          </ac:spMkLst>
        </pc:spChg>
        <pc:spChg chg="del">
          <ac:chgData name="Kumar, Mithlesh" userId="f75b44f8-038e-4ce4-a7a5-b89273cc7715" providerId="ADAL" clId="{0FEC041B-47B8-4B02-8FC5-46549F062B55}" dt="2022-12-06T23:26:29.144" v="1570" actId="21"/>
          <ac:spMkLst>
            <pc:docMk/>
            <pc:sldMk cId="2089195906" sldId="344"/>
            <ac:spMk id="59" creationId="{B1DDE5CE-95D7-4F63-9294-5D98E2B0FF87}"/>
          </ac:spMkLst>
        </pc:spChg>
        <pc:spChg chg="mod">
          <ac:chgData name="Kumar, Mithlesh" userId="f75b44f8-038e-4ce4-a7a5-b89273cc7715" providerId="ADAL" clId="{0FEC041B-47B8-4B02-8FC5-46549F062B55}" dt="2022-12-06T23:26:31.711" v="1571"/>
          <ac:spMkLst>
            <pc:docMk/>
            <pc:sldMk cId="2089195906" sldId="344"/>
            <ac:spMk id="79" creationId="{34F0ECD2-52E2-45C7-8BA3-2C98A58046A4}"/>
          </ac:spMkLst>
        </pc:spChg>
        <pc:spChg chg="mod">
          <ac:chgData name="Kumar, Mithlesh" userId="f75b44f8-038e-4ce4-a7a5-b89273cc7715" providerId="ADAL" clId="{0FEC041B-47B8-4B02-8FC5-46549F062B55}" dt="2022-12-06T23:26:31.711" v="1571"/>
          <ac:spMkLst>
            <pc:docMk/>
            <pc:sldMk cId="2089195906" sldId="344"/>
            <ac:spMk id="85" creationId="{436A5924-40E1-46F5-B75C-3BACDE227A91}"/>
          </ac:spMkLst>
        </pc:spChg>
        <pc:spChg chg="mod">
          <ac:chgData name="Kumar, Mithlesh" userId="f75b44f8-038e-4ce4-a7a5-b89273cc7715" providerId="ADAL" clId="{0FEC041B-47B8-4B02-8FC5-46549F062B55}" dt="2022-12-06T23:26:31.711" v="1571"/>
          <ac:spMkLst>
            <pc:docMk/>
            <pc:sldMk cId="2089195906" sldId="344"/>
            <ac:spMk id="88" creationId="{E3AABFEE-FD89-45F1-953A-90F222DD6935}"/>
          </ac:spMkLst>
        </pc:spChg>
        <pc:spChg chg="mod">
          <ac:chgData name="Kumar, Mithlesh" userId="f75b44f8-038e-4ce4-a7a5-b89273cc7715" providerId="ADAL" clId="{0FEC041B-47B8-4B02-8FC5-46549F062B55}" dt="2022-12-06T23:26:31.711" v="1571"/>
          <ac:spMkLst>
            <pc:docMk/>
            <pc:sldMk cId="2089195906" sldId="344"/>
            <ac:spMk id="89" creationId="{4B9C1D52-6552-4DC7-BBC0-1E4B4415B114}"/>
          </ac:spMkLst>
        </pc:spChg>
        <pc:spChg chg="mod">
          <ac:chgData name="Kumar, Mithlesh" userId="f75b44f8-038e-4ce4-a7a5-b89273cc7715" providerId="ADAL" clId="{0FEC041B-47B8-4B02-8FC5-46549F062B55}" dt="2022-12-06T23:26:31.711" v="1571"/>
          <ac:spMkLst>
            <pc:docMk/>
            <pc:sldMk cId="2089195906" sldId="344"/>
            <ac:spMk id="91" creationId="{F03DDC7C-E240-47C7-B399-6B8E9A0F542E}"/>
          </ac:spMkLst>
        </pc:spChg>
        <pc:spChg chg="mod">
          <ac:chgData name="Kumar, Mithlesh" userId="f75b44f8-038e-4ce4-a7a5-b89273cc7715" providerId="ADAL" clId="{0FEC041B-47B8-4B02-8FC5-46549F062B55}" dt="2022-12-06T23:26:31.711" v="1571"/>
          <ac:spMkLst>
            <pc:docMk/>
            <pc:sldMk cId="2089195906" sldId="344"/>
            <ac:spMk id="92" creationId="{CE93BA2A-386F-4809-9B01-BBDD60EC290C}"/>
          </ac:spMkLst>
        </pc:spChg>
        <pc:spChg chg="add del mod">
          <ac:chgData name="Kumar, Mithlesh" userId="f75b44f8-038e-4ce4-a7a5-b89273cc7715" providerId="ADAL" clId="{0FEC041B-47B8-4B02-8FC5-46549F062B55}" dt="2022-12-06T23:26:33.778" v="1572"/>
          <ac:spMkLst>
            <pc:docMk/>
            <pc:sldMk cId="2089195906" sldId="344"/>
            <ac:spMk id="93" creationId="{346454F5-6C2F-49FE-B12A-7F650468A192}"/>
          </ac:spMkLst>
        </pc:spChg>
        <pc:spChg chg="add del mod">
          <ac:chgData name="Kumar, Mithlesh" userId="f75b44f8-038e-4ce4-a7a5-b89273cc7715" providerId="ADAL" clId="{0FEC041B-47B8-4B02-8FC5-46549F062B55}" dt="2022-12-06T23:26:33.778" v="1572"/>
          <ac:spMkLst>
            <pc:docMk/>
            <pc:sldMk cId="2089195906" sldId="344"/>
            <ac:spMk id="94" creationId="{00804B13-FC24-4F35-A374-773A473350E3}"/>
          </ac:spMkLst>
        </pc:spChg>
        <pc:spChg chg="add del mod">
          <ac:chgData name="Kumar, Mithlesh" userId="f75b44f8-038e-4ce4-a7a5-b89273cc7715" providerId="ADAL" clId="{0FEC041B-47B8-4B02-8FC5-46549F062B55}" dt="2022-12-06T23:26:33.778" v="1572"/>
          <ac:spMkLst>
            <pc:docMk/>
            <pc:sldMk cId="2089195906" sldId="344"/>
            <ac:spMk id="95" creationId="{17611C66-E172-4B7F-96BE-5D47A2552F40}"/>
          </ac:spMkLst>
        </pc:spChg>
        <pc:spChg chg="add del mod">
          <ac:chgData name="Kumar, Mithlesh" userId="f75b44f8-038e-4ce4-a7a5-b89273cc7715" providerId="ADAL" clId="{0FEC041B-47B8-4B02-8FC5-46549F062B55}" dt="2022-12-06T23:26:33.778" v="1572"/>
          <ac:spMkLst>
            <pc:docMk/>
            <pc:sldMk cId="2089195906" sldId="344"/>
            <ac:spMk id="96" creationId="{82585436-20A6-45ED-934E-6490F40583BF}"/>
          </ac:spMkLst>
        </pc:spChg>
        <pc:spChg chg="mod">
          <ac:chgData name="Kumar, Mithlesh" userId="f75b44f8-038e-4ce4-a7a5-b89273cc7715" providerId="ADAL" clId="{0FEC041B-47B8-4B02-8FC5-46549F062B55}" dt="2022-12-06T23:26:31.711" v="1571"/>
          <ac:spMkLst>
            <pc:docMk/>
            <pc:sldMk cId="2089195906" sldId="344"/>
            <ac:spMk id="105" creationId="{13C67CD9-5CEF-449A-BD72-6E90E46D7668}"/>
          </ac:spMkLst>
        </pc:spChg>
        <pc:spChg chg="add del mod">
          <ac:chgData name="Kumar, Mithlesh" userId="f75b44f8-038e-4ce4-a7a5-b89273cc7715" providerId="ADAL" clId="{0FEC041B-47B8-4B02-8FC5-46549F062B55}" dt="2022-12-06T23:26:33.778" v="1572"/>
          <ac:spMkLst>
            <pc:docMk/>
            <pc:sldMk cId="2089195906" sldId="344"/>
            <ac:spMk id="106" creationId="{98250D5E-6B2A-4DAC-B4EB-43DE9CAC7394}"/>
          </ac:spMkLst>
        </pc:spChg>
        <pc:spChg chg="mod">
          <ac:chgData name="Kumar, Mithlesh" userId="f75b44f8-038e-4ce4-a7a5-b89273cc7715" providerId="ADAL" clId="{0FEC041B-47B8-4B02-8FC5-46549F062B55}" dt="2022-12-06T23:26:31.711" v="1571"/>
          <ac:spMkLst>
            <pc:docMk/>
            <pc:sldMk cId="2089195906" sldId="344"/>
            <ac:spMk id="110" creationId="{E77C00F2-81D8-4C04-9329-003D4DEC9C32}"/>
          </ac:spMkLst>
        </pc:spChg>
        <pc:spChg chg="add del mod">
          <ac:chgData name="Kumar, Mithlesh" userId="f75b44f8-038e-4ce4-a7a5-b89273cc7715" providerId="ADAL" clId="{0FEC041B-47B8-4B02-8FC5-46549F062B55}" dt="2022-12-06T23:26:33.778" v="1572"/>
          <ac:spMkLst>
            <pc:docMk/>
            <pc:sldMk cId="2089195906" sldId="344"/>
            <ac:spMk id="111" creationId="{4BDBCBD5-9091-4BAD-876C-285AAAC7EB9C}"/>
          </ac:spMkLst>
        </pc:spChg>
        <pc:spChg chg="mod">
          <ac:chgData name="Kumar, Mithlesh" userId="f75b44f8-038e-4ce4-a7a5-b89273cc7715" providerId="ADAL" clId="{0FEC041B-47B8-4B02-8FC5-46549F062B55}" dt="2022-12-06T23:27:58.527" v="1600"/>
          <ac:spMkLst>
            <pc:docMk/>
            <pc:sldMk cId="2089195906" sldId="344"/>
            <ac:spMk id="131" creationId="{FFDE38D4-E429-4FBD-882E-9621B32B90C1}"/>
          </ac:spMkLst>
        </pc:spChg>
        <pc:spChg chg="mod">
          <ac:chgData name="Kumar, Mithlesh" userId="f75b44f8-038e-4ce4-a7a5-b89273cc7715" providerId="ADAL" clId="{0FEC041B-47B8-4B02-8FC5-46549F062B55}" dt="2022-12-06T23:27:58.527" v="1600"/>
          <ac:spMkLst>
            <pc:docMk/>
            <pc:sldMk cId="2089195906" sldId="344"/>
            <ac:spMk id="137" creationId="{0E4318CC-BDDA-47A3-93A2-CEA99AE924F6}"/>
          </ac:spMkLst>
        </pc:spChg>
        <pc:spChg chg="mod">
          <ac:chgData name="Kumar, Mithlesh" userId="f75b44f8-038e-4ce4-a7a5-b89273cc7715" providerId="ADAL" clId="{0FEC041B-47B8-4B02-8FC5-46549F062B55}" dt="2022-12-06T23:27:58.527" v="1600"/>
          <ac:spMkLst>
            <pc:docMk/>
            <pc:sldMk cId="2089195906" sldId="344"/>
            <ac:spMk id="140" creationId="{0F25F38B-80BC-4AB3-BA48-56CD561496BD}"/>
          </ac:spMkLst>
        </pc:spChg>
        <pc:spChg chg="mod">
          <ac:chgData name="Kumar, Mithlesh" userId="f75b44f8-038e-4ce4-a7a5-b89273cc7715" providerId="ADAL" clId="{0FEC041B-47B8-4B02-8FC5-46549F062B55}" dt="2022-12-06T23:27:58.527" v="1600"/>
          <ac:spMkLst>
            <pc:docMk/>
            <pc:sldMk cId="2089195906" sldId="344"/>
            <ac:spMk id="141" creationId="{3EA31077-15E7-42A6-9E59-87379CDACEBF}"/>
          </ac:spMkLst>
        </pc:spChg>
        <pc:spChg chg="mod">
          <ac:chgData name="Kumar, Mithlesh" userId="f75b44f8-038e-4ce4-a7a5-b89273cc7715" providerId="ADAL" clId="{0FEC041B-47B8-4B02-8FC5-46549F062B55}" dt="2022-12-06T23:27:58.527" v="1600"/>
          <ac:spMkLst>
            <pc:docMk/>
            <pc:sldMk cId="2089195906" sldId="344"/>
            <ac:spMk id="143" creationId="{9E3586B5-42BA-4124-B4B1-593FF7D22908}"/>
          </ac:spMkLst>
        </pc:spChg>
        <pc:spChg chg="mod">
          <ac:chgData name="Kumar, Mithlesh" userId="f75b44f8-038e-4ce4-a7a5-b89273cc7715" providerId="ADAL" clId="{0FEC041B-47B8-4B02-8FC5-46549F062B55}" dt="2022-12-06T23:27:58.527" v="1600"/>
          <ac:spMkLst>
            <pc:docMk/>
            <pc:sldMk cId="2089195906" sldId="344"/>
            <ac:spMk id="144" creationId="{446D5685-C974-4BA2-9557-5FE66C84A3FE}"/>
          </ac:spMkLst>
        </pc:spChg>
        <pc:spChg chg="add del mod">
          <ac:chgData name="Kumar, Mithlesh" userId="f75b44f8-038e-4ce4-a7a5-b89273cc7715" providerId="ADAL" clId="{0FEC041B-47B8-4B02-8FC5-46549F062B55}" dt="2022-12-06T23:28:02.810" v="1601"/>
          <ac:spMkLst>
            <pc:docMk/>
            <pc:sldMk cId="2089195906" sldId="344"/>
            <ac:spMk id="145" creationId="{227EC701-E7C7-447D-A0D6-10D02BCE1FA6}"/>
          </ac:spMkLst>
        </pc:spChg>
        <pc:spChg chg="add del mod">
          <ac:chgData name="Kumar, Mithlesh" userId="f75b44f8-038e-4ce4-a7a5-b89273cc7715" providerId="ADAL" clId="{0FEC041B-47B8-4B02-8FC5-46549F062B55}" dt="2022-12-06T23:28:02.810" v="1601"/>
          <ac:spMkLst>
            <pc:docMk/>
            <pc:sldMk cId="2089195906" sldId="344"/>
            <ac:spMk id="146" creationId="{8252E5B5-CD85-46CA-AF16-9A12371CF5A3}"/>
          </ac:spMkLst>
        </pc:spChg>
        <pc:spChg chg="add del mod">
          <ac:chgData name="Kumar, Mithlesh" userId="f75b44f8-038e-4ce4-a7a5-b89273cc7715" providerId="ADAL" clId="{0FEC041B-47B8-4B02-8FC5-46549F062B55}" dt="2022-12-06T23:28:02.810" v="1601"/>
          <ac:spMkLst>
            <pc:docMk/>
            <pc:sldMk cId="2089195906" sldId="344"/>
            <ac:spMk id="147" creationId="{CBE8B70E-D35B-4195-AB05-C99C27647885}"/>
          </ac:spMkLst>
        </pc:spChg>
        <pc:spChg chg="add del mod">
          <ac:chgData name="Kumar, Mithlesh" userId="f75b44f8-038e-4ce4-a7a5-b89273cc7715" providerId="ADAL" clId="{0FEC041B-47B8-4B02-8FC5-46549F062B55}" dt="2022-12-06T23:28:02.810" v="1601"/>
          <ac:spMkLst>
            <pc:docMk/>
            <pc:sldMk cId="2089195906" sldId="344"/>
            <ac:spMk id="148" creationId="{87D83598-E386-4B06-939F-A102106DEA0B}"/>
          </ac:spMkLst>
        </pc:spChg>
        <pc:spChg chg="mod">
          <ac:chgData name="Kumar, Mithlesh" userId="f75b44f8-038e-4ce4-a7a5-b89273cc7715" providerId="ADAL" clId="{0FEC041B-47B8-4B02-8FC5-46549F062B55}" dt="2022-12-06T23:27:58.527" v="1600"/>
          <ac:spMkLst>
            <pc:docMk/>
            <pc:sldMk cId="2089195906" sldId="344"/>
            <ac:spMk id="157" creationId="{25EFF44F-B21B-4FFB-9502-DD7E488CCB24}"/>
          </ac:spMkLst>
        </pc:spChg>
        <pc:spChg chg="add del mod">
          <ac:chgData name="Kumar, Mithlesh" userId="f75b44f8-038e-4ce4-a7a5-b89273cc7715" providerId="ADAL" clId="{0FEC041B-47B8-4B02-8FC5-46549F062B55}" dt="2022-12-06T23:28:02.810" v="1601"/>
          <ac:spMkLst>
            <pc:docMk/>
            <pc:sldMk cId="2089195906" sldId="344"/>
            <ac:spMk id="158" creationId="{8535F190-3B06-4ECC-B4DD-FD18FA0310BC}"/>
          </ac:spMkLst>
        </pc:spChg>
        <pc:spChg chg="mod">
          <ac:chgData name="Kumar, Mithlesh" userId="f75b44f8-038e-4ce4-a7a5-b89273cc7715" providerId="ADAL" clId="{0FEC041B-47B8-4B02-8FC5-46549F062B55}" dt="2022-12-06T23:27:58.527" v="1600"/>
          <ac:spMkLst>
            <pc:docMk/>
            <pc:sldMk cId="2089195906" sldId="344"/>
            <ac:spMk id="162" creationId="{0EA29FD1-7820-4B6F-9495-0A20DC30435B}"/>
          </ac:spMkLst>
        </pc:spChg>
        <pc:spChg chg="add del mod">
          <ac:chgData name="Kumar, Mithlesh" userId="f75b44f8-038e-4ce4-a7a5-b89273cc7715" providerId="ADAL" clId="{0FEC041B-47B8-4B02-8FC5-46549F062B55}" dt="2022-12-06T23:28:02.810" v="1601"/>
          <ac:spMkLst>
            <pc:docMk/>
            <pc:sldMk cId="2089195906" sldId="344"/>
            <ac:spMk id="163" creationId="{29D805D6-D96D-4DD8-9FBC-E845364A67E1}"/>
          </ac:spMkLst>
        </pc:spChg>
        <pc:grpChg chg="del">
          <ac:chgData name="Kumar, Mithlesh" userId="f75b44f8-038e-4ce4-a7a5-b89273cc7715" providerId="ADAL" clId="{0FEC041B-47B8-4B02-8FC5-46549F062B55}" dt="2022-12-06T23:26:29.144" v="1570" actId="21"/>
          <ac:grpSpMkLst>
            <pc:docMk/>
            <pc:sldMk cId="2089195906" sldId="344"/>
            <ac:grpSpMk id="28" creationId="{489A7BA0-7AC4-4DB0-A94D-5C45DB8E91EA}"/>
          </ac:grpSpMkLst>
        </pc:grpChg>
        <pc:grpChg chg="del">
          <ac:chgData name="Kumar, Mithlesh" userId="f75b44f8-038e-4ce4-a7a5-b89273cc7715" providerId="ADAL" clId="{0FEC041B-47B8-4B02-8FC5-46549F062B55}" dt="2022-12-06T23:26:29.144" v="1570" actId="21"/>
          <ac:grpSpMkLst>
            <pc:docMk/>
            <pc:sldMk cId="2089195906" sldId="344"/>
            <ac:grpSpMk id="29" creationId="{90357059-24C0-418A-B00A-5E9D1F7B890A}"/>
          </ac:grpSpMkLst>
        </pc:grpChg>
        <pc:grpChg chg="del">
          <ac:chgData name="Kumar, Mithlesh" userId="f75b44f8-038e-4ce4-a7a5-b89273cc7715" providerId="ADAL" clId="{0FEC041B-47B8-4B02-8FC5-46549F062B55}" dt="2022-12-06T23:26:29.144" v="1570" actId="21"/>
          <ac:grpSpMkLst>
            <pc:docMk/>
            <pc:sldMk cId="2089195906" sldId="344"/>
            <ac:grpSpMk id="37" creationId="{32CAD3E0-83D0-40D4-9C40-0AE75A626200}"/>
          </ac:grpSpMkLst>
        </pc:grpChg>
        <pc:grpChg chg="del">
          <ac:chgData name="Kumar, Mithlesh" userId="f75b44f8-038e-4ce4-a7a5-b89273cc7715" providerId="ADAL" clId="{0FEC041B-47B8-4B02-8FC5-46549F062B55}" dt="2022-12-06T23:26:29.144" v="1570" actId="21"/>
          <ac:grpSpMkLst>
            <pc:docMk/>
            <pc:sldMk cId="2089195906" sldId="344"/>
            <ac:grpSpMk id="38" creationId="{CA83D035-3C39-4134-B546-E0469AC0A7D0}"/>
          </ac:grpSpMkLst>
        </pc:grpChg>
        <pc:grpChg chg="del">
          <ac:chgData name="Kumar, Mithlesh" userId="f75b44f8-038e-4ce4-a7a5-b89273cc7715" providerId="ADAL" clId="{0FEC041B-47B8-4B02-8FC5-46549F062B55}" dt="2022-12-06T23:26:29.144" v="1570" actId="21"/>
          <ac:grpSpMkLst>
            <pc:docMk/>
            <pc:sldMk cId="2089195906" sldId="344"/>
            <ac:grpSpMk id="50" creationId="{5DEA714A-3876-475E-B280-E551045EAEC6}"/>
          </ac:grpSpMkLst>
        </pc:grpChg>
        <pc:grpChg chg="del">
          <ac:chgData name="Kumar, Mithlesh" userId="f75b44f8-038e-4ce4-a7a5-b89273cc7715" providerId="ADAL" clId="{0FEC041B-47B8-4B02-8FC5-46549F062B55}" dt="2022-12-06T23:26:29.144" v="1570" actId="21"/>
          <ac:grpSpMkLst>
            <pc:docMk/>
            <pc:sldMk cId="2089195906" sldId="344"/>
            <ac:grpSpMk id="54" creationId="{F12FA933-C1A0-4D71-B582-4B931F9950EB}"/>
          </ac:grpSpMkLst>
        </pc:grpChg>
        <pc:grpChg chg="add del mod">
          <ac:chgData name="Kumar, Mithlesh" userId="f75b44f8-038e-4ce4-a7a5-b89273cc7715" providerId="ADAL" clId="{0FEC041B-47B8-4B02-8FC5-46549F062B55}" dt="2022-12-06T23:26:33.778" v="1572"/>
          <ac:grpSpMkLst>
            <pc:docMk/>
            <pc:sldMk cId="2089195906" sldId="344"/>
            <ac:grpSpMk id="72" creationId="{AB626451-1F07-4B4A-A85C-825BB28EE93B}"/>
          </ac:grpSpMkLst>
        </pc:grpChg>
        <pc:grpChg chg="add del mod">
          <ac:chgData name="Kumar, Mithlesh" userId="f75b44f8-038e-4ce4-a7a5-b89273cc7715" providerId="ADAL" clId="{0FEC041B-47B8-4B02-8FC5-46549F062B55}" dt="2022-12-06T23:26:33.778" v="1572"/>
          <ac:grpSpMkLst>
            <pc:docMk/>
            <pc:sldMk cId="2089195906" sldId="344"/>
            <ac:grpSpMk id="82" creationId="{E47DDF14-19C8-4FF9-BCFD-D74EA41789AC}"/>
          </ac:grpSpMkLst>
        </pc:grpChg>
        <pc:grpChg chg="add del mod">
          <ac:chgData name="Kumar, Mithlesh" userId="f75b44f8-038e-4ce4-a7a5-b89273cc7715" providerId="ADAL" clId="{0FEC041B-47B8-4B02-8FC5-46549F062B55}" dt="2022-12-06T23:26:33.778" v="1572"/>
          <ac:grpSpMkLst>
            <pc:docMk/>
            <pc:sldMk cId="2089195906" sldId="344"/>
            <ac:grpSpMk id="87" creationId="{592A079A-FDDB-4797-889E-898493368AE0}"/>
          </ac:grpSpMkLst>
        </pc:grpChg>
        <pc:grpChg chg="add del mod">
          <ac:chgData name="Kumar, Mithlesh" userId="f75b44f8-038e-4ce4-a7a5-b89273cc7715" providerId="ADAL" clId="{0FEC041B-47B8-4B02-8FC5-46549F062B55}" dt="2022-12-06T23:26:33.778" v="1572"/>
          <ac:grpSpMkLst>
            <pc:docMk/>
            <pc:sldMk cId="2089195906" sldId="344"/>
            <ac:grpSpMk id="90" creationId="{FF786574-EED4-458B-9A85-8D54B6ACD2C8}"/>
          </ac:grpSpMkLst>
        </pc:grpChg>
        <pc:grpChg chg="add del mod">
          <ac:chgData name="Kumar, Mithlesh" userId="f75b44f8-038e-4ce4-a7a5-b89273cc7715" providerId="ADAL" clId="{0FEC041B-47B8-4B02-8FC5-46549F062B55}" dt="2022-12-06T23:26:33.778" v="1572"/>
          <ac:grpSpMkLst>
            <pc:docMk/>
            <pc:sldMk cId="2089195906" sldId="344"/>
            <ac:grpSpMk id="102" creationId="{C15DD4C5-641E-4C0F-AB57-FD60025DFC4A}"/>
          </ac:grpSpMkLst>
        </pc:grpChg>
        <pc:grpChg chg="add del mod">
          <ac:chgData name="Kumar, Mithlesh" userId="f75b44f8-038e-4ce4-a7a5-b89273cc7715" providerId="ADAL" clId="{0FEC041B-47B8-4B02-8FC5-46549F062B55}" dt="2022-12-06T23:26:33.778" v="1572"/>
          <ac:grpSpMkLst>
            <pc:docMk/>
            <pc:sldMk cId="2089195906" sldId="344"/>
            <ac:grpSpMk id="107" creationId="{FF003F53-27F3-4C4E-8D6C-FC99A985AB3B}"/>
          </ac:grpSpMkLst>
        </pc:grpChg>
        <pc:grpChg chg="add del mod">
          <ac:chgData name="Kumar, Mithlesh" userId="f75b44f8-038e-4ce4-a7a5-b89273cc7715" providerId="ADAL" clId="{0FEC041B-47B8-4B02-8FC5-46549F062B55}" dt="2022-12-06T23:28:02.810" v="1601"/>
          <ac:grpSpMkLst>
            <pc:docMk/>
            <pc:sldMk cId="2089195906" sldId="344"/>
            <ac:grpSpMk id="128" creationId="{231826E9-A628-4B33-A098-8B92DD059838}"/>
          </ac:grpSpMkLst>
        </pc:grpChg>
        <pc:grpChg chg="add del mod">
          <ac:chgData name="Kumar, Mithlesh" userId="f75b44f8-038e-4ce4-a7a5-b89273cc7715" providerId="ADAL" clId="{0FEC041B-47B8-4B02-8FC5-46549F062B55}" dt="2022-12-06T23:28:02.810" v="1601"/>
          <ac:grpSpMkLst>
            <pc:docMk/>
            <pc:sldMk cId="2089195906" sldId="344"/>
            <ac:grpSpMk id="134" creationId="{0022D8ED-624D-40D5-BB25-5FFF1D07F816}"/>
          </ac:grpSpMkLst>
        </pc:grpChg>
        <pc:grpChg chg="add del mod">
          <ac:chgData name="Kumar, Mithlesh" userId="f75b44f8-038e-4ce4-a7a5-b89273cc7715" providerId="ADAL" clId="{0FEC041B-47B8-4B02-8FC5-46549F062B55}" dt="2022-12-06T23:28:02.810" v="1601"/>
          <ac:grpSpMkLst>
            <pc:docMk/>
            <pc:sldMk cId="2089195906" sldId="344"/>
            <ac:grpSpMk id="139" creationId="{8237E456-7C4A-48C8-BCD7-CC7574F93E7D}"/>
          </ac:grpSpMkLst>
        </pc:grpChg>
        <pc:grpChg chg="add del mod">
          <ac:chgData name="Kumar, Mithlesh" userId="f75b44f8-038e-4ce4-a7a5-b89273cc7715" providerId="ADAL" clId="{0FEC041B-47B8-4B02-8FC5-46549F062B55}" dt="2022-12-06T23:28:02.810" v="1601"/>
          <ac:grpSpMkLst>
            <pc:docMk/>
            <pc:sldMk cId="2089195906" sldId="344"/>
            <ac:grpSpMk id="142" creationId="{69ABC97E-F214-4442-BC9C-F22FA876D06A}"/>
          </ac:grpSpMkLst>
        </pc:grpChg>
        <pc:grpChg chg="add del mod">
          <ac:chgData name="Kumar, Mithlesh" userId="f75b44f8-038e-4ce4-a7a5-b89273cc7715" providerId="ADAL" clId="{0FEC041B-47B8-4B02-8FC5-46549F062B55}" dt="2022-12-06T23:28:02.810" v="1601"/>
          <ac:grpSpMkLst>
            <pc:docMk/>
            <pc:sldMk cId="2089195906" sldId="344"/>
            <ac:grpSpMk id="154" creationId="{14D023CC-99A2-4323-BC71-82AD389EE58C}"/>
          </ac:grpSpMkLst>
        </pc:grpChg>
        <pc:grpChg chg="add del mod">
          <ac:chgData name="Kumar, Mithlesh" userId="f75b44f8-038e-4ce4-a7a5-b89273cc7715" providerId="ADAL" clId="{0FEC041B-47B8-4B02-8FC5-46549F062B55}" dt="2022-12-06T23:28:02.810" v="1601"/>
          <ac:grpSpMkLst>
            <pc:docMk/>
            <pc:sldMk cId="2089195906" sldId="344"/>
            <ac:grpSpMk id="159" creationId="{5DAE1914-0A06-4588-B51F-54EDF9EF0443}"/>
          </ac:grpSpMkLst>
        </pc:grpChg>
        <pc:picChg chg="add del mod ord">
          <ac:chgData name="Kumar, Mithlesh" userId="f75b44f8-038e-4ce4-a7a5-b89273cc7715" providerId="ADAL" clId="{0FEC041B-47B8-4B02-8FC5-46549F062B55}" dt="2022-12-06T23:26:52.825" v="1577" actId="478"/>
          <ac:picMkLst>
            <pc:docMk/>
            <pc:sldMk cId="2089195906" sldId="344"/>
            <ac:picMk id="6" creationId="{2ADF3F43-9E41-4083-AFD3-8FDE914B81A1}"/>
          </ac:picMkLst>
        </pc:picChg>
        <pc:picChg chg="del">
          <ac:chgData name="Kumar, Mithlesh" userId="f75b44f8-038e-4ce4-a7a5-b89273cc7715" providerId="ADAL" clId="{0FEC041B-47B8-4B02-8FC5-46549F062B55}" dt="2022-12-06T23:26:29.144" v="1570" actId="21"/>
          <ac:picMkLst>
            <pc:docMk/>
            <pc:sldMk cId="2089195906" sldId="344"/>
            <ac:picMk id="10" creationId="{9295B045-92D2-4535-A33E-522A5548B557}"/>
          </ac:picMkLst>
        </pc:picChg>
        <pc:picChg chg="add mod">
          <ac:chgData name="Kumar, Mithlesh" userId="f75b44f8-038e-4ce4-a7a5-b89273cc7715" providerId="ADAL" clId="{0FEC041B-47B8-4B02-8FC5-46549F062B55}" dt="2022-12-06T23:28:10.253" v="1604" actId="14100"/>
          <ac:picMkLst>
            <pc:docMk/>
            <pc:sldMk cId="2089195906" sldId="344"/>
            <ac:picMk id="15" creationId="{ADFDB192-B917-414D-A9B9-C96832F6A825}"/>
          </ac:picMkLst>
        </pc:picChg>
        <pc:picChg chg="add del mod">
          <ac:chgData name="Kumar, Mithlesh" userId="f75b44f8-038e-4ce4-a7a5-b89273cc7715" providerId="ADAL" clId="{0FEC041B-47B8-4B02-8FC5-46549F062B55}" dt="2022-12-06T23:26:33.778" v="1572"/>
          <ac:picMkLst>
            <pc:docMk/>
            <pc:sldMk cId="2089195906" sldId="344"/>
            <ac:picMk id="60" creationId="{2B45DC9F-FDEA-44C7-AC65-A869375B105D}"/>
          </ac:picMkLst>
        </pc:picChg>
        <pc:picChg chg="add del mod">
          <ac:chgData name="Kumar, Mithlesh" userId="f75b44f8-038e-4ce4-a7a5-b89273cc7715" providerId="ADAL" clId="{0FEC041B-47B8-4B02-8FC5-46549F062B55}" dt="2022-12-06T23:28:02.810" v="1601"/>
          <ac:picMkLst>
            <pc:docMk/>
            <pc:sldMk cId="2089195906" sldId="344"/>
            <ac:picMk id="121" creationId="{6A9A051E-0829-4C25-849D-A9E0C1612DDC}"/>
          </ac:picMkLst>
        </pc:picChg>
        <pc:cxnChg chg="del">
          <ac:chgData name="Kumar, Mithlesh" userId="f75b44f8-038e-4ce4-a7a5-b89273cc7715" providerId="ADAL" clId="{0FEC041B-47B8-4B02-8FC5-46549F062B55}" dt="2022-12-06T23:26:29.144" v="1570" actId="21"/>
          <ac:cxnSpMkLst>
            <pc:docMk/>
            <pc:sldMk cId="2089195906" sldId="344"/>
            <ac:cxnSpMk id="13" creationId="{F2A39068-DC0A-4F2B-A530-E1B110384B90}"/>
          </ac:cxnSpMkLst>
        </pc:cxnChg>
        <pc:cxnChg chg="del">
          <ac:chgData name="Kumar, Mithlesh" userId="f75b44f8-038e-4ce4-a7a5-b89273cc7715" providerId="ADAL" clId="{0FEC041B-47B8-4B02-8FC5-46549F062B55}" dt="2022-12-06T23:26:29.144" v="1570" actId="21"/>
          <ac:cxnSpMkLst>
            <pc:docMk/>
            <pc:sldMk cId="2089195906" sldId="344"/>
            <ac:cxnSpMk id="14" creationId="{B094DA53-CBCB-4BCA-97B3-585447EBB2DE}"/>
          </ac:cxnSpMkLst>
        </pc:cxnChg>
        <pc:cxnChg chg="del">
          <ac:chgData name="Kumar, Mithlesh" userId="f75b44f8-038e-4ce4-a7a5-b89273cc7715" providerId="ADAL" clId="{0FEC041B-47B8-4B02-8FC5-46549F062B55}" dt="2022-12-06T23:26:29.144" v="1570" actId="21"/>
          <ac:cxnSpMkLst>
            <pc:docMk/>
            <pc:sldMk cId="2089195906" sldId="344"/>
            <ac:cxnSpMk id="16" creationId="{4F92E54A-52C6-4DF4-8374-C03EDD9D37A4}"/>
          </ac:cxnSpMkLst>
        </pc:cxnChg>
        <pc:cxnChg chg="del">
          <ac:chgData name="Kumar, Mithlesh" userId="f75b44f8-038e-4ce4-a7a5-b89273cc7715" providerId="ADAL" clId="{0FEC041B-47B8-4B02-8FC5-46549F062B55}" dt="2022-12-06T23:26:29.144" v="1570" actId="21"/>
          <ac:cxnSpMkLst>
            <pc:docMk/>
            <pc:sldMk cId="2089195906" sldId="344"/>
            <ac:cxnSpMk id="17" creationId="{4D6A44E9-3273-449A-9D10-89CC906609D8}"/>
          </ac:cxnSpMkLst>
        </pc:cxnChg>
        <pc:cxnChg chg="del">
          <ac:chgData name="Kumar, Mithlesh" userId="f75b44f8-038e-4ce4-a7a5-b89273cc7715" providerId="ADAL" clId="{0FEC041B-47B8-4B02-8FC5-46549F062B55}" dt="2022-12-06T23:26:29.144" v="1570" actId="21"/>
          <ac:cxnSpMkLst>
            <pc:docMk/>
            <pc:sldMk cId="2089195906" sldId="344"/>
            <ac:cxnSpMk id="18" creationId="{2E6A59B7-1284-419B-9EC5-5E62CB647D36}"/>
          </ac:cxnSpMkLst>
        </pc:cxnChg>
        <pc:cxnChg chg="del">
          <ac:chgData name="Kumar, Mithlesh" userId="f75b44f8-038e-4ce4-a7a5-b89273cc7715" providerId="ADAL" clId="{0FEC041B-47B8-4B02-8FC5-46549F062B55}" dt="2022-12-06T23:26:29.144" v="1570" actId="21"/>
          <ac:cxnSpMkLst>
            <pc:docMk/>
            <pc:sldMk cId="2089195906" sldId="344"/>
            <ac:cxnSpMk id="19" creationId="{CEED56D9-8344-4F4F-9880-9B9D9B2315D1}"/>
          </ac:cxnSpMkLst>
        </pc:cxnChg>
        <pc:cxnChg chg="del">
          <ac:chgData name="Kumar, Mithlesh" userId="f75b44f8-038e-4ce4-a7a5-b89273cc7715" providerId="ADAL" clId="{0FEC041B-47B8-4B02-8FC5-46549F062B55}" dt="2022-12-06T23:26:29.144" v="1570" actId="21"/>
          <ac:cxnSpMkLst>
            <pc:docMk/>
            <pc:sldMk cId="2089195906" sldId="344"/>
            <ac:cxnSpMk id="23" creationId="{DE6A9159-981B-4EA1-8AB0-01D8A31266E0}"/>
          </ac:cxnSpMkLst>
        </pc:cxnChg>
        <pc:cxnChg chg="del">
          <ac:chgData name="Kumar, Mithlesh" userId="f75b44f8-038e-4ce4-a7a5-b89273cc7715" providerId="ADAL" clId="{0FEC041B-47B8-4B02-8FC5-46549F062B55}" dt="2022-12-06T23:26:29.144" v="1570" actId="21"/>
          <ac:cxnSpMkLst>
            <pc:docMk/>
            <pc:sldMk cId="2089195906" sldId="344"/>
            <ac:cxnSpMk id="24" creationId="{595BD4C6-3EEB-4BC1-8EDA-7E834962AFE1}"/>
          </ac:cxnSpMkLst>
        </pc:cxnChg>
        <pc:cxnChg chg="del">
          <ac:chgData name="Kumar, Mithlesh" userId="f75b44f8-038e-4ce4-a7a5-b89273cc7715" providerId="ADAL" clId="{0FEC041B-47B8-4B02-8FC5-46549F062B55}" dt="2022-12-06T23:26:29.144" v="1570" actId="21"/>
          <ac:cxnSpMkLst>
            <pc:docMk/>
            <pc:sldMk cId="2089195906" sldId="344"/>
            <ac:cxnSpMk id="33" creationId="{01218A24-1E1B-4939-A02A-91727ABC4D39}"/>
          </ac:cxnSpMkLst>
        </pc:cxnChg>
        <pc:cxnChg chg="del">
          <ac:chgData name="Kumar, Mithlesh" userId="f75b44f8-038e-4ce4-a7a5-b89273cc7715" providerId="ADAL" clId="{0FEC041B-47B8-4B02-8FC5-46549F062B55}" dt="2022-12-06T23:26:29.144" v="1570" actId="21"/>
          <ac:cxnSpMkLst>
            <pc:docMk/>
            <pc:sldMk cId="2089195906" sldId="344"/>
            <ac:cxnSpMk id="43" creationId="{3A1F4D19-06D3-4421-BC9A-F8681EAF061E}"/>
          </ac:cxnSpMkLst>
        </pc:cxnChg>
        <pc:cxnChg chg="del">
          <ac:chgData name="Kumar, Mithlesh" userId="f75b44f8-038e-4ce4-a7a5-b89273cc7715" providerId="ADAL" clId="{0FEC041B-47B8-4B02-8FC5-46549F062B55}" dt="2022-12-06T23:26:29.144" v="1570" actId="21"/>
          <ac:cxnSpMkLst>
            <pc:docMk/>
            <pc:sldMk cId="2089195906" sldId="344"/>
            <ac:cxnSpMk id="45" creationId="{0E89CF95-6EA8-4B95-B612-FD6180CC95DB}"/>
          </ac:cxnSpMkLst>
        </pc:cxnChg>
        <pc:cxnChg chg="del">
          <ac:chgData name="Kumar, Mithlesh" userId="f75b44f8-038e-4ce4-a7a5-b89273cc7715" providerId="ADAL" clId="{0FEC041B-47B8-4B02-8FC5-46549F062B55}" dt="2022-12-06T23:26:29.144" v="1570" actId="21"/>
          <ac:cxnSpMkLst>
            <pc:docMk/>
            <pc:sldMk cId="2089195906" sldId="344"/>
            <ac:cxnSpMk id="46" creationId="{FBC48E22-2CA6-4C4D-A3C5-79B466499545}"/>
          </ac:cxnSpMkLst>
        </pc:cxnChg>
        <pc:cxnChg chg="del">
          <ac:chgData name="Kumar, Mithlesh" userId="f75b44f8-038e-4ce4-a7a5-b89273cc7715" providerId="ADAL" clId="{0FEC041B-47B8-4B02-8FC5-46549F062B55}" dt="2022-12-06T23:26:29.144" v="1570" actId="21"/>
          <ac:cxnSpMkLst>
            <pc:docMk/>
            <pc:sldMk cId="2089195906" sldId="344"/>
            <ac:cxnSpMk id="47" creationId="{E218DBB2-47C7-4BBD-B2ED-4662021F0A8C}"/>
          </ac:cxnSpMkLst>
        </pc:cxnChg>
        <pc:cxnChg chg="del">
          <ac:chgData name="Kumar, Mithlesh" userId="f75b44f8-038e-4ce4-a7a5-b89273cc7715" providerId="ADAL" clId="{0FEC041B-47B8-4B02-8FC5-46549F062B55}" dt="2022-12-06T23:26:29.144" v="1570" actId="21"/>
          <ac:cxnSpMkLst>
            <pc:docMk/>
            <pc:sldMk cId="2089195906" sldId="344"/>
            <ac:cxnSpMk id="49" creationId="{052E22DD-158F-4921-9F1F-E640BB0448AC}"/>
          </ac:cxnSpMkLst>
        </pc:cxnChg>
        <pc:cxnChg chg="del">
          <ac:chgData name="Kumar, Mithlesh" userId="f75b44f8-038e-4ce4-a7a5-b89273cc7715" providerId="ADAL" clId="{0FEC041B-47B8-4B02-8FC5-46549F062B55}" dt="2022-12-06T23:26:29.144" v="1570" actId="21"/>
          <ac:cxnSpMkLst>
            <pc:docMk/>
            <pc:sldMk cId="2089195906" sldId="344"/>
            <ac:cxnSpMk id="61" creationId="{C257A8DC-32CD-4753-B6A0-430E4B93DDDF}"/>
          </ac:cxnSpMkLst>
        </pc:cxnChg>
        <pc:cxnChg chg="del">
          <ac:chgData name="Kumar, Mithlesh" userId="f75b44f8-038e-4ce4-a7a5-b89273cc7715" providerId="ADAL" clId="{0FEC041B-47B8-4B02-8FC5-46549F062B55}" dt="2022-12-06T23:26:29.144" v="1570" actId="21"/>
          <ac:cxnSpMkLst>
            <pc:docMk/>
            <pc:sldMk cId="2089195906" sldId="344"/>
            <ac:cxnSpMk id="62" creationId="{BD58963F-B11B-4A77-9A67-6B32C78422B1}"/>
          </ac:cxnSpMkLst>
        </pc:cxnChg>
        <pc:cxnChg chg="add del mod">
          <ac:chgData name="Kumar, Mithlesh" userId="f75b44f8-038e-4ce4-a7a5-b89273cc7715" providerId="ADAL" clId="{0FEC041B-47B8-4B02-8FC5-46549F062B55}" dt="2022-12-06T23:26:33.778" v="1572"/>
          <ac:cxnSpMkLst>
            <pc:docMk/>
            <pc:sldMk cId="2089195906" sldId="344"/>
            <ac:cxnSpMk id="63" creationId="{EB848E8F-F02D-41B3-A1C9-5CBDFD799088}"/>
          </ac:cxnSpMkLst>
        </pc:cxnChg>
        <pc:cxnChg chg="add del mod">
          <ac:chgData name="Kumar, Mithlesh" userId="f75b44f8-038e-4ce4-a7a5-b89273cc7715" providerId="ADAL" clId="{0FEC041B-47B8-4B02-8FC5-46549F062B55}" dt="2022-12-06T23:26:33.778" v="1572"/>
          <ac:cxnSpMkLst>
            <pc:docMk/>
            <pc:sldMk cId="2089195906" sldId="344"/>
            <ac:cxnSpMk id="64" creationId="{C53FB5A3-9C44-4EBA-8AB0-6D1780967C24}"/>
          </ac:cxnSpMkLst>
        </pc:cxnChg>
        <pc:cxnChg chg="add del mod">
          <ac:chgData name="Kumar, Mithlesh" userId="f75b44f8-038e-4ce4-a7a5-b89273cc7715" providerId="ADAL" clId="{0FEC041B-47B8-4B02-8FC5-46549F062B55}" dt="2022-12-06T23:26:33.778" v="1572"/>
          <ac:cxnSpMkLst>
            <pc:docMk/>
            <pc:sldMk cId="2089195906" sldId="344"/>
            <ac:cxnSpMk id="65" creationId="{BFD1B4F1-0D2E-4FD8-A2E1-DC25E517B6F4}"/>
          </ac:cxnSpMkLst>
        </pc:cxnChg>
        <pc:cxnChg chg="del">
          <ac:chgData name="Kumar, Mithlesh" userId="f75b44f8-038e-4ce4-a7a5-b89273cc7715" providerId="ADAL" clId="{0FEC041B-47B8-4B02-8FC5-46549F062B55}" dt="2022-12-06T23:26:29.144" v="1570" actId="21"/>
          <ac:cxnSpMkLst>
            <pc:docMk/>
            <pc:sldMk cId="2089195906" sldId="344"/>
            <ac:cxnSpMk id="66" creationId="{ACC98AA7-39D4-4929-80C1-19376482C2C1}"/>
          </ac:cxnSpMkLst>
        </pc:cxnChg>
        <pc:cxnChg chg="add del mod">
          <ac:chgData name="Kumar, Mithlesh" userId="f75b44f8-038e-4ce4-a7a5-b89273cc7715" providerId="ADAL" clId="{0FEC041B-47B8-4B02-8FC5-46549F062B55}" dt="2022-12-06T23:26:33.778" v="1572"/>
          <ac:cxnSpMkLst>
            <pc:docMk/>
            <pc:sldMk cId="2089195906" sldId="344"/>
            <ac:cxnSpMk id="67" creationId="{E5E4BA8D-EB4A-4CDE-B9F7-FC7A2E1B50F1}"/>
          </ac:cxnSpMkLst>
        </pc:cxnChg>
        <pc:cxnChg chg="del">
          <ac:chgData name="Kumar, Mithlesh" userId="f75b44f8-038e-4ce4-a7a5-b89273cc7715" providerId="ADAL" clId="{0FEC041B-47B8-4B02-8FC5-46549F062B55}" dt="2022-12-06T23:26:29.144" v="1570" actId="21"/>
          <ac:cxnSpMkLst>
            <pc:docMk/>
            <pc:sldMk cId="2089195906" sldId="344"/>
            <ac:cxnSpMk id="68" creationId="{87590C98-D415-4B34-B216-4BB16B7C968E}"/>
          </ac:cxnSpMkLst>
        </pc:cxnChg>
        <pc:cxnChg chg="add del mod">
          <ac:chgData name="Kumar, Mithlesh" userId="f75b44f8-038e-4ce4-a7a5-b89273cc7715" providerId="ADAL" clId="{0FEC041B-47B8-4B02-8FC5-46549F062B55}" dt="2022-12-06T23:26:33.778" v="1572"/>
          <ac:cxnSpMkLst>
            <pc:docMk/>
            <pc:sldMk cId="2089195906" sldId="344"/>
            <ac:cxnSpMk id="69" creationId="{AC310ADF-AC49-4CCB-AD60-3D04AA6BFF74}"/>
          </ac:cxnSpMkLst>
        </pc:cxnChg>
        <pc:cxnChg chg="add del mod">
          <ac:chgData name="Kumar, Mithlesh" userId="f75b44f8-038e-4ce4-a7a5-b89273cc7715" providerId="ADAL" clId="{0FEC041B-47B8-4B02-8FC5-46549F062B55}" dt="2022-12-06T23:26:33.778" v="1572"/>
          <ac:cxnSpMkLst>
            <pc:docMk/>
            <pc:sldMk cId="2089195906" sldId="344"/>
            <ac:cxnSpMk id="70" creationId="{688EB268-6D2A-4910-8E08-D3969464AE11}"/>
          </ac:cxnSpMkLst>
        </pc:cxnChg>
        <pc:cxnChg chg="del">
          <ac:chgData name="Kumar, Mithlesh" userId="f75b44f8-038e-4ce4-a7a5-b89273cc7715" providerId="ADAL" clId="{0FEC041B-47B8-4B02-8FC5-46549F062B55}" dt="2022-12-06T23:26:29.144" v="1570" actId="21"/>
          <ac:cxnSpMkLst>
            <pc:docMk/>
            <pc:sldMk cId="2089195906" sldId="344"/>
            <ac:cxnSpMk id="71" creationId="{5395B477-B5B8-4839-AF53-826C08DBC57F}"/>
          </ac:cxnSpMkLst>
        </pc:cxnChg>
        <pc:cxnChg chg="mod">
          <ac:chgData name="Kumar, Mithlesh" userId="f75b44f8-038e-4ce4-a7a5-b89273cc7715" providerId="ADAL" clId="{0FEC041B-47B8-4B02-8FC5-46549F062B55}" dt="2022-12-06T23:26:31.711" v="1571"/>
          <ac:cxnSpMkLst>
            <pc:docMk/>
            <pc:sldMk cId="2089195906" sldId="344"/>
            <ac:cxnSpMk id="73" creationId="{8518D6D3-8B08-4B7E-9460-197B11C7FB98}"/>
          </ac:cxnSpMkLst>
        </pc:cxnChg>
        <pc:cxnChg chg="del">
          <ac:chgData name="Kumar, Mithlesh" userId="f75b44f8-038e-4ce4-a7a5-b89273cc7715" providerId="ADAL" clId="{0FEC041B-47B8-4B02-8FC5-46549F062B55}" dt="2022-12-06T23:26:29.144" v="1570" actId="21"/>
          <ac:cxnSpMkLst>
            <pc:docMk/>
            <pc:sldMk cId="2089195906" sldId="344"/>
            <ac:cxnSpMk id="74" creationId="{C455C03E-A915-45BE-826B-2B553C0F3625}"/>
          </ac:cxnSpMkLst>
        </pc:cxnChg>
        <pc:cxnChg chg="del">
          <ac:chgData name="Kumar, Mithlesh" userId="f75b44f8-038e-4ce4-a7a5-b89273cc7715" providerId="ADAL" clId="{0FEC041B-47B8-4B02-8FC5-46549F062B55}" dt="2022-12-06T23:26:29.144" v="1570" actId="21"/>
          <ac:cxnSpMkLst>
            <pc:docMk/>
            <pc:sldMk cId="2089195906" sldId="344"/>
            <ac:cxnSpMk id="75" creationId="{749A8081-DEA7-4D7D-8CF8-074F3E913954}"/>
          </ac:cxnSpMkLst>
        </pc:cxnChg>
        <pc:cxnChg chg="del">
          <ac:chgData name="Kumar, Mithlesh" userId="f75b44f8-038e-4ce4-a7a5-b89273cc7715" providerId="ADAL" clId="{0FEC041B-47B8-4B02-8FC5-46549F062B55}" dt="2022-12-06T23:26:29.144" v="1570" actId="21"/>
          <ac:cxnSpMkLst>
            <pc:docMk/>
            <pc:sldMk cId="2089195906" sldId="344"/>
            <ac:cxnSpMk id="76" creationId="{42E5400A-8A75-4B09-BDC3-BE74BAB02FDE}"/>
          </ac:cxnSpMkLst>
        </pc:cxnChg>
        <pc:cxnChg chg="del">
          <ac:chgData name="Kumar, Mithlesh" userId="f75b44f8-038e-4ce4-a7a5-b89273cc7715" providerId="ADAL" clId="{0FEC041B-47B8-4B02-8FC5-46549F062B55}" dt="2022-12-06T23:26:29.144" v="1570" actId="21"/>
          <ac:cxnSpMkLst>
            <pc:docMk/>
            <pc:sldMk cId="2089195906" sldId="344"/>
            <ac:cxnSpMk id="77" creationId="{EA55E605-0026-41C6-8E15-F3794EE04136}"/>
          </ac:cxnSpMkLst>
        </pc:cxnChg>
        <pc:cxnChg chg="mod">
          <ac:chgData name="Kumar, Mithlesh" userId="f75b44f8-038e-4ce4-a7a5-b89273cc7715" providerId="ADAL" clId="{0FEC041B-47B8-4B02-8FC5-46549F062B55}" dt="2022-12-06T23:26:31.711" v="1571"/>
          <ac:cxnSpMkLst>
            <pc:docMk/>
            <pc:sldMk cId="2089195906" sldId="344"/>
            <ac:cxnSpMk id="78" creationId="{6C1EBD3F-906D-4C86-B4B6-F4B7E41AAC95}"/>
          </ac:cxnSpMkLst>
        </pc:cxnChg>
        <pc:cxnChg chg="add del mod">
          <ac:chgData name="Kumar, Mithlesh" userId="f75b44f8-038e-4ce4-a7a5-b89273cc7715" providerId="ADAL" clId="{0FEC041B-47B8-4B02-8FC5-46549F062B55}" dt="2022-12-06T23:26:33.778" v="1572"/>
          <ac:cxnSpMkLst>
            <pc:docMk/>
            <pc:sldMk cId="2089195906" sldId="344"/>
            <ac:cxnSpMk id="80" creationId="{D38B9D24-88DC-4AE9-B5E6-E22559F7A29B}"/>
          </ac:cxnSpMkLst>
        </pc:cxnChg>
        <pc:cxnChg chg="add del mod">
          <ac:chgData name="Kumar, Mithlesh" userId="f75b44f8-038e-4ce4-a7a5-b89273cc7715" providerId="ADAL" clId="{0FEC041B-47B8-4B02-8FC5-46549F062B55}" dt="2022-12-06T23:26:33.778" v="1572"/>
          <ac:cxnSpMkLst>
            <pc:docMk/>
            <pc:sldMk cId="2089195906" sldId="344"/>
            <ac:cxnSpMk id="81" creationId="{B469701F-A59E-4FED-8A4C-2EDA0744789F}"/>
          </ac:cxnSpMkLst>
        </pc:cxnChg>
        <pc:cxnChg chg="mod">
          <ac:chgData name="Kumar, Mithlesh" userId="f75b44f8-038e-4ce4-a7a5-b89273cc7715" providerId="ADAL" clId="{0FEC041B-47B8-4B02-8FC5-46549F062B55}" dt="2022-12-06T23:26:31.711" v="1571"/>
          <ac:cxnSpMkLst>
            <pc:docMk/>
            <pc:sldMk cId="2089195906" sldId="344"/>
            <ac:cxnSpMk id="83" creationId="{AF6EDE6E-070D-4634-BC1A-775E0D074414}"/>
          </ac:cxnSpMkLst>
        </pc:cxnChg>
        <pc:cxnChg chg="mod">
          <ac:chgData name="Kumar, Mithlesh" userId="f75b44f8-038e-4ce4-a7a5-b89273cc7715" providerId="ADAL" clId="{0FEC041B-47B8-4B02-8FC5-46549F062B55}" dt="2022-12-06T23:26:31.711" v="1571"/>
          <ac:cxnSpMkLst>
            <pc:docMk/>
            <pc:sldMk cId="2089195906" sldId="344"/>
            <ac:cxnSpMk id="84" creationId="{9268F16C-C5F7-4A92-A26A-293C4ED707F6}"/>
          </ac:cxnSpMkLst>
        </pc:cxnChg>
        <pc:cxnChg chg="add del mod">
          <ac:chgData name="Kumar, Mithlesh" userId="f75b44f8-038e-4ce4-a7a5-b89273cc7715" providerId="ADAL" clId="{0FEC041B-47B8-4B02-8FC5-46549F062B55}" dt="2022-12-06T23:26:33.778" v="1572"/>
          <ac:cxnSpMkLst>
            <pc:docMk/>
            <pc:sldMk cId="2089195906" sldId="344"/>
            <ac:cxnSpMk id="86" creationId="{0CF880DD-5321-4745-91DE-1CCF1576BB7E}"/>
          </ac:cxnSpMkLst>
        </pc:cxnChg>
        <pc:cxnChg chg="add del mod">
          <ac:chgData name="Kumar, Mithlesh" userId="f75b44f8-038e-4ce4-a7a5-b89273cc7715" providerId="ADAL" clId="{0FEC041B-47B8-4B02-8FC5-46549F062B55}" dt="2022-12-06T23:26:33.778" v="1572"/>
          <ac:cxnSpMkLst>
            <pc:docMk/>
            <pc:sldMk cId="2089195906" sldId="344"/>
            <ac:cxnSpMk id="97" creationId="{26B11DBF-BE29-4926-8ECF-64ECBE0E8116}"/>
          </ac:cxnSpMkLst>
        </pc:cxnChg>
        <pc:cxnChg chg="add del mod">
          <ac:chgData name="Kumar, Mithlesh" userId="f75b44f8-038e-4ce4-a7a5-b89273cc7715" providerId="ADAL" clId="{0FEC041B-47B8-4B02-8FC5-46549F062B55}" dt="2022-12-06T23:26:33.778" v="1572"/>
          <ac:cxnSpMkLst>
            <pc:docMk/>
            <pc:sldMk cId="2089195906" sldId="344"/>
            <ac:cxnSpMk id="98" creationId="{D25DBA65-5905-4FE3-8501-AFB57893FE67}"/>
          </ac:cxnSpMkLst>
        </pc:cxnChg>
        <pc:cxnChg chg="add del mod">
          <ac:chgData name="Kumar, Mithlesh" userId="f75b44f8-038e-4ce4-a7a5-b89273cc7715" providerId="ADAL" clId="{0FEC041B-47B8-4B02-8FC5-46549F062B55}" dt="2022-12-06T23:26:33.778" v="1572"/>
          <ac:cxnSpMkLst>
            <pc:docMk/>
            <pc:sldMk cId="2089195906" sldId="344"/>
            <ac:cxnSpMk id="99" creationId="{F0C45264-2591-4648-AC81-7302021308E0}"/>
          </ac:cxnSpMkLst>
        </pc:cxnChg>
        <pc:cxnChg chg="add del mod">
          <ac:chgData name="Kumar, Mithlesh" userId="f75b44f8-038e-4ce4-a7a5-b89273cc7715" providerId="ADAL" clId="{0FEC041B-47B8-4B02-8FC5-46549F062B55}" dt="2022-12-06T23:26:33.778" v="1572"/>
          <ac:cxnSpMkLst>
            <pc:docMk/>
            <pc:sldMk cId="2089195906" sldId="344"/>
            <ac:cxnSpMk id="100" creationId="{F346F928-D5DC-4346-84F7-3C59B871C929}"/>
          </ac:cxnSpMkLst>
        </pc:cxnChg>
        <pc:cxnChg chg="add del mod">
          <ac:chgData name="Kumar, Mithlesh" userId="f75b44f8-038e-4ce4-a7a5-b89273cc7715" providerId="ADAL" clId="{0FEC041B-47B8-4B02-8FC5-46549F062B55}" dt="2022-12-06T23:26:33.778" v="1572"/>
          <ac:cxnSpMkLst>
            <pc:docMk/>
            <pc:sldMk cId="2089195906" sldId="344"/>
            <ac:cxnSpMk id="101" creationId="{40EBB2E4-CECB-4DC0-BA1C-3F28421ED36B}"/>
          </ac:cxnSpMkLst>
        </pc:cxnChg>
        <pc:cxnChg chg="mod">
          <ac:chgData name="Kumar, Mithlesh" userId="f75b44f8-038e-4ce4-a7a5-b89273cc7715" providerId="ADAL" clId="{0FEC041B-47B8-4B02-8FC5-46549F062B55}" dt="2022-12-06T23:26:31.711" v="1571"/>
          <ac:cxnSpMkLst>
            <pc:docMk/>
            <pc:sldMk cId="2089195906" sldId="344"/>
            <ac:cxnSpMk id="103" creationId="{12C2FCF3-0EBC-40E9-9662-9B61BDC45276}"/>
          </ac:cxnSpMkLst>
        </pc:cxnChg>
        <pc:cxnChg chg="mod">
          <ac:chgData name="Kumar, Mithlesh" userId="f75b44f8-038e-4ce4-a7a5-b89273cc7715" providerId="ADAL" clId="{0FEC041B-47B8-4B02-8FC5-46549F062B55}" dt="2022-12-06T23:26:31.711" v="1571"/>
          <ac:cxnSpMkLst>
            <pc:docMk/>
            <pc:sldMk cId="2089195906" sldId="344"/>
            <ac:cxnSpMk id="104" creationId="{93FC4399-CBC9-41E6-A224-F6FA3BC1E744}"/>
          </ac:cxnSpMkLst>
        </pc:cxnChg>
        <pc:cxnChg chg="mod">
          <ac:chgData name="Kumar, Mithlesh" userId="f75b44f8-038e-4ce4-a7a5-b89273cc7715" providerId="ADAL" clId="{0FEC041B-47B8-4B02-8FC5-46549F062B55}" dt="2022-12-06T23:26:31.711" v="1571"/>
          <ac:cxnSpMkLst>
            <pc:docMk/>
            <pc:sldMk cId="2089195906" sldId="344"/>
            <ac:cxnSpMk id="108" creationId="{72255145-6DF1-421D-BBB7-62902E3C5F36}"/>
          </ac:cxnSpMkLst>
        </pc:cxnChg>
        <pc:cxnChg chg="mod">
          <ac:chgData name="Kumar, Mithlesh" userId="f75b44f8-038e-4ce4-a7a5-b89273cc7715" providerId="ADAL" clId="{0FEC041B-47B8-4B02-8FC5-46549F062B55}" dt="2022-12-06T23:26:31.711" v="1571"/>
          <ac:cxnSpMkLst>
            <pc:docMk/>
            <pc:sldMk cId="2089195906" sldId="344"/>
            <ac:cxnSpMk id="109" creationId="{612E7990-FA1A-4E24-82FB-0F5A044A0EE4}"/>
          </ac:cxnSpMkLst>
        </pc:cxnChg>
        <pc:cxnChg chg="add del mod">
          <ac:chgData name="Kumar, Mithlesh" userId="f75b44f8-038e-4ce4-a7a5-b89273cc7715" providerId="ADAL" clId="{0FEC041B-47B8-4B02-8FC5-46549F062B55}" dt="2022-12-06T23:26:33.778" v="1572"/>
          <ac:cxnSpMkLst>
            <pc:docMk/>
            <pc:sldMk cId="2089195906" sldId="344"/>
            <ac:cxnSpMk id="112" creationId="{4EB9BCC9-2F53-44B4-AEB5-71EECB3CF208}"/>
          </ac:cxnSpMkLst>
        </pc:cxnChg>
        <pc:cxnChg chg="add del mod">
          <ac:chgData name="Kumar, Mithlesh" userId="f75b44f8-038e-4ce4-a7a5-b89273cc7715" providerId="ADAL" clId="{0FEC041B-47B8-4B02-8FC5-46549F062B55}" dt="2022-12-06T23:26:33.778" v="1572"/>
          <ac:cxnSpMkLst>
            <pc:docMk/>
            <pc:sldMk cId="2089195906" sldId="344"/>
            <ac:cxnSpMk id="113" creationId="{2C8DE218-17CF-45A3-AA3F-876F2C532705}"/>
          </ac:cxnSpMkLst>
        </pc:cxnChg>
        <pc:cxnChg chg="add del mod">
          <ac:chgData name="Kumar, Mithlesh" userId="f75b44f8-038e-4ce4-a7a5-b89273cc7715" providerId="ADAL" clId="{0FEC041B-47B8-4B02-8FC5-46549F062B55}" dt="2022-12-06T23:26:33.778" v="1572"/>
          <ac:cxnSpMkLst>
            <pc:docMk/>
            <pc:sldMk cId="2089195906" sldId="344"/>
            <ac:cxnSpMk id="114" creationId="{96DD0C58-DBAE-4D60-8D50-AE3CC164DF9D}"/>
          </ac:cxnSpMkLst>
        </pc:cxnChg>
        <pc:cxnChg chg="add del mod">
          <ac:chgData name="Kumar, Mithlesh" userId="f75b44f8-038e-4ce4-a7a5-b89273cc7715" providerId="ADAL" clId="{0FEC041B-47B8-4B02-8FC5-46549F062B55}" dt="2022-12-06T23:26:33.778" v="1572"/>
          <ac:cxnSpMkLst>
            <pc:docMk/>
            <pc:sldMk cId="2089195906" sldId="344"/>
            <ac:cxnSpMk id="115" creationId="{D99F9D8B-4A71-4DCB-913F-DBD48C8427CF}"/>
          </ac:cxnSpMkLst>
        </pc:cxnChg>
        <pc:cxnChg chg="add del mod">
          <ac:chgData name="Kumar, Mithlesh" userId="f75b44f8-038e-4ce4-a7a5-b89273cc7715" providerId="ADAL" clId="{0FEC041B-47B8-4B02-8FC5-46549F062B55}" dt="2022-12-06T23:26:33.778" v="1572"/>
          <ac:cxnSpMkLst>
            <pc:docMk/>
            <pc:sldMk cId="2089195906" sldId="344"/>
            <ac:cxnSpMk id="116" creationId="{6F3A9BED-88A8-4002-9996-24121A941F8B}"/>
          </ac:cxnSpMkLst>
        </pc:cxnChg>
        <pc:cxnChg chg="add del mod">
          <ac:chgData name="Kumar, Mithlesh" userId="f75b44f8-038e-4ce4-a7a5-b89273cc7715" providerId="ADAL" clId="{0FEC041B-47B8-4B02-8FC5-46549F062B55}" dt="2022-12-06T23:26:33.778" v="1572"/>
          <ac:cxnSpMkLst>
            <pc:docMk/>
            <pc:sldMk cId="2089195906" sldId="344"/>
            <ac:cxnSpMk id="117" creationId="{29FB26CA-DE26-451C-8FCA-755B29AED5E6}"/>
          </ac:cxnSpMkLst>
        </pc:cxnChg>
        <pc:cxnChg chg="add del mod">
          <ac:chgData name="Kumar, Mithlesh" userId="f75b44f8-038e-4ce4-a7a5-b89273cc7715" providerId="ADAL" clId="{0FEC041B-47B8-4B02-8FC5-46549F062B55}" dt="2022-12-06T23:26:33.778" v="1572"/>
          <ac:cxnSpMkLst>
            <pc:docMk/>
            <pc:sldMk cId="2089195906" sldId="344"/>
            <ac:cxnSpMk id="118" creationId="{CB0B42DF-FC68-416A-AB69-9B847345FF56}"/>
          </ac:cxnSpMkLst>
        </pc:cxnChg>
        <pc:cxnChg chg="add del mod">
          <ac:chgData name="Kumar, Mithlesh" userId="f75b44f8-038e-4ce4-a7a5-b89273cc7715" providerId="ADAL" clId="{0FEC041B-47B8-4B02-8FC5-46549F062B55}" dt="2022-12-06T23:26:33.778" v="1572"/>
          <ac:cxnSpMkLst>
            <pc:docMk/>
            <pc:sldMk cId="2089195906" sldId="344"/>
            <ac:cxnSpMk id="119" creationId="{0C2F77B2-023D-4C34-B322-8270E6469BF7}"/>
          </ac:cxnSpMkLst>
        </pc:cxnChg>
        <pc:cxnChg chg="add del mod">
          <ac:chgData name="Kumar, Mithlesh" userId="f75b44f8-038e-4ce4-a7a5-b89273cc7715" providerId="ADAL" clId="{0FEC041B-47B8-4B02-8FC5-46549F062B55}" dt="2022-12-06T23:26:33.778" v="1572"/>
          <ac:cxnSpMkLst>
            <pc:docMk/>
            <pc:sldMk cId="2089195906" sldId="344"/>
            <ac:cxnSpMk id="120" creationId="{CFB22C29-D89A-436B-A4E6-210FF60F22B2}"/>
          </ac:cxnSpMkLst>
        </pc:cxnChg>
        <pc:cxnChg chg="add del mod">
          <ac:chgData name="Kumar, Mithlesh" userId="f75b44f8-038e-4ce4-a7a5-b89273cc7715" providerId="ADAL" clId="{0FEC041B-47B8-4B02-8FC5-46549F062B55}" dt="2022-12-06T23:28:02.810" v="1601"/>
          <ac:cxnSpMkLst>
            <pc:docMk/>
            <pc:sldMk cId="2089195906" sldId="344"/>
            <ac:cxnSpMk id="122" creationId="{75145A96-EFE3-4F2C-82A8-C8406FA8B153}"/>
          </ac:cxnSpMkLst>
        </pc:cxnChg>
        <pc:cxnChg chg="add del mod">
          <ac:chgData name="Kumar, Mithlesh" userId="f75b44f8-038e-4ce4-a7a5-b89273cc7715" providerId="ADAL" clId="{0FEC041B-47B8-4B02-8FC5-46549F062B55}" dt="2022-12-06T23:28:02.810" v="1601"/>
          <ac:cxnSpMkLst>
            <pc:docMk/>
            <pc:sldMk cId="2089195906" sldId="344"/>
            <ac:cxnSpMk id="123" creationId="{821B7E86-9BCD-411C-91FC-D305113884EB}"/>
          </ac:cxnSpMkLst>
        </pc:cxnChg>
        <pc:cxnChg chg="add del mod">
          <ac:chgData name="Kumar, Mithlesh" userId="f75b44f8-038e-4ce4-a7a5-b89273cc7715" providerId="ADAL" clId="{0FEC041B-47B8-4B02-8FC5-46549F062B55}" dt="2022-12-06T23:28:02.810" v="1601"/>
          <ac:cxnSpMkLst>
            <pc:docMk/>
            <pc:sldMk cId="2089195906" sldId="344"/>
            <ac:cxnSpMk id="124" creationId="{FBF08DDF-9BE7-4270-84C9-C359F561C89D}"/>
          </ac:cxnSpMkLst>
        </pc:cxnChg>
        <pc:cxnChg chg="add del mod">
          <ac:chgData name="Kumar, Mithlesh" userId="f75b44f8-038e-4ce4-a7a5-b89273cc7715" providerId="ADAL" clId="{0FEC041B-47B8-4B02-8FC5-46549F062B55}" dt="2022-12-06T23:28:02.810" v="1601"/>
          <ac:cxnSpMkLst>
            <pc:docMk/>
            <pc:sldMk cId="2089195906" sldId="344"/>
            <ac:cxnSpMk id="125" creationId="{D8256F2D-B25F-4534-9EC6-F3A4241D52C2}"/>
          </ac:cxnSpMkLst>
        </pc:cxnChg>
        <pc:cxnChg chg="add del mod">
          <ac:chgData name="Kumar, Mithlesh" userId="f75b44f8-038e-4ce4-a7a5-b89273cc7715" providerId="ADAL" clId="{0FEC041B-47B8-4B02-8FC5-46549F062B55}" dt="2022-12-06T23:28:02.810" v="1601"/>
          <ac:cxnSpMkLst>
            <pc:docMk/>
            <pc:sldMk cId="2089195906" sldId="344"/>
            <ac:cxnSpMk id="126" creationId="{38A9E634-B310-45D0-B8BD-9794469A1613}"/>
          </ac:cxnSpMkLst>
        </pc:cxnChg>
        <pc:cxnChg chg="add del mod">
          <ac:chgData name="Kumar, Mithlesh" userId="f75b44f8-038e-4ce4-a7a5-b89273cc7715" providerId="ADAL" clId="{0FEC041B-47B8-4B02-8FC5-46549F062B55}" dt="2022-12-06T23:28:02.810" v="1601"/>
          <ac:cxnSpMkLst>
            <pc:docMk/>
            <pc:sldMk cId="2089195906" sldId="344"/>
            <ac:cxnSpMk id="127" creationId="{4FC8E9CC-D93E-491C-9AE3-8E02E360B3C5}"/>
          </ac:cxnSpMkLst>
        </pc:cxnChg>
        <pc:cxnChg chg="mod">
          <ac:chgData name="Kumar, Mithlesh" userId="f75b44f8-038e-4ce4-a7a5-b89273cc7715" providerId="ADAL" clId="{0FEC041B-47B8-4B02-8FC5-46549F062B55}" dt="2022-12-06T23:27:58.527" v="1600"/>
          <ac:cxnSpMkLst>
            <pc:docMk/>
            <pc:sldMk cId="2089195906" sldId="344"/>
            <ac:cxnSpMk id="129" creationId="{5FA2399E-A891-4FF1-9E7F-78DE54906133}"/>
          </ac:cxnSpMkLst>
        </pc:cxnChg>
        <pc:cxnChg chg="mod">
          <ac:chgData name="Kumar, Mithlesh" userId="f75b44f8-038e-4ce4-a7a5-b89273cc7715" providerId="ADAL" clId="{0FEC041B-47B8-4B02-8FC5-46549F062B55}" dt="2022-12-06T23:27:58.527" v="1600"/>
          <ac:cxnSpMkLst>
            <pc:docMk/>
            <pc:sldMk cId="2089195906" sldId="344"/>
            <ac:cxnSpMk id="130" creationId="{72AEA306-3220-410D-B8A3-899B5FED865A}"/>
          </ac:cxnSpMkLst>
        </pc:cxnChg>
        <pc:cxnChg chg="add del mod">
          <ac:chgData name="Kumar, Mithlesh" userId="f75b44f8-038e-4ce4-a7a5-b89273cc7715" providerId="ADAL" clId="{0FEC041B-47B8-4B02-8FC5-46549F062B55}" dt="2022-12-06T23:28:02.810" v="1601"/>
          <ac:cxnSpMkLst>
            <pc:docMk/>
            <pc:sldMk cId="2089195906" sldId="344"/>
            <ac:cxnSpMk id="132" creationId="{4AFFAB99-7685-479A-96DF-8C1E3073A133}"/>
          </ac:cxnSpMkLst>
        </pc:cxnChg>
        <pc:cxnChg chg="add del mod">
          <ac:chgData name="Kumar, Mithlesh" userId="f75b44f8-038e-4ce4-a7a5-b89273cc7715" providerId="ADAL" clId="{0FEC041B-47B8-4B02-8FC5-46549F062B55}" dt="2022-12-06T23:28:02.810" v="1601"/>
          <ac:cxnSpMkLst>
            <pc:docMk/>
            <pc:sldMk cId="2089195906" sldId="344"/>
            <ac:cxnSpMk id="133" creationId="{76A8FC0A-6204-4DBA-9C34-08DE1E936AC9}"/>
          </ac:cxnSpMkLst>
        </pc:cxnChg>
        <pc:cxnChg chg="mod">
          <ac:chgData name="Kumar, Mithlesh" userId="f75b44f8-038e-4ce4-a7a5-b89273cc7715" providerId="ADAL" clId="{0FEC041B-47B8-4B02-8FC5-46549F062B55}" dt="2022-12-06T23:27:58.527" v="1600"/>
          <ac:cxnSpMkLst>
            <pc:docMk/>
            <pc:sldMk cId="2089195906" sldId="344"/>
            <ac:cxnSpMk id="135" creationId="{13B5BCF3-56D9-4E32-8FFD-CF5EE89603D5}"/>
          </ac:cxnSpMkLst>
        </pc:cxnChg>
        <pc:cxnChg chg="mod">
          <ac:chgData name="Kumar, Mithlesh" userId="f75b44f8-038e-4ce4-a7a5-b89273cc7715" providerId="ADAL" clId="{0FEC041B-47B8-4B02-8FC5-46549F062B55}" dt="2022-12-06T23:27:58.527" v="1600"/>
          <ac:cxnSpMkLst>
            <pc:docMk/>
            <pc:sldMk cId="2089195906" sldId="344"/>
            <ac:cxnSpMk id="136" creationId="{F3CB48E7-DE1F-4E7B-8A64-E397429ADFF8}"/>
          </ac:cxnSpMkLst>
        </pc:cxnChg>
        <pc:cxnChg chg="add del mod">
          <ac:chgData name="Kumar, Mithlesh" userId="f75b44f8-038e-4ce4-a7a5-b89273cc7715" providerId="ADAL" clId="{0FEC041B-47B8-4B02-8FC5-46549F062B55}" dt="2022-12-06T23:28:02.810" v="1601"/>
          <ac:cxnSpMkLst>
            <pc:docMk/>
            <pc:sldMk cId="2089195906" sldId="344"/>
            <ac:cxnSpMk id="138" creationId="{D5337C93-0852-408E-96A0-5EC1D5D9B2D3}"/>
          </ac:cxnSpMkLst>
        </pc:cxnChg>
        <pc:cxnChg chg="add del mod">
          <ac:chgData name="Kumar, Mithlesh" userId="f75b44f8-038e-4ce4-a7a5-b89273cc7715" providerId="ADAL" clId="{0FEC041B-47B8-4B02-8FC5-46549F062B55}" dt="2022-12-06T23:28:02.810" v="1601"/>
          <ac:cxnSpMkLst>
            <pc:docMk/>
            <pc:sldMk cId="2089195906" sldId="344"/>
            <ac:cxnSpMk id="149" creationId="{C03645EC-57E6-41D3-A9EF-E207D1326FD4}"/>
          </ac:cxnSpMkLst>
        </pc:cxnChg>
        <pc:cxnChg chg="add del mod">
          <ac:chgData name="Kumar, Mithlesh" userId="f75b44f8-038e-4ce4-a7a5-b89273cc7715" providerId="ADAL" clId="{0FEC041B-47B8-4B02-8FC5-46549F062B55}" dt="2022-12-06T23:28:02.810" v="1601"/>
          <ac:cxnSpMkLst>
            <pc:docMk/>
            <pc:sldMk cId="2089195906" sldId="344"/>
            <ac:cxnSpMk id="150" creationId="{4362B1BC-839A-4F77-9A8F-B00622AE8371}"/>
          </ac:cxnSpMkLst>
        </pc:cxnChg>
        <pc:cxnChg chg="add del mod">
          <ac:chgData name="Kumar, Mithlesh" userId="f75b44f8-038e-4ce4-a7a5-b89273cc7715" providerId="ADAL" clId="{0FEC041B-47B8-4B02-8FC5-46549F062B55}" dt="2022-12-06T23:28:02.810" v="1601"/>
          <ac:cxnSpMkLst>
            <pc:docMk/>
            <pc:sldMk cId="2089195906" sldId="344"/>
            <ac:cxnSpMk id="151" creationId="{054477E3-4D9D-4479-BF2C-EE7648CB5F9B}"/>
          </ac:cxnSpMkLst>
        </pc:cxnChg>
        <pc:cxnChg chg="add del mod">
          <ac:chgData name="Kumar, Mithlesh" userId="f75b44f8-038e-4ce4-a7a5-b89273cc7715" providerId="ADAL" clId="{0FEC041B-47B8-4B02-8FC5-46549F062B55}" dt="2022-12-06T23:28:02.810" v="1601"/>
          <ac:cxnSpMkLst>
            <pc:docMk/>
            <pc:sldMk cId="2089195906" sldId="344"/>
            <ac:cxnSpMk id="152" creationId="{563B37C8-1947-4A43-BD37-26B43D3D39FC}"/>
          </ac:cxnSpMkLst>
        </pc:cxnChg>
        <pc:cxnChg chg="add del mod">
          <ac:chgData name="Kumar, Mithlesh" userId="f75b44f8-038e-4ce4-a7a5-b89273cc7715" providerId="ADAL" clId="{0FEC041B-47B8-4B02-8FC5-46549F062B55}" dt="2022-12-06T23:28:02.810" v="1601"/>
          <ac:cxnSpMkLst>
            <pc:docMk/>
            <pc:sldMk cId="2089195906" sldId="344"/>
            <ac:cxnSpMk id="153" creationId="{311C5F0E-E73A-4B1B-AD00-0A30E247668F}"/>
          </ac:cxnSpMkLst>
        </pc:cxnChg>
        <pc:cxnChg chg="mod">
          <ac:chgData name="Kumar, Mithlesh" userId="f75b44f8-038e-4ce4-a7a5-b89273cc7715" providerId="ADAL" clId="{0FEC041B-47B8-4B02-8FC5-46549F062B55}" dt="2022-12-06T23:27:58.527" v="1600"/>
          <ac:cxnSpMkLst>
            <pc:docMk/>
            <pc:sldMk cId="2089195906" sldId="344"/>
            <ac:cxnSpMk id="155" creationId="{CC53C66E-4C35-4660-9527-D763153EFFF2}"/>
          </ac:cxnSpMkLst>
        </pc:cxnChg>
        <pc:cxnChg chg="mod">
          <ac:chgData name="Kumar, Mithlesh" userId="f75b44f8-038e-4ce4-a7a5-b89273cc7715" providerId="ADAL" clId="{0FEC041B-47B8-4B02-8FC5-46549F062B55}" dt="2022-12-06T23:27:58.527" v="1600"/>
          <ac:cxnSpMkLst>
            <pc:docMk/>
            <pc:sldMk cId="2089195906" sldId="344"/>
            <ac:cxnSpMk id="156" creationId="{C7483132-E24B-4162-A56B-2A472CBFF83C}"/>
          </ac:cxnSpMkLst>
        </pc:cxnChg>
        <pc:cxnChg chg="mod">
          <ac:chgData name="Kumar, Mithlesh" userId="f75b44f8-038e-4ce4-a7a5-b89273cc7715" providerId="ADAL" clId="{0FEC041B-47B8-4B02-8FC5-46549F062B55}" dt="2022-12-06T23:27:58.527" v="1600"/>
          <ac:cxnSpMkLst>
            <pc:docMk/>
            <pc:sldMk cId="2089195906" sldId="344"/>
            <ac:cxnSpMk id="160" creationId="{3BC786A8-0650-4FFE-9DD8-1F3400B4129C}"/>
          </ac:cxnSpMkLst>
        </pc:cxnChg>
        <pc:cxnChg chg="mod">
          <ac:chgData name="Kumar, Mithlesh" userId="f75b44f8-038e-4ce4-a7a5-b89273cc7715" providerId="ADAL" clId="{0FEC041B-47B8-4B02-8FC5-46549F062B55}" dt="2022-12-06T23:27:58.527" v="1600"/>
          <ac:cxnSpMkLst>
            <pc:docMk/>
            <pc:sldMk cId="2089195906" sldId="344"/>
            <ac:cxnSpMk id="161" creationId="{E6F2CB28-5E54-411B-8FA0-D91CB4FE41BA}"/>
          </ac:cxnSpMkLst>
        </pc:cxnChg>
        <pc:cxnChg chg="add del mod">
          <ac:chgData name="Kumar, Mithlesh" userId="f75b44f8-038e-4ce4-a7a5-b89273cc7715" providerId="ADAL" clId="{0FEC041B-47B8-4B02-8FC5-46549F062B55}" dt="2022-12-06T23:28:02.810" v="1601"/>
          <ac:cxnSpMkLst>
            <pc:docMk/>
            <pc:sldMk cId="2089195906" sldId="344"/>
            <ac:cxnSpMk id="164" creationId="{12BD055E-248F-414C-BD2F-ACB3DF0C102F}"/>
          </ac:cxnSpMkLst>
        </pc:cxnChg>
        <pc:cxnChg chg="add del mod">
          <ac:chgData name="Kumar, Mithlesh" userId="f75b44f8-038e-4ce4-a7a5-b89273cc7715" providerId="ADAL" clId="{0FEC041B-47B8-4B02-8FC5-46549F062B55}" dt="2022-12-06T23:28:02.810" v="1601"/>
          <ac:cxnSpMkLst>
            <pc:docMk/>
            <pc:sldMk cId="2089195906" sldId="344"/>
            <ac:cxnSpMk id="165" creationId="{17A0ECB2-57AF-4C69-B70F-B2876DA1CFD1}"/>
          </ac:cxnSpMkLst>
        </pc:cxnChg>
        <pc:cxnChg chg="add del mod">
          <ac:chgData name="Kumar, Mithlesh" userId="f75b44f8-038e-4ce4-a7a5-b89273cc7715" providerId="ADAL" clId="{0FEC041B-47B8-4B02-8FC5-46549F062B55}" dt="2022-12-06T23:28:02.810" v="1601"/>
          <ac:cxnSpMkLst>
            <pc:docMk/>
            <pc:sldMk cId="2089195906" sldId="344"/>
            <ac:cxnSpMk id="166" creationId="{6498B90B-15EC-4F3D-9925-DCD3939C4C0B}"/>
          </ac:cxnSpMkLst>
        </pc:cxnChg>
        <pc:cxnChg chg="add del mod">
          <ac:chgData name="Kumar, Mithlesh" userId="f75b44f8-038e-4ce4-a7a5-b89273cc7715" providerId="ADAL" clId="{0FEC041B-47B8-4B02-8FC5-46549F062B55}" dt="2022-12-06T23:28:02.810" v="1601"/>
          <ac:cxnSpMkLst>
            <pc:docMk/>
            <pc:sldMk cId="2089195906" sldId="344"/>
            <ac:cxnSpMk id="167" creationId="{15E0D230-3A47-4D3C-BE2E-AB2268A55201}"/>
          </ac:cxnSpMkLst>
        </pc:cxnChg>
        <pc:cxnChg chg="add del mod">
          <ac:chgData name="Kumar, Mithlesh" userId="f75b44f8-038e-4ce4-a7a5-b89273cc7715" providerId="ADAL" clId="{0FEC041B-47B8-4B02-8FC5-46549F062B55}" dt="2022-12-06T23:28:02.810" v="1601"/>
          <ac:cxnSpMkLst>
            <pc:docMk/>
            <pc:sldMk cId="2089195906" sldId="344"/>
            <ac:cxnSpMk id="168" creationId="{ADE98EB6-0F8E-4277-B6C2-4565026E41FF}"/>
          </ac:cxnSpMkLst>
        </pc:cxnChg>
        <pc:cxnChg chg="add del mod">
          <ac:chgData name="Kumar, Mithlesh" userId="f75b44f8-038e-4ce4-a7a5-b89273cc7715" providerId="ADAL" clId="{0FEC041B-47B8-4B02-8FC5-46549F062B55}" dt="2022-12-06T23:28:02.810" v="1601"/>
          <ac:cxnSpMkLst>
            <pc:docMk/>
            <pc:sldMk cId="2089195906" sldId="344"/>
            <ac:cxnSpMk id="169" creationId="{FB008C98-5A08-4396-B1AA-E0221993BAC3}"/>
          </ac:cxnSpMkLst>
        </pc:cxnChg>
        <pc:cxnChg chg="add del mod">
          <ac:chgData name="Kumar, Mithlesh" userId="f75b44f8-038e-4ce4-a7a5-b89273cc7715" providerId="ADAL" clId="{0FEC041B-47B8-4B02-8FC5-46549F062B55}" dt="2022-12-06T23:28:02.810" v="1601"/>
          <ac:cxnSpMkLst>
            <pc:docMk/>
            <pc:sldMk cId="2089195906" sldId="344"/>
            <ac:cxnSpMk id="170" creationId="{46C10CE8-79EC-4117-8867-FC2C7F9F3195}"/>
          </ac:cxnSpMkLst>
        </pc:cxnChg>
        <pc:cxnChg chg="add del mod">
          <ac:chgData name="Kumar, Mithlesh" userId="f75b44f8-038e-4ce4-a7a5-b89273cc7715" providerId="ADAL" clId="{0FEC041B-47B8-4B02-8FC5-46549F062B55}" dt="2022-12-06T23:28:02.810" v="1601"/>
          <ac:cxnSpMkLst>
            <pc:docMk/>
            <pc:sldMk cId="2089195906" sldId="344"/>
            <ac:cxnSpMk id="171" creationId="{043C4225-4EA9-4EA0-A97E-CE8C9E315755}"/>
          </ac:cxnSpMkLst>
        </pc:cxnChg>
        <pc:cxnChg chg="add del mod">
          <ac:chgData name="Kumar, Mithlesh" userId="f75b44f8-038e-4ce4-a7a5-b89273cc7715" providerId="ADAL" clId="{0FEC041B-47B8-4B02-8FC5-46549F062B55}" dt="2022-12-06T23:28:02.810" v="1601"/>
          <ac:cxnSpMkLst>
            <pc:docMk/>
            <pc:sldMk cId="2089195906" sldId="344"/>
            <ac:cxnSpMk id="172" creationId="{936B8B9B-DB88-41E1-A65D-9F8802F6BFA1}"/>
          </ac:cxnSpMkLst>
        </pc:cxnChg>
        <pc:cxnChg chg="add del mod">
          <ac:chgData name="Kumar, Mithlesh" userId="f75b44f8-038e-4ce4-a7a5-b89273cc7715" providerId="ADAL" clId="{0FEC041B-47B8-4B02-8FC5-46549F062B55}" dt="2022-12-06T23:28:02.810" v="1601"/>
          <ac:cxnSpMkLst>
            <pc:docMk/>
            <pc:sldMk cId="2089195906" sldId="344"/>
            <ac:cxnSpMk id="173" creationId="{DB4F7C15-A091-456A-B4F7-9B1EB35BCB32}"/>
          </ac:cxnSpMkLst>
        </pc:cxnChg>
      </pc:sldChg>
      <pc:sldChg chg="addSp delSp modSp add mod ord">
        <pc:chgData name="Kumar, Mithlesh" userId="f75b44f8-038e-4ce4-a7a5-b89273cc7715" providerId="ADAL" clId="{0FEC041B-47B8-4B02-8FC5-46549F062B55}" dt="2022-12-06T23:33:20.015" v="1860"/>
        <pc:sldMkLst>
          <pc:docMk/>
          <pc:sldMk cId="1930709670" sldId="345"/>
        </pc:sldMkLst>
        <pc:spChg chg="mod topLvl">
          <ac:chgData name="Kumar, Mithlesh" userId="f75b44f8-038e-4ce4-a7a5-b89273cc7715" providerId="ADAL" clId="{0FEC041B-47B8-4B02-8FC5-46549F062B55}" dt="2022-12-06T23:32:20.056" v="1836" actId="1076"/>
          <ac:spMkLst>
            <pc:docMk/>
            <pc:sldMk cId="1930709670" sldId="345"/>
            <ac:spMk id="11" creationId="{2013F151-68A2-4947-9B40-FE62E9473CF4}"/>
          </ac:spMkLst>
        </pc:spChg>
        <pc:spChg chg="mod">
          <ac:chgData name="Kumar, Mithlesh" userId="f75b44f8-038e-4ce4-a7a5-b89273cc7715" providerId="ADAL" clId="{0FEC041B-47B8-4B02-8FC5-46549F062B55}" dt="2022-12-06T23:31:28.659" v="1819" actId="165"/>
          <ac:spMkLst>
            <pc:docMk/>
            <pc:sldMk cId="1930709670" sldId="345"/>
            <ac:spMk id="22" creationId="{DD60E5DB-BD36-4423-B9FB-FFEF165A40B3}"/>
          </ac:spMkLst>
        </pc:spChg>
        <pc:spChg chg="mod">
          <ac:chgData name="Kumar, Mithlesh" userId="f75b44f8-038e-4ce4-a7a5-b89273cc7715" providerId="ADAL" clId="{0FEC041B-47B8-4B02-8FC5-46549F062B55}" dt="2022-12-06T23:31:28.659" v="1819" actId="165"/>
          <ac:spMkLst>
            <pc:docMk/>
            <pc:sldMk cId="1930709670" sldId="345"/>
            <ac:spMk id="32" creationId="{58ADF419-2701-4417-948B-DFA5779026FB}"/>
          </ac:spMkLst>
        </pc:spChg>
        <pc:spChg chg="mod">
          <ac:chgData name="Kumar, Mithlesh" userId="f75b44f8-038e-4ce4-a7a5-b89273cc7715" providerId="ADAL" clId="{0FEC041B-47B8-4B02-8FC5-46549F062B55}" dt="2022-12-06T23:32:24.871" v="1837" actId="1076"/>
          <ac:spMkLst>
            <pc:docMk/>
            <pc:sldMk cId="1930709670" sldId="345"/>
            <ac:spMk id="34" creationId="{BFDF612F-D769-4B3F-9127-3389B018A366}"/>
          </ac:spMkLst>
        </pc:spChg>
        <pc:spChg chg="mod">
          <ac:chgData name="Kumar, Mithlesh" userId="f75b44f8-038e-4ce4-a7a5-b89273cc7715" providerId="ADAL" clId="{0FEC041B-47B8-4B02-8FC5-46549F062B55}" dt="2022-12-06T23:31:28.659" v="1819" actId="165"/>
          <ac:spMkLst>
            <pc:docMk/>
            <pc:sldMk cId="1930709670" sldId="345"/>
            <ac:spMk id="35" creationId="{221F55B7-B89F-404F-80D0-9E6920C63F28}"/>
          </ac:spMkLst>
        </pc:spChg>
        <pc:spChg chg="mod">
          <ac:chgData name="Kumar, Mithlesh" userId="f75b44f8-038e-4ce4-a7a5-b89273cc7715" providerId="ADAL" clId="{0FEC041B-47B8-4B02-8FC5-46549F062B55}" dt="2022-12-06T23:31:28.659" v="1819" actId="165"/>
          <ac:spMkLst>
            <pc:docMk/>
            <pc:sldMk cId="1930709670" sldId="345"/>
            <ac:spMk id="36" creationId="{E3863BFD-197C-42D9-A4DC-ECED212E3464}"/>
          </ac:spMkLst>
        </pc:spChg>
        <pc:spChg chg="mod">
          <ac:chgData name="Kumar, Mithlesh" userId="f75b44f8-038e-4ce4-a7a5-b89273cc7715" providerId="ADAL" clId="{0FEC041B-47B8-4B02-8FC5-46549F062B55}" dt="2022-12-06T23:30:13.535" v="1705" actId="1038"/>
          <ac:spMkLst>
            <pc:docMk/>
            <pc:sldMk cId="1930709670" sldId="345"/>
            <ac:spMk id="41" creationId="{58A096FF-C46A-4771-9BDC-ED38DE73DBB3}"/>
          </ac:spMkLst>
        </pc:spChg>
        <pc:spChg chg="mod">
          <ac:chgData name="Kumar, Mithlesh" userId="f75b44f8-038e-4ce4-a7a5-b89273cc7715" providerId="ADAL" clId="{0FEC041B-47B8-4B02-8FC5-46549F062B55}" dt="2022-12-06T23:30:13.535" v="1705" actId="1038"/>
          <ac:spMkLst>
            <pc:docMk/>
            <pc:sldMk cId="1930709670" sldId="345"/>
            <ac:spMk id="42" creationId="{D9B62F20-357C-47AC-9AB2-4ECC81FB7ECF}"/>
          </ac:spMkLst>
        </pc:spChg>
        <pc:spChg chg="mod">
          <ac:chgData name="Kumar, Mithlesh" userId="f75b44f8-038e-4ce4-a7a5-b89273cc7715" providerId="ADAL" clId="{0FEC041B-47B8-4B02-8FC5-46549F062B55}" dt="2022-12-06T23:30:50.161" v="1810" actId="164"/>
          <ac:spMkLst>
            <pc:docMk/>
            <pc:sldMk cId="1930709670" sldId="345"/>
            <ac:spMk id="58" creationId="{FBB3528A-8567-441B-BA02-4405560065AA}"/>
          </ac:spMkLst>
        </pc:spChg>
        <pc:spChg chg="mod">
          <ac:chgData name="Kumar, Mithlesh" userId="f75b44f8-038e-4ce4-a7a5-b89273cc7715" providerId="ADAL" clId="{0FEC041B-47B8-4B02-8FC5-46549F062B55}" dt="2022-12-06T23:28:59.677" v="1610" actId="1076"/>
          <ac:spMkLst>
            <pc:docMk/>
            <pc:sldMk cId="1930709670" sldId="345"/>
            <ac:spMk id="59" creationId="{B1DDE5CE-95D7-4F63-9294-5D98E2B0FF87}"/>
          </ac:spMkLst>
        </pc:spChg>
        <pc:grpChg chg="add del mod">
          <ac:chgData name="Kumar, Mithlesh" userId="f75b44f8-038e-4ce4-a7a5-b89273cc7715" providerId="ADAL" clId="{0FEC041B-47B8-4B02-8FC5-46549F062B55}" dt="2022-12-06T23:29:43.486" v="1626" actId="165"/>
          <ac:grpSpMkLst>
            <pc:docMk/>
            <pc:sldMk cId="1930709670" sldId="345"/>
            <ac:grpSpMk id="5" creationId="{77C1440E-D4CE-49B6-900A-2D10A59C5B09}"/>
          </ac:grpSpMkLst>
        </pc:grpChg>
        <pc:grpChg chg="add mod">
          <ac:chgData name="Kumar, Mithlesh" userId="f75b44f8-038e-4ce4-a7a5-b89273cc7715" providerId="ADAL" clId="{0FEC041B-47B8-4B02-8FC5-46549F062B55}" dt="2022-12-06T23:30:52.957" v="1816" actId="1038"/>
          <ac:grpSpMkLst>
            <pc:docMk/>
            <pc:sldMk cId="1930709670" sldId="345"/>
            <ac:grpSpMk id="8" creationId="{AE9DECA7-5C29-47A0-A99C-6736C8BD00B4}"/>
          </ac:grpSpMkLst>
        </pc:grpChg>
        <pc:grpChg chg="add del mod">
          <ac:chgData name="Kumar, Mithlesh" userId="f75b44f8-038e-4ce4-a7a5-b89273cc7715" providerId="ADAL" clId="{0FEC041B-47B8-4B02-8FC5-46549F062B55}" dt="2022-12-06T23:31:28.659" v="1819" actId="165"/>
          <ac:grpSpMkLst>
            <pc:docMk/>
            <pc:sldMk cId="1930709670" sldId="345"/>
            <ac:grpSpMk id="9" creationId="{77B59609-C9A9-463B-824A-82134C8AE538}"/>
          </ac:grpSpMkLst>
        </pc:grpChg>
        <pc:grpChg chg="mod topLvl">
          <ac:chgData name="Kumar, Mithlesh" userId="f75b44f8-038e-4ce4-a7a5-b89273cc7715" providerId="ADAL" clId="{0FEC041B-47B8-4B02-8FC5-46549F062B55}" dt="2022-12-06T23:32:44.621" v="1851" actId="1036"/>
          <ac:grpSpMkLst>
            <pc:docMk/>
            <pc:sldMk cId="1930709670" sldId="345"/>
            <ac:grpSpMk id="28" creationId="{489A7BA0-7AC4-4DB0-A94D-5C45DB8E91EA}"/>
          </ac:grpSpMkLst>
        </pc:grpChg>
        <pc:grpChg chg="mod topLvl">
          <ac:chgData name="Kumar, Mithlesh" userId="f75b44f8-038e-4ce4-a7a5-b89273cc7715" providerId="ADAL" clId="{0FEC041B-47B8-4B02-8FC5-46549F062B55}" dt="2022-12-06T23:32:44.621" v="1851" actId="1036"/>
          <ac:grpSpMkLst>
            <pc:docMk/>
            <pc:sldMk cId="1930709670" sldId="345"/>
            <ac:grpSpMk id="29" creationId="{90357059-24C0-418A-B00A-5E9D1F7B890A}"/>
          </ac:grpSpMkLst>
        </pc:grpChg>
        <pc:grpChg chg="mod topLvl">
          <ac:chgData name="Kumar, Mithlesh" userId="f75b44f8-038e-4ce4-a7a5-b89273cc7715" providerId="ADAL" clId="{0FEC041B-47B8-4B02-8FC5-46549F062B55}" dt="2022-12-06T23:32:44.621" v="1851" actId="1036"/>
          <ac:grpSpMkLst>
            <pc:docMk/>
            <pc:sldMk cId="1930709670" sldId="345"/>
            <ac:grpSpMk id="37" creationId="{32CAD3E0-83D0-40D4-9C40-0AE75A626200}"/>
          </ac:grpSpMkLst>
        </pc:grpChg>
        <pc:grpChg chg="mod">
          <ac:chgData name="Kumar, Mithlesh" userId="f75b44f8-038e-4ce4-a7a5-b89273cc7715" providerId="ADAL" clId="{0FEC041B-47B8-4B02-8FC5-46549F062B55}" dt="2022-12-06T23:30:13.535" v="1705" actId="1038"/>
          <ac:grpSpMkLst>
            <pc:docMk/>
            <pc:sldMk cId="1930709670" sldId="345"/>
            <ac:grpSpMk id="38" creationId="{CA83D035-3C39-4134-B546-E0469AC0A7D0}"/>
          </ac:grpSpMkLst>
        </pc:grpChg>
        <pc:grpChg chg="mod">
          <ac:chgData name="Kumar, Mithlesh" userId="f75b44f8-038e-4ce4-a7a5-b89273cc7715" providerId="ADAL" clId="{0FEC041B-47B8-4B02-8FC5-46549F062B55}" dt="2022-12-06T23:30:13.535" v="1705" actId="1038"/>
          <ac:grpSpMkLst>
            <pc:docMk/>
            <pc:sldMk cId="1930709670" sldId="345"/>
            <ac:grpSpMk id="50" creationId="{5DEA714A-3876-475E-B280-E551045EAEC6}"/>
          </ac:grpSpMkLst>
        </pc:grpChg>
        <pc:grpChg chg="mod">
          <ac:chgData name="Kumar, Mithlesh" userId="f75b44f8-038e-4ce4-a7a5-b89273cc7715" providerId="ADAL" clId="{0FEC041B-47B8-4B02-8FC5-46549F062B55}" dt="2022-12-06T23:30:50.161" v="1810" actId="164"/>
          <ac:grpSpMkLst>
            <pc:docMk/>
            <pc:sldMk cId="1930709670" sldId="345"/>
            <ac:grpSpMk id="54" creationId="{F12FA933-C1A0-4D71-B582-4B931F9950EB}"/>
          </ac:grpSpMkLst>
        </pc:grpChg>
        <pc:picChg chg="mod">
          <ac:chgData name="Kumar, Mithlesh" userId="f75b44f8-038e-4ce4-a7a5-b89273cc7715" providerId="ADAL" clId="{0FEC041B-47B8-4B02-8FC5-46549F062B55}" dt="2022-12-06T23:31:38.275" v="1822" actId="1076"/>
          <ac:picMkLst>
            <pc:docMk/>
            <pc:sldMk cId="1930709670" sldId="345"/>
            <ac:picMk id="10" creationId="{9295B045-92D2-4535-A33E-522A5548B557}"/>
          </ac:picMkLst>
        </pc:picChg>
        <pc:cxnChg chg="mod topLvl">
          <ac:chgData name="Kumar, Mithlesh" userId="f75b44f8-038e-4ce4-a7a5-b89273cc7715" providerId="ADAL" clId="{0FEC041B-47B8-4B02-8FC5-46549F062B55}" dt="2022-12-06T23:32:00.944" v="1831" actId="1076"/>
          <ac:cxnSpMkLst>
            <pc:docMk/>
            <pc:sldMk cId="1930709670" sldId="345"/>
            <ac:cxnSpMk id="13" creationId="{F2A39068-DC0A-4F2B-A530-E1B110384B90}"/>
          </ac:cxnSpMkLst>
        </pc:cxnChg>
        <pc:cxnChg chg="mod topLvl">
          <ac:chgData name="Kumar, Mithlesh" userId="f75b44f8-038e-4ce4-a7a5-b89273cc7715" providerId="ADAL" clId="{0FEC041B-47B8-4B02-8FC5-46549F062B55}" dt="2022-12-06T23:31:49.378" v="1825" actId="1076"/>
          <ac:cxnSpMkLst>
            <pc:docMk/>
            <pc:sldMk cId="1930709670" sldId="345"/>
            <ac:cxnSpMk id="14" creationId="{B094DA53-CBCB-4BCA-97B3-585447EBB2DE}"/>
          </ac:cxnSpMkLst>
        </pc:cxnChg>
        <pc:cxnChg chg="mod topLvl">
          <ac:chgData name="Kumar, Mithlesh" userId="f75b44f8-038e-4ce4-a7a5-b89273cc7715" providerId="ADAL" clId="{0FEC041B-47B8-4B02-8FC5-46549F062B55}" dt="2022-12-06T23:31:53.722" v="1829" actId="1037"/>
          <ac:cxnSpMkLst>
            <pc:docMk/>
            <pc:sldMk cId="1930709670" sldId="345"/>
            <ac:cxnSpMk id="16" creationId="{4F92E54A-52C6-4DF4-8374-C03EDD9D37A4}"/>
          </ac:cxnSpMkLst>
        </pc:cxnChg>
        <pc:cxnChg chg="mod topLvl">
          <ac:chgData name="Kumar, Mithlesh" userId="f75b44f8-038e-4ce4-a7a5-b89273cc7715" providerId="ADAL" clId="{0FEC041B-47B8-4B02-8FC5-46549F062B55}" dt="2022-12-06T23:31:46.858" v="1824" actId="1035"/>
          <ac:cxnSpMkLst>
            <pc:docMk/>
            <pc:sldMk cId="1930709670" sldId="345"/>
            <ac:cxnSpMk id="17" creationId="{4D6A44E9-3273-449A-9D10-89CC906609D8}"/>
          </ac:cxnSpMkLst>
        </pc:cxnChg>
        <pc:cxnChg chg="mod topLvl">
          <ac:chgData name="Kumar, Mithlesh" userId="f75b44f8-038e-4ce4-a7a5-b89273cc7715" providerId="ADAL" clId="{0FEC041B-47B8-4B02-8FC5-46549F062B55}" dt="2022-12-06T23:31:57.016" v="1830" actId="1076"/>
          <ac:cxnSpMkLst>
            <pc:docMk/>
            <pc:sldMk cId="1930709670" sldId="345"/>
            <ac:cxnSpMk id="18" creationId="{2E6A59B7-1284-419B-9EC5-5E62CB647D36}"/>
          </ac:cxnSpMkLst>
        </pc:cxnChg>
        <pc:cxnChg chg="mod topLvl">
          <ac:chgData name="Kumar, Mithlesh" userId="f75b44f8-038e-4ce4-a7a5-b89273cc7715" providerId="ADAL" clId="{0FEC041B-47B8-4B02-8FC5-46549F062B55}" dt="2022-12-06T23:32:52.357" v="1853" actId="1036"/>
          <ac:cxnSpMkLst>
            <pc:docMk/>
            <pc:sldMk cId="1930709670" sldId="345"/>
            <ac:cxnSpMk id="19" creationId="{CEED56D9-8344-4F4F-9880-9B9D9B2315D1}"/>
          </ac:cxnSpMkLst>
        </pc:cxnChg>
        <pc:cxnChg chg="mod">
          <ac:chgData name="Kumar, Mithlesh" userId="f75b44f8-038e-4ce4-a7a5-b89273cc7715" providerId="ADAL" clId="{0FEC041B-47B8-4B02-8FC5-46549F062B55}" dt="2022-12-06T23:31:28.659" v="1819" actId="165"/>
          <ac:cxnSpMkLst>
            <pc:docMk/>
            <pc:sldMk cId="1930709670" sldId="345"/>
            <ac:cxnSpMk id="20" creationId="{4A83C181-89C3-4BD6-8E41-36457EB2B779}"/>
          </ac:cxnSpMkLst>
        </pc:cxnChg>
        <pc:cxnChg chg="mod">
          <ac:chgData name="Kumar, Mithlesh" userId="f75b44f8-038e-4ce4-a7a5-b89273cc7715" providerId="ADAL" clId="{0FEC041B-47B8-4B02-8FC5-46549F062B55}" dt="2022-12-06T23:31:28.659" v="1819" actId="165"/>
          <ac:cxnSpMkLst>
            <pc:docMk/>
            <pc:sldMk cId="1930709670" sldId="345"/>
            <ac:cxnSpMk id="21" creationId="{0634A154-D807-4FA3-A3C2-8B1FF06E2230}"/>
          </ac:cxnSpMkLst>
        </pc:cxnChg>
        <pc:cxnChg chg="mod topLvl">
          <ac:chgData name="Kumar, Mithlesh" userId="f75b44f8-038e-4ce4-a7a5-b89273cc7715" providerId="ADAL" clId="{0FEC041B-47B8-4B02-8FC5-46549F062B55}" dt="2022-12-06T23:33:01.069" v="1855" actId="14100"/>
          <ac:cxnSpMkLst>
            <pc:docMk/>
            <pc:sldMk cId="1930709670" sldId="345"/>
            <ac:cxnSpMk id="23" creationId="{DE6A9159-981B-4EA1-8AB0-01D8A31266E0}"/>
          </ac:cxnSpMkLst>
        </pc:cxnChg>
        <pc:cxnChg chg="mod topLvl">
          <ac:chgData name="Kumar, Mithlesh" userId="f75b44f8-038e-4ce4-a7a5-b89273cc7715" providerId="ADAL" clId="{0FEC041B-47B8-4B02-8FC5-46549F062B55}" dt="2022-12-06T23:33:03.286" v="1856" actId="14100"/>
          <ac:cxnSpMkLst>
            <pc:docMk/>
            <pc:sldMk cId="1930709670" sldId="345"/>
            <ac:cxnSpMk id="24" creationId="{595BD4C6-3EEB-4BC1-8EDA-7E834962AFE1}"/>
          </ac:cxnSpMkLst>
        </pc:cxnChg>
        <pc:cxnChg chg="mod">
          <ac:chgData name="Kumar, Mithlesh" userId="f75b44f8-038e-4ce4-a7a5-b89273cc7715" providerId="ADAL" clId="{0FEC041B-47B8-4B02-8FC5-46549F062B55}" dt="2022-12-06T23:31:28.659" v="1819" actId="165"/>
          <ac:cxnSpMkLst>
            <pc:docMk/>
            <pc:sldMk cId="1930709670" sldId="345"/>
            <ac:cxnSpMk id="30" creationId="{FFF9AF19-9209-47EC-9994-86A7A69E6787}"/>
          </ac:cxnSpMkLst>
        </pc:cxnChg>
        <pc:cxnChg chg="mod">
          <ac:chgData name="Kumar, Mithlesh" userId="f75b44f8-038e-4ce4-a7a5-b89273cc7715" providerId="ADAL" clId="{0FEC041B-47B8-4B02-8FC5-46549F062B55}" dt="2022-12-06T23:31:28.659" v="1819" actId="165"/>
          <ac:cxnSpMkLst>
            <pc:docMk/>
            <pc:sldMk cId="1930709670" sldId="345"/>
            <ac:cxnSpMk id="31" creationId="{CF2FE3F5-65FD-4D53-930C-9475B81929EA}"/>
          </ac:cxnSpMkLst>
        </pc:cxnChg>
        <pc:cxnChg chg="mod topLvl">
          <ac:chgData name="Kumar, Mithlesh" userId="f75b44f8-038e-4ce4-a7a5-b89273cc7715" providerId="ADAL" clId="{0FEC041B-47B8-4B02-8FC5-46549F062B55}" dt="2022-12-06T23:32:44.621" v="1851" actId="1036"/>
          <ac:cxnSpMkLst>
            <pc:docMk/>
            <pc:sldMk cId="1930709670" sldId="345"/>
            <ac:cxnSpMk id="33" creationId="{01218A24-1E1B-4939-A02A-91727ABC4D39}"/>
          </ac:cxnSpMkLst>
        </pc:cxnChg>
        <pc:cxnChg chg="mod">
          <ac:chgData name="Kumar, Mithlesh" userId="f75b44f8-038e-4ce4-a7a5-b89273cc7715" providerId="ADAL" clId="{0FEC041B-47B8-4B02-8FC5-46549F062B55}" dt="2022-12-06T23:30:13.535" v="1705" actId="1038"/>
          <ac:cxnSpMkLst>
            <pc:docMk/>
            <pc:sldMk cId="1930709670" sldId="345"/>
            <ac:cxnSpMk id="43" creationId="{3A1F4D19-06D3-4421-BC9A-F8681EAF061E}"/>
          </ac:cxnSpMkLst>
        </pc:cxnChg>
        <pc:cxnChg chg="mod">
          <ac:chgData name="Kumar, Mithlesh" userId="f75b44f8-038e-4ce4-a7a5-b89273cc7715" providerId="ADAL" clId="{0FEC041B-47B8-4B02-8FC5-46549F062B55}" dt="2022-12-06T23:30:13.535" v="1705" actId="1038"/>
          <ac:cxnSpMkLst>
            <pc:docMk/>
            <pc:sldMk cId="1930709670" sldId="345"/>
            <ac:cxnSpMk id="45" creationId="{0E89CF95-6EA8-4B95-B612-FD6180CC95DB}"/>
          </ac:cxnSpMkLst>
        </pc:cxnChg>
        <pc:cxnChg chg="mod">
          <ac:chgData name="Kumar, Mithlesh" userId="f75b44f8-038e-4ce4-a7a5-b89273cc7715" providerId="ADAL" clId="{0FEC041B-47B8-4B02-8FC5-46549F062B55}" dt="2022-12-06T23:30:13.535" v="1705" actId="1038"/>
          <ac:cxnSpMkLst>
            <pc:docMk/>
            <pc:sldMk cId="1930709670" sldId="345"/>
            <ac:cxnSpMk id="46" creationId="{FBC48E22-2CA6-4C4D-A3C5-79B466499545}"/>
          </ac:cxnSpMkLst>
        </pc:cxnChg>
        <pc:cxnChg chg="mod">
          <ac:chgData name="Kumar, Mithlesh" userId="f75b44f8-038e-4ce4-a7a5-b89273cc7715" providerId="ADAL" clId="{0FEC041B-47B8-4B02-8FC5-46549F062B55}" dt="2022-12-06T23:30:13.535" v="1705" actId="1038"/>
          <ac:cxnSpMkLst>
            <pc:docMk/>
            <pc:sldMk cId="1930709670" sldId="345"/>
            <ac:cxnSpMk id="47" creationId="{E218DBB2-47C7-4BBD-B2ED-4662021F0A8C}"/>
          </ac:cxnSpMkLst>
        </pc:cxnChg>
        <pc:cxnChg chg="mod">
          <ac:chgData name="Kumar, Mithlesh" userId="f75b44f8-038e-4ce4-a7a5-b89273cc7715" providerId="ADAL" clId="{0FEC041B-47B8-4B02-8FC5-46549F062B55}" dt="2022-12-06T23:30:13.535" v="1705" actId="1038"/>
          <ac:cxnSpMkLst>
            <pc:docMk/>
            <pc:sldMk cId="1930709670" sldId="345"/>
            <ac:cxnSpMk id="49" creationId="{052E22DD-158F-4921-9F1F-E640BB0448AC}"/>
          </ac:cxnSpMkLst>
        </pc:cxnChg>
        <pc:cxnChg chg="mod">
          <ac:chgData name="Kumar, Mithlesh" userId="f75b44f8-038e-4ce4-a7a5-b89273cc7715" providerId="ADAL" clId="{0FEC041B-47B8-4B02-8FC5-46549F062B55}" dt="2022-12-06T23:29:13.933" v="1618" actId="1036"/>
          <ac:cxnSpMkLst>
            <pc:docMk/>
            <pc:sldMk cId="1930709670" sldId="345"/>
            <ac:cxnSpMk id="61" creationId="{C257A8DC-32CD-4753-B6A0-430E4B93DDDF}"/>
          </ac:cxnSpMkLst>
        </pc:cxnChg>
        <pc:cxnChg chg="mod">
          <ac:chgData name="Kumar, Mithlesh" userId="f75b44f8-038e-4ce4-a7a5-b89273cc7715" providerId="ADAL" clId="{0FEC041B-47B8-4B02-8FC5-46549F062B55}" dt="2022-12-06T23:29:18.452" v="1619" actId="14100"/>
          <ac:cxnSpMkLst>
            <pc:docMk/>
            <pc:sldMk cId="1930709670" sldId="345"/>
            <ac:cxnSpMk id="62" creationId="{BD58963F-B11B-4A77-9A67-6B32C78422B1}"/>
          </ac:cxnSpMkLst>
        </pc:cxnChg>
        <pc:cxnChg chg="mod">
          <ac:chgData name="Kumar, Mithlesh" userId="f75b44f8-038e-4ce4-a7a5-b89273cc7715" providerId="ADAL" clId="{0FEC041B-47B8-4B02-8FC5-46549F062B55}" dt="2022-12-06T23:29:50.613" v="1628" actId="14100"/>
          <ac:cxnSpMkLst>
            <pc:docMk/>
            <pc:sldMk cId="1930709670" sldId="345"/>
            <ac:cxnSpMk id="66" creationId="{ACC98AA7-39D4-4929-80C1-19376482C2C1}"/>
          </ac:cxnSpMkLst>
        </pc:cxnChg>
        <pc:cxnChg chg="mod topLvl">
          <ac:chgData name="Kumar, Mithlesh" userId="f75b44f8-038e-4ce4-a7a5-b89273cc7715" providerId="ADAL" clId="{0FEC041B-47B8-4B02-8FC5-46549F062B55}" dt="2022-12-06T23:29:47.285" v="1627" actId="14100"/>
          <ac:cxnSpMkLst>
            <pc:docMk/>
            <pc:sldMk cId="1930709670" sldId="345"/>
            <ac:cxnSpMk id="68" creationId="{87590C98-D415-4B34-B216-4BB16B7C968E}"/>
          </ac:cxnSpMkLst>
        </pc:cxnChg>
        <pc:cxnChg chg="mod topLvl">
          <ac:chgData name="Kumar, Mithlesh" userId="f75b44f8-038e-4ce4-a7a5-b89273cc7715" providerId="ADAL" clId="{0FEC041B-47B8-4B02-8FC5-46549F062B55}" dt="2022-12-06T23:29:43.486" v="1626" actId="165"/>
          <ac:cxnSpMkLst>
            <pc:docMk/>
            <pc:sldMk cId="1930709670" sldId="345"/>
            <ac:cxnSpMk id="71" creationId="{5395B477-B5B8-4839-AF53-826C08DBC57F}"/>
          </ac:cxnSpMkLst>
        </pc:cxnChg>
        <pc:cxnChg chg="mod">
          <ac:chgData name="Kumar, Mithlesh" userId="f75b44f8-038e-4ce4-a7a5-b89273cc7715" providerId="ADAL" clId="{0FEC041B-47B8-4B02-8FC5-46549F062B55}" dt="2022-12-06T23:29:13.933" v="1618" actId="1036"/>
          <ac:cxnSpMkLst>
            <pc:docMk/>
            <pc:sldMk cId="1930709670" sldId="345"/>
            <ac:cxnSpMk id="74" creationId="{C455C03E-A915-45BE-826B-2B553C0F3625}"/>
          </ac:cxnSpMkLst>
        </pc:cxnChg>
        <pc:cxnChg chg="mod">
          <ac:chgData name="Kumar, Mithlesh" userId="f75b44f8-038e-4ce4-a7a5-b89273cc7715" providerId="ADAL" clId="{0FEC041B-47B8-4B02-8FC5-46549F062B55}" dt="2022-12-06T23:29:13.933" v="1618" actId="1036"/>
          <ac:cxnSpMkLst>
            <pc:docMk/>
            <pc:sldMk cId="1930709670" sldId="345"/>
            <ac:cxnSpMk id="75" creationId="{749A8081-DEA7-4D7D-8CF8-074F3E913954}"/>
          </ac:cxnSpMkLst>
        </pc:cxnChg>
        <pc:cxnChg chg="mod topLvl">
          <ac:chgData name="Kumar, Mithlesh" userId="f75b44f8-038e-4ce4-a7a5-b89273cc7715" providerId="ADAL" clId="{0FEC041B-47B8-4B02-8FC5-46549F062B55}" dt="2022-12-06T23:29:43.486" v="1626" actId="165"/>
          <ac:cxnSpMkLst>
            <pc:docMk/>
            <pc:sldMk cId="1930709670" sldId="345"/>
            <ac:cxnSpMk id="76" creationId="{42E5400A-8A75-4B09-BDC3-BE74BAB02FDE}"/>
          </ac:cxnSpMkLst>
        </pc:cxnChg>
        <pc:cxnChg chg="mod topLvl">
          <ac:chgData name="Kumar, Mithlesh" userId="f75b44f8-038e-4ce4-a7a5-b89273cc7715" providerId="ADAL" clId="{0FEC041B-47B8-4B02-8FC5-46549F062B55}" dt="2022-12-06T23:29:43.486" v="1626" actId="165"/>
          <ac:cxnSpMkLst>
            <pc:docMk/>
            <pc:sldMk cId="1930709670" sldId="345"/>
            <ac:cxnSpMk id="77" creationId="{EA55E605-0026-41C6-8E15-F3794EE04136}"/>
          </ac:cxnSpMkLst>
        </pc:cxnChg>
        <pc:cxnChg chg="mod">
          <ac:chgData name="Kumar, Mithlesh" userId="f75b44f8-038e-4ce4-a7a5-b89273cc7715" providerId="ADAL" clId="{0FEC041B-47B8-4B02-8FC5-46549F062B55}" dt="2022-12-06T23:30:13.535" v="1705" actId="1038"/>
          <ac:cxnSpMkLst>
            <pc:docMk/>
            <pc:sldMk cId="1930709670" sldId="345"/>
            <ac:cxnSpMk id="78" creationId="{AF1997B4-6556-48C5-A1B0-A69F55FFC1AE}"/>
          </ac:cxnSpMkLst>
        </pc:cxnChg>
      </pc:sldChg>
      <pc:sldChg chg="addSp delSp modSp new mod modClrScheme chgLayout">
        <pc:chgData name="Kumar, Mithlesh" userId="f75b44f8-038e-4ce4-a7a5-b89273cc7715" providerId="ADAL" clId="{0FEC041B-47B8-4B02-8FC5-46549F062B55}" dt="2022-12-07T19:02:00.497" v="2109" actId="1076"/>
        <pc:sldMkLst>
          <pc:docMk/>
          <pc:sldMk cId="3373002178" sldId="346"/>
        </pc:sldMkLst>
        <pc:spChg chg="del">
          <ac:chgData name="Kumar, Mithlesh" userId="f75b44f8-038e-4ce4-a7a5-b89273cc7715" providerId="ADAL" clId="{0FEC041B-47B8-4B02-8FC5-46549F062B55}" dt="2022-12-07T18:49:13.026" v="2058"/>
          <ac:spMkLst>
            <pc:docMk/>
            <pc:sldMk cId="3373002178" sldId="346"/>
            <ac:spMk id="2" creationId="{0C46565C-0DA4-48B5-BFF4-B69F61EED2F4}"/>
          </ac:spMkLst>
        </pc:spChg>
        <pc:spChg chg="del">
          <ac:chgData name="Kumar, Mithlesh" userId="f75b44f8-038e-4ce4-a7a5-b89273cc7715" providerId="ADAL" clId="{0FEC041B-47B8-4B02-8FC5-46549F062B55}" dt="2022-12-07T18:49:13.026" v="2058"/>
          <ac:spMkLst>
            <pc:docMk/>
            <pc:sldMk cId="3373002178" sldId="346"/>
            <ac:spMk id="3" creationId="{410B1123-9C37-4D4B-B398-8E20DCE4543B}"/>
          </ac:spMkLst>
        </pc:spChg>
        <pc:spChg chg="mod ord">
          <ac:chgData name="Kumar, Mithlesh" userId="f75b44f8-038e-4ce4-a7a5-b89273cc7715" providerId="ADAL" clId="{0FEC041B-47B8-4B02-8FC5-46549F062B55}" dt="2022-12-07T18:49:22.697" v="2060" actId="700"/>
          <ac:spMkLst>
            <pc:docMk/>
            <pc:sldMk cId="3373002178" sldId="346"/>
            <ac:spMk id="4" creationId="{047ECA05-8FDF-43D8-B9A2-3A5B2C9AB018}"/>
          </ac:spMkLst>
        </pc:spChg>
        <pc:spChg chg="add del mod">
          <ac:chgData name="Kumar, Mithlesh" userId="f75b44f8-038e-4ce4-a7a5-b89273cc7715" providerId="ADAL" clId="{0FEC041B-47B8-4B02-8FC5-46549F062B55}" dt="2022-12-07T18:49:13.026" v="2058"/>
          <ac:spMkLst>
            <pc:docMk/>
            <pc:sldMk cId="3373002178" sldId="346"/>
            <ac:spMk id="5" creationId="{10AADBFA-594B-48A5-8169-8C9B8E13DC15}"/>
          </ac:spMkLst>
        </pc:spChg>
        <pc:spChg chg="add del mod">
          <ac:chgData name="Kumar, Mithlesh" userId="f75b44f8-038e-4ce4-a7a5-b89273cc7715" providerId="ADAL" clId="{0FEC041B-47B8-4B02-8FC5-46549F062B55}" dt="2022-12-07T18:49:22.697" v="2060" actId="700"/>
          <ac:spMkLst>
            <pc:docMk/>
            <pc:sldMk cId="3373002178" sldId="346"/>
            <ac:spMk id="6" creationId="{506816D1-F20C-4B73-B09C-57CA790D4126}"/>
          </ac:spMkLst>
        </pc:spChg>
        <pc:spChg chg="add del mod">
          <ac:chgData name="Kumar, Mithlesh" userId="f75b44f8-038e-4ce4-a7a5-b89273cc7715" providerId="ADAL" clId="{0FEC041B-47B8-4B02-8FC5-46549F062B55}" dt="2022-12-07T18:49:22.697" v="2060" actId="700"/>
          <ac:spMkLst>
            <pc:docMk/>
            <pc:sldMk cId="3373002178" sldId="346"/>
            <ac:spMk id="7" creationId="{0AC414D1-360D-43B1-B5E3-C0ACF59102F0}"/>
          </ac:spMkLst>
        </pc:spChg>
        <pc:spChg chg="add mod">
          <ac:chgData name="Kumar, Mithlesh" userId="f75b44f8-038e-4ce4-a7a5-b89273cc7715" providerId="ADAL" clId="{0FEC041B-47B8-4B02-8FC5-46549F062B55}" dt="2022-12-07T19:02:00.497" v="2109" actId="1076"/>
          <ac:spMkLst>
            <pc:docMk/>
            <pc:sldMk cId="3373002178" sldId="346"/>
            <ac:spMk id="14" creationId="{A75B1308-E2F4-4701-8BE4-05BC377CBE02}"/>
          </ac:spMkLst>
        </pc:spChg>
        <pc:picChg chg="add mod modCrop">
          <ac:chgData name="Kumar, Mithlesh" userId="f75b44f8-038e-4ce4-a7a5-b89273cc7715" providerId="ADAL" clId="{0FEC041B-47B8-4B02-8FC5-46549F062B55}" dt="2022-12-07T18:51:05.909" v="2079" actId="1076"/>
          <ac:picMkLst>
            <pc:docMk/>
            <pc:sldMk cId="3373002178" sldId="346"/>
            <ac:picMk id="9" creationId="{DB49F0B3-3E50-48BC-AC57-4AD91F437ABA}"/>
          </ac:picMkLst>
        </pc:picChg>
        <pc:picChg chg="add mod modCrop">
          <ac:chgData name="Kumar, Mithlesh" userId="f75b44f8-038e-4ce4-a7a5-b89273cc7715" providerId="ADAL" clId="{0FEC041B-47B8-4B02-8FC5-46549F062B55}" dt="2022-12-07T18:51:01.613" v="2078" actId="732"/>
          <ac:picMkLst>
            <pc:docMk/>
            <pc:sldMk cId="3373002178" sldId="346"/>
            <ac:picMk id="11" creationId="{4B41086D-9FC7-4FED-BA9F-18C84123CAA5}"/>
          </ac:picMkLst>
        </pc:picChg>
        <pc:picChg chg="add mod modCrop">
          <ac:chgData name="Kumar, Mithlesh" userId="f75b44f8-038e-4ce4-a7a5-b89273cc7715" providerId="ADAL" clId="{0FEC041B-47B8-4B02-8FC5-46549F062B55}" dt="2022-12-07T18:53:21.224" v="2088" actId="14100"/>
          <ac:picMkLst>
            <pc:docMk/>
            <pc:sldMk cId="3373002178" sldId="346"/>
            <ac:picMk id="13" creationId="{21C4EDD6-5267-4C3C-B5A2-8741149643BE}"/>
          </ac:picMkLst>
        </pc:picChg>
      </pc:sldChg>
      <pc:sldMasterChg chg="modSldLayout">
        <pc:chgData name="Kumar, Mithlesh" userId="f75b44f8-038e-4ce4-a7a5-b89273cc7715" providerId="ADAL" clId="{0FEC041B-47B8-4B02-8FC5-46549F062B55}" dt="2022-12-06T22:40:17.188" v="978" actId="478"/>
        <pc:sldMasterMkLst>
          <pc:docMk/>
          <pc:sldMasterMk cId="949555967" sldId="2147483648"/>
        </pc:sldMasterMkLst>
        <pc:sldLayoutChg chg="addSp delSp modSp mod">
          <pc:chgData name="Kumar, Mithlesh" userId="f75b44f8-038e-4ce4-a7a5-b89273cc7715" providerId="ADAL" clId="{0FEC041B-47B8-4B02-8FC5-46549F062B55}" dt="2022-12-06T22:40:17.188" v="978" actId="478"/>
          <pc:sldLayoutMkLst>
            <pc:docMk/>
            <pc:sldMasterMk cId="949555967" sldId="2147483648"/>
            <pc:sldLayoutMk cId="1768388953" sldId="2147483650"/>
          </pc:sldLayoutMkLst>
          <pc:picChg chg="add del mod">
            <ac:chgData name="Kumar, Mithlesh" userId="f75b44f8-038e-4ce4-a7a5-b89273cc7715" providerId="ADAL" clId="{0FEC041B-47B8-4B02-8FC5-46549F062B55}" dt="2022-12-06T22:40:17.188" v="978" actId="478"/>
            <ac:picMkLst>
              <pc:docMk/>
              <pc:sldMasterMk cId="949555967" sldId="2147483648"/>
              <pc:sldLayoutMk cId="1768388953" sldId="2147483650"/>
              <ac:picMk id="8" creationId="{D5A5D887-16C1-4177-BA3F-D598CE42D884}"/>
            </ac:picMkLst>
          </pc:picChg>
        </pc:sldLayoutChg>
      </pc:sldMasterChg>
    </pc:docChg>
  </pc:docChgLst>
  <pc:docChgLst>
    <pc:chgData name="Kumar, Mithlesh" userId="f75b44f8-038e-4ce4-a7a5-b89273cc7715" providerId="ADAL" clId="{F77E0986-9FC1-448E-B381-A3FC9B2BF7F1}"/>
    <pc:docChg chg="undo custSel addSld delSld modSld sldOrd">
      <pc:chgData name="Kumar, Mithlesh" userId="f75b44f8-038e-4ce4-a7a5-b89273cc7715" providerId="ADAL" clId="{F77E0986-9FC1-448E-B381-A3FC9B2BF7F1}" dt="2022-08-11T16:09:16.663" v="447" actId="14100"/>
      <pc:docMkLst>
        <pc:docMk/>
      </pc:docMkLst>
      <pc:sldChg chg="modSp mod">
        <pc:chgData name="Kumar, Mithlesh" userId="f75b44f8-038e-4ce4-a7a5-b89273cc7715" providerId="ADAL" clId="{F77E0986-9FC1-448E-B381-A3FC9B2BF7F1}" dt="2022-08-08T20:29:09.638" v="106" actId="20577"/>
        <pc:sldMkLst>
          <pc:docMk/>
          <pc:sldMk cId="1480225823" sldId="256"/>
        </pc:sldMkLst>
        <pc:spChg chg="mod">
          <ac:chgData name="Kumar, Mithlesh" userId="f75b44f8-038e-4ce4-a7a5-b89273cc7715" providerId="ADAL" clId="{F77E0986-9FC1-448E-B381-A3FC9B2BF7F1}" dt="2022-08-08T20:29:09.638" v="106" actId="20577"/>
          <ac:spMkLst>
            <pc:docMk/>
            <pc:sldMk cId="1480225823" sldId="256"/>
            <ac:spMk id="4" creationId="{C48BBFB2-FF07-46FF-B649-7DCC8C684033}"/>
          </ac:spMkLst>
        </pc:spChg>
        <pc:spChg chg="mod">
          <ac:chgData name="Kumar, Mithlesh" userId="f75b44f8-038e-4ce4-a7a5-b89273cc7715" providerId="ADAL" clId="{F77E0986-9FC1-448E-B381-A3FC9B2BF7F1}" dt="2022-08-08T20:26:54.229" v="28" actId="12788"/>
          <ac:spMkLst>
            <pc:docMk/>
            <pc:sldMk cId="1480225823" sldId="256"/>
            <ac:spMk id="7" creationId="{8DEF6233-0E8A-A299-B456-A06C0309EF86}"/>
          </ac:spMkLst>
        </pc:spChg>
      </pc:sldChg>
      <pc:sldChg chg="modSp mod">
        <pc:chgData name="Kumar, Mithlesh" userId="f75b44f8-038e-4ce4-a7a5-b89273cc7715" providerId="ADAL" clId="{F77E0986-9FC1-448E-B381-A3FC9B2BF7F1}" dt="2022-08-11T16:08:53.943" v="443" actId="14100"/>
        <pc:sldMkLst>
          <pc:docMk/>
          <pc:sldMk cId="550077278" sldId="257"/>
        </pc:sldMkLst>
        <pc:spChg chg="mod">
          <ac:chgData name="Kumar, Mithlesh" userId="f75b44f8-038e-4ce4-a7a5-b89273cc7715" providerId="ADAL" clId="{F77E0986-9FC1-448E-B381-A3FC9B2BF7F1}" dt="2022-08-11T16:08:53.943" v="443" actId="14100"/>
          <ac:spMkLst>
            <pc:docMk/>
            <pc:sldMk cId="550077278" sldId="257"/>
            <ac:spMk id="6" creationId="{28FE2B2D-3C5A-4105-95DF-0B8155E4F0C2}"/>
          </ac:spMkLst>
        </pc:spChg>
        <pc:spChg chg="mod">
          <ac:chgData name="Kumar, Mithlesh" userId="f75b44f8-038e-4ce4-a7a5-b89273cc7715" providerId="ADAL" clId="{F77E0986-9FC1-448E-B381-A3FC9B2BF7F1}" dt="2022-08-09T15:22:02.495" v="366" actId="207"/>
          <ac:spMkLst>
            <pc:docMk/>
            <pc:sldMk cId="550077278" sldId="257"/>
            <ac:spMk id="7" creationId="{73CF824B-3700-4C15-AD74-4DA808179596}"/>
          </ac:spMkLst>
        </pc:spChg>
      </pc:sldChg>
      <pc:sldChg chg="modSp mod">
        <pc:chgData name="Kumar, Mithlesh" userId="f75b44f8-038e-4ce4-a7a5-b89273cc7715" providerId="ADAL" clId="{F77E0986-9FC1-448E-B381-A3FC9B2BF7F1}" dt="2022-08-11T16:08:40.447" v="441" actId="14100"/>
        <pc:sldMkLst>
          <pc:docMk/>
          <pc:sldMk cId="3953432209" sldId="258"/>
        </pc:sldMkLst>
        <pc:spChg chg="mod">
          <ac:chgData name="Kumar, Mithlesh" userId="f75b44f8-038e-4ce4-a7a5-b89273cc7715" providerId="ADAL" clId="{F77E0986-9FC1-448E-B381-A3FC9B2BF7F1}" dt="2022-08-11T16:08:40.447" v="441" actId="14100"/>
          <ac:spMkLst>
            <pc:docMk/>
            <pc:sldMk cId="3953432209" sldId="258"/>
            <ac:spMk id="46" creationId="{C31B3E24-2CCE-433B-BCC4-55224A5AF032}"/>
          </ac:spMkLst>
        </pc:spChg>
      </pc:sldChg>
      <pc:sldChg chg="addSp modSp mod">
        <pc:chgData name="Kumar, Mithlesh" userId="f75b44f8-038e-4ce4-a7a5-b89273cc7715" providerId="ADAL" clId="{F77E0986-9FC1-448E-B381-A3FC9B2BF7F1}" dt="2022-08-11T16:09:16.663" v="447" actId="14100"/>
        <pc:sldMkLst>
          <pc:docMk/>
          <pc:sldMk cId="4212769980" sldId="259"/>
        </pc:sldMkLst>
        <pc:spChg chg="mod">
          <ac:chgData name="Kumar, Mithlesh" userId="f75b44f8-038e-4ce4-a7a5-b89273cc7715" providerId="ADAL" clId="{F77E0986-9FC1-448E-B381-A3FC9B2BF7F1}" dt="2022-08-11T16:09:16.663" v="447" actId="14100"/>
          <ac:spMkLst>
            <pc:docMk/>
            <pc:sldMk cId="4212769980" sldId="259"/>
            <ac:spMk id="2" creationId="{E78C0DF7-86C3-478D-881D-21FD855FCDC1}"/>
          </ac:spMkLst>
        </pc:spChg>
        <pc:spChg chg="add mod">
          <ac:chgData name="Kumar, Mithlesh" userId="f75b44f8-038e-4ce4-a7a5-b89273cc7715" providerId="ADAL" clId="{F77E0986-9FC1-448E-B381-A3FC9B2BF7F1}" dt="2022-08-09T16:02:56.439" v="425" actId="20577"/>
          <ac:spMkLst>
            <pc:docMk/>
            <pc:sldMk cId="4212769980" sldId="259"/>
            <ac:spMk id="3" creationId="{AA9E67D9-5959-4C94-F9EF-95366D5DE9A8}"/>
          </ac:spMkLst>
        </pc:spChg>
      </pc:sldChg>
      <pc:sldChg chg="addSp modSp mod">
        <pc:chgData name="Kumar, Mithlesh" userId="f75b44f8-038e-4ce4-a7a5-b89273cc7715" providerId="ADAL" clId="{F77E0986-9FC1-448E-B381-A3FC9B2BF7F1}" dt="2022-08-09T16:03:43.212" v="433" actId="6549"/>
        <pc:sldMkLst>
          <pc:docMk/>
          <pc:sldMk cId="788057885" sldId="265"/>
        </pc:sldMkLst>
        <pc:spChg chg="add mod">
          <ac:chgData name="Kumar, Mithlesh" userId="f75b44f8-038e-4ce4-a7a5-b89273cc7715" providerId="ADAL" clId="{F77E0986-9FC1-448E-B381-A3FC9B2BF7F1}" dt="2022-08-09T16:03:43.212" v="433" actId="6549"/>
          <ac:spMkLst>
            <pc:docMk/>
            <pc:sldMk cId="788057885" sldId="265"/>
            <ac:spMk id="19" creationId="{9ECAEAB4-1660-E4D2-31C1-41619B4FF19D}"/>
          </ac:spMkLst>
        </pc:spChg>
      </pc:sldChg>
      <pc:sldChg chg="del">
        <pc:chgData name="Kumar, Mithlesh" userId="f75b44f8-038e-4ce4-a7a5-b89273cc7715" providerId="ADAL" clId="{F77E0986-9FC1-448E-B381-A3FC9B2BF7F1}" dt="2022-08-09T15:20:22.850" v="344" actId="47"/>
        <pc:sldMkLst>
          <pc:docMk/>
          <pc:sldMk cId="2844666387" sldId="268"/>
        </pc:sldMkLst>
      </pc:sldChg>
      <pc:sldChg chg="addSp modSp">
        <pc:chgData name="Kumar, Mithlesh" userId="f75b44f8-038e-4ce4-a7a5-b89273cc7715" providerId="ADAL" clId="{F77E0986-9FC1-448E-B381-A3FC9B2BF7F1}" dt="2022-08-09T16:02:42.278" v="423" actId="6549"/>
        <pc:sldMkLst>
          <pc:docMk/>
          <pc:sldMk cId="2156679125" sldId="285"/>
        </pc:sldMkLst>
        <pc:spChg chg="add mod">
          <ac:chgData name="Kumar, Mithlesh" userId="f75b44f8-038e-4ce4-a7a5-b89273cc7715" providerId="ADAL" clId="{F77E0986-9FC1-448E-B381-A3FC9B2BF7F1}" dt="2022-08-09T16:02:42.278" v="423" actId="6549"/>
          <ac:spMkLst>
            <pc:docMk/>
            <pc:sldMk cId="2156679125" sldId="285"/>
            <ac:spMk id="21" creationId="{554A3A55-38EF-CDAA-3D49-70F93DFDD610}"/>
          </ac:spMkLst>
        </pc:spChg>
      </pc:sldChg>
      <pc:sldChg chg="addSp modSp mod">
        <pc:chgData name="Kumar, Mithlesh" userId="f75b44f8-038e-4ce4-a7a5-b89273cc7715" providerId="ADAL" clId="{F77E0986-9FC1-448E-B381-A3FC9B2BF7F1}" dt="2022-08-09T16:04:31.906" v="440" actId="6549"/>
        <pc:sldMkLst>
          <pc:docMk/>
          <pc:sldMk cId="4248677122" sldId="286"/>
        </pc:sldMkLst>
        <pc:spChg chg="add mod">
          <ac:chgData name="Kumar, Mithlesh" userId="f75b44f8-038e-4ce4-a7a5-b89273cc7715" providerId="ADAL" clId="{F77E0986-9FC1-448E-B381-A3FC9B2BF7F1}" dt="2022-08-09T16:04:31.906" v="440" actId="6549"/>
          <ac:spMkLst>
            <pc:docMk/>
            <pc:sldMk cId="4248677122" sldId="286"/>
            <ac:spMk id="18" creationId="{28F0CBE0-338B-D17A-994D-C66195D76FCE}"/>
          </ac:spMkLst>
        </pc:spChg>
      </pc:sldChg>
      <pc:sldChg chg="modSp mod">
        <pc:chgData name="Kumar, Mithlesh" userId="f75b44f8-038e-4ce4-a7a5-b89273cc7715" providerId="ADAL" clId="{F77E0986-9FC1-448E-B381-A3FC9B2BF7F1}" dt="2022-08-11T16:09:10.279" v="445" actId="14100"/>
        <pc:sldMkLst>
          <pc:docMk/>
          <pc:sldMk cId="507862838" sldId="290"/>
        </pc:sldMkLst>
        <pc:spChg chg="mod">
          <ac:chgData name="Kumar, Mithlesh" userId="f75b44f8-038e-4ce4-a7a5-b89273cc7715" providerId="ADAL" clId="{F77E0986-9FC1-448E-B381-A3FC9B2BF7F1}" dt="2022-08-11T16:09:10.279" v="445" actId="14100"/>
          <ac:spMkLst>
            <pc:docMk/>
            <pc:sldMk cId="507862838" sldId="290"/>
            <ac:spMk id="46" creationId="{C31B3E24-2CCE-433B-BCC4-55224A5AF032}"/>
          </ac:spMkLst>
        </pc:spChg>
      </pc:sldChg>
      <pc:sldChg chg="addSp delSp modSp new mod ord">
        <pc:chgData name="Kumar, Mithlesh" userId="f75b44f8-038e-4ce4-a7a5-b89273cc7715" providerId="ADAL" clId="{F77E0986-9FC1-448E-B381-A3FC9B2BF7F1}" dt="2022-08-09T15:20:35.951" v="345" actId="20577"/>
        <pc:sldMkLst>
          <pc:docMk/>
          <pc:sldMk cId="783691367" sldId="311"/>
        </pc:sldMkLst>
        <pc:spChg chg="mod">
          <ac:chgData name="Kumar, Mithlesh" userId="f75b44f8-038e-4ce4-a7a5-b89273cc7715" providerId="ADAL" clId="{F77E0986-9FC1-448E-B381-A3FC9B2BF7F1}" dt="2022-08-08T20:31:22.745" v="166" actId="20577"/>
          <ac:spMkLst>
            <pc:docMk/>
            <pc:sldMk cId="783691367" sldId="311"/>
            <ac:spMk id="2" creationId="{FD56D240-891E-D6C6-EBCA-07A216633973}"/>
          </ac:spMkLst>
        </pc:spChg>
        <pc:spChg chg="del">
          <ac:chgData name="Kumar, Mithlesh" userId="f75b44f8-038e-4ce4-a7a5-b89273cc7715" providerId="ADAL" clId="{F77E0986-9FC1-448E-B381-A3FC9B2BF7F1}" dt="2022-08-08T20:59:29.471" v="167" actId="22"/>
          <ac:spMkLst>
            <pc:docMk/>
            <pc:sldMk cId="783691367" sldId="311"/>
            <ac:spMk id="3" creationId="{5F78E60C-2975-8334-0F71-C7D0CE5D42BF}"/>
          </ac:spMkLst>
        </pc:spChg>
        <pc:spChg chg="add del mod">
          <ac:chgData name="Kumar, Mithlesh" userId="f75b44f8-038e-4ce4-a7a5-b89273cc7715" providerId="ADAL" clId="{F77E0986-9FC1-448E-B381-A3FC9B2BF7F1}" dt="2022-08-08T21:01:34.240" v="169" actId="22"/>
          <ac:spMkLst>
            <pc:docMk/>
            <pc:sldMk cId="783691367" sldId="311"/>
            <ac:spMk id="7" creationId="{94950938-B2AF-D0ED-C6F8-1920FDCAD4DC}"/>
          </ac:spMkLst>
        </pc:spChg>
        <pc:spChg chg="add mod">
          <ac:chgData name="Kumar, Mithlesh" userId="f75b44f8-038e-4ce4-a7a5-b89273cc7715" providerId="ADAL" clId="{F77E0986-9FC1-448E-B381-A3FC9B2BF7F1}" dt="2022-08-09T15:20:35.951" v="345" actId="20577"/>
          <ac:spMkLst>
            <pc:docMk/>
            <pc:sldMk cId="783691367" sldId="311"/>
            <ac:spMk id="12" creationId="{D37FBC46-772F-3E87-2301-6A902DE7015A}"/>
          </ac:spMkLst>
        </pc:spChg>
        <pc:picChg chg="add del mod ord">
          <ac:chgData name="Kumar, Mithlesh" userId="f75b44f8-038e-4ce4-a7a5-b89273cc7715" providerId="ADAL" clId="{F77E0986-9FC1-448E-B381-A3FC9B2BF7F1}" dt="2022-08-08T21:01:32.555" v="168" actId="478"/>
          <ac:picMkLst>
            <pc:docMk/>
            <pc:sldMk cId="783691367" sldId="311"/>
            <ac:picMk id="5" creationId="{DD8B0924-3B4B-5BDE-8128-83AB0966E594}"/>
          </ac:picMkLst>
        </pc:picChg>
        <pc:picChg chg="add mod ord">
          <ac:chgData name="Kumar, Mithlesh" userId="f75b44f8-038e-4ce4-a7a5-b89273cc7715" providerId="ADAL" clId="{F77E0986-9FC1-448E-B381-A3FC9B2BF7F1}" dt="2022-08-08T21:01:37.603" v="170" actId="1076"/>
          <ac:picMkLst>
            <pc:docMk/>
            <pc:sldMk cId="783691367" sldId="311"/>
            <ac:picMk id="9" creationId="{13D9BF7D-93F4-3ABB-A3E5-322E7829C92D}"/>
          </ac:picMkLst>
        </pc:picChg>
        <pc:picChg chg="add mod">
          <ac:chgData name="Kumar, Mithlesh" userId="f75b44f8-038e-4ce4-a7a5-b89273cc7715" providerId="ADAL" clId="{F77E0986-9FC1-448E-B381-A3FC9B2BF7F1}" dt="2022-08-09T15:19:33.495" v="340" actId="1076"/>
          <ac:picMkLst>
            <pc:docMk/>
            <pc:sldMk cId="783691367" sldId="311"/>
            <ac:picMk id="11" creationId="{29D1EB81-CF2B-EEB8-65E2-42161B27C7F6}"/>
          </ac:picMkLst>
        </pc:picChg>
        <pc:picChg chg="add mod">
          <ac:chgData name="Kumar, Mithlesh" userId="f75b44f8-038e-4ce4-a7a5-b89273cc7715" providerId="ADAL" clId="{F77E0986-9FC1-448E-B381-A3FC9B2BF7F1}" dt="2022-08-09T15:19:48.870" v="343" actId="14100"/>
          <ac:picMkLst>
            <pc:docMk/>
            <pc:sldMk cId="783691367" sldId="311"/>
            <ac:picMk id="13" creationId="{7A1693A6-2F89-72F1-9F52-1B8FF7488AA3}"/>
          </ac:picMkLst>
        </pc:picChg>
      </pc:sldChg>
      <pc:sldChg chg="addSp modSp new mod">
        <pc:chgData name="Kumar, Mithlesh" userId="f75b44f8-038e-4ce4-a7a5-b89273cc7715" providerId="ADAL" clId="{F77E0986-9FC1-448E-B381-A3FC9B2BF7F1}" dt="2022-08-08T21:06:59.208" v="176" actId="1076"/>
        <pc:sldMkLst>
          <pc:docMk/>
          <pc:sldMk cId="3496553020" sldId="312"/>
        </pc:sldMkLst>
        <pc:picChg chg="add mod">
          <ac:chgData name="Kumar, Mithlesh" userId="f75b44f8-038e-4ce4-a7a5-b89273cc7715" providerId="ADAL" clId="{F77E0986-9FC1-448E-B381-A3FC9B2BF7F1}" dt="2022-08-08T21:06:59.208" v="176" actId="1076"/>
          <ac:picMkLst>
            <pc:docMk/>
            <pc:sldMk cId="3496553020" sldId="312"/>
            <ac:picMk id="3" creationId="{6637B396-9482-0271-0C2D-305845DCD6EF}"/>
          </ac:picMkLst>
        </pc:picChg>
      </pc:sldChg>
      <pc:sldChg chg="addSp delSp modSp new mod modClrScheme chgLayout">
        <pc:chgData name="Kumar, Mithlesh" userId="f75b44f8-038e-4ce4-a7a5-b89273cc7715" providerId="ADAL" clId="{F77E0986-9FC1-448E-B381-A3FC9B2BF7F1}" dt="2022-08-08T21:17:46.420" v="261" actId="14100"/>
        <pc:sldMkLst>
          <pc:docMk/>
          <pc:sldMk cId="1193543846" sldId="313"/>
        </pc:sldMkLst>
        <pc:spChg chg="add mod">
          <ac:chgData name="Kumar, Mithlesh" userId="f75b44f8-038e-4ce4-a7a5-b89273cc7715" providerId="ADAL" clId="{F77E0986-9FC1-448E-B381-A3FC9B2BF7F1}" dt="2022-08-08T21:12:08.982" v="243" actId="14100"/>
          <ac:spMkLst>
            <pc:docMk/>
            <pc:sldMk cId="1193543846" sldId="313"/>
            <ac:spMk id="2" creationId="{FB7863F0-DD0F-B814-C0AF-93A713BBCC24}"/>
          </ac:spMkLst>
        </pc:spChg>
        <pc:spChg chg="add mod">
          <ac:chgData name="Kumar, Mithlesh" userId="f75b44f8-038e-4ce4-a7a5-b89273cc7715" providerId="ADAL" clId="{F77E0986-9FC1-448E-B381-A3FC9B2BF7F1}" dt="2022-08-08T21:11:34.703" v="236" actId="20577"/>
          <ac:spMkLst>
            <pc:docMk/>
            <pc:sldMk cId="1193543846" sldId="313"/>
            <ac:spMk id="3" creationId="{D36DF2B3-F532-17A3-6EDD-8F41E0127359}"/>
          </ac:spMkLst>
        </pc:spChg>
        <pc:picChg chg="add del mod">
          <ac:chgData name="Kumar, Mithlesh" userId="f75b44f8-038e-4ce4-a7a5-b89273cc7715" providerId="ADAL" clId="{F77E0986-9FC1-448E-B381-A3FC9B2BF7F1}" dt="2022-08-08T21:14:26.470" v="246" actId="478"/>
          <ac:picMkLst>
            <pc:docMk/>
            <pc:sldMk cId="1193543846" sldId="313"/>
            <ac:picMk id="5" creationId="{A65EA6E1-5EF5-E428-10FC-CE2C3E1FA02B}"/>
          </ac:picMkLst>
        </pc:picChg>
        <pc:picChg chg="add mod">
          <ac:chgData name="Kumar, Mithlesh" userId="f75b44f8-038e-4ce4-a7a5-b89273cc7715" providerId="ADAL" clId="{F77E0986-9FC1-448E-B381-A3FC9B2BF7F1}" dt="2022-08-08T21:12:12.254" v="244" actId="1076"/>
          <ac:picMkLst>
            <pc:docMk/>
            <pc:sldMk cId="1193543846" sldId="313"/>
            <ac:picMk id="7" creationId="{C87DA303-7A71-EDE8-67E8-3D70FA8711E4}"/>
          </ac:picMkLst>
        </pc:picChg>
        <pc:picChg chg="add mod">
          <ac:chgData name="Kumar, Mithlesh" userId="f75b44f8-038e-4ce4-a7a5-b89273cc7715" providerId="ADAL" clId="{F77E0986-9FC1-448E-B381-A3FC9B2BF7F1}" dt="2022-08-08T21:16:42.901" v="251" actId="1076"/>
          <ac:picMkLst>
            <pc:docMk/>
            <pc:sldMk cId="1193543846" sldId="313"/>
            <ac:picMk id="9" creationId="{D525E256-ABA4-2775-A0A0-29B4B847BA5B}"/>
          </ac:picMkLst>
        </pc:picChg>
        <pc:cxnChg chg="add mod">
          <ac:chgData name="Kumar, Mithlesh" userId="f75b44f8-038e-4ce4-a7a5-b89273cc7715" providerId="ADAL" clId="{F77E0986-9FC1-448E-B381-A3FC9B2BF7F1}" dt="2022-08-08T21:17:06.134" v="253" actId="13822"/>
          <ac:cxnSpMkLst>
            <pc:docMk/>
            <pc:sldMk cId="1193543846" sldId="313"/>
            <ac:cxnSpMk id="11" creationId="{2D05B10B-4B2A-6E81-C960-027B0BC42781}"/>
          </ac:cxnSpMkLst>
        </pc:cxnChg>
        <pc:cxnChg chg="add mod">
          <ac:chgData name="Kumar, Mithlesh" userId="f75b44f8-038e-4ce4-a7a5-b89273cc7715" providerId="ADAL" clId="{F77E0986-9FC1-448E-B381-A3FC9B2BF7F1}" dt="2022-08-08T21:17:46.420" v="261" actId="14100"/>
          <ac:cxnSpMkLst>
            <pc:docMk/>
            <pc:sldMk cId="1193543846" sldId="313"/>
            <ac:cxnSpMk id="12" creationId="{901CB744-554B-A6EA-0364-D15CEE6C6CCA}"/>
          </ac:cxnSpMkLst>
        </pc:cxnChg>
        <pc:cxnChg chg="add mod">
          <ac:chgData name="Kumar, Mithlesh" userId="f75b44f8-038e-4ce4-a7a5-b89273cc7715" providerId="ADAL" clId="{F77E0986-9FC1-448E-B381-A3FC9B2BF7F1}" dt="2022-08-08T21:17:30.708" v="260" actId="1076"/>
          <ac:cxnSpMkLst>
            <pc:docMk/>
            <pc:sldMk cId="1193543846" sldId="313"/>
            <ac:cxnSpMk id="13" creationId="{91B1DB02-93F7-7478-C656-306F252068F7}"/>
          </ac:cxnSpMkLst>
        </pc:cxnChg>
      </pc:sldChg>
    </pc:docChg>
  </pc:docChgLst>
  <pc:docChgLst>
    <pc:chgData name="Kumar, Mithlesh" userId="f75b44f8-038e-4ce4-a7a5-b89273cc7715" providerId="ADAL" clId="{487087D0-C3C1-4420-9235-AECCB2AEBD4A}"/>
    <pc:docChg chg="undo custSel addSld delSld modSld modMainMaster">
      <pc:chgData name="Kumar, Mithlesh" userId="f75b44f8-038e-4ce4-a7a5-b89273cc7715" providerId="ADAL" clId="{487087D0-C3C1-4420-9235-AECCB2AEBD4A}" dt="2022-10-22T00:36:10.973" v="2967" actId="14100"/>
      <pc:docMkLst>
        <pc:docMk/>
      </pc:docMkLst>
      <pc:sldChg chg="addSp delSp modSp add del mod">
        <pc:chgData name="Kumar, Mithlesh" userId="f75b44f8-038e-4ce4-a7a5-b89273cc7715" providerId="ADAL" clId="{487087D0-C3C1-4420-9235-AECCB2AEBD4A}" dt="2022-10-21T01:33:46.861" v="2079" actId="47"/>
        <pc:sldMkLst>
          <pc:docMk/>
          <pc:sldMk cId="550077278" sldId="257"/>
        </pc:sldMkLst>
        <pc:spChg chg="mod">
          <ac:chgData name="Kumar, Mithlesh" userId="f75b44f8-038e-4ce4-a7a5-b89273cc7715" providerId="ADAL" clId="{487087D0-C3C1-4420-9235-AECCB2AEBD4A}" dt="2022-10-21T01:29:23.606" v="1946" actId="21"/>
          <ac:spMkLst>
            <pc:docMk/>
            <pc:sldMk cId="550077278" sldId="257"/>
            <ac:spMk id="7" creationId="{73CF824B-3700-4C15-AD74-4DA808179596}"/>
          </ac:spMkLst>
        </pc:spChg>
        <pc:spChg chg="del">
          <ac:chgData name="Kumar, Mithlesh" userId="f75b44f8-038e-4ce4-a7a5-b89273cc7715" providerId="ADAL" clId="{487087D0-C3C1-4420-9235-AECCB2AEBD4A}" dt="2022-10-21T01:24:33.786" v="1828" actId="21"/>
          <ac:spMkLst>
            <pc:docMk/>
            <pc:sldMk cId="550077278" sldId="257"/>
            <ac:spMk id="9" creationId="{69BD76A9-8AB7-4469-BE7F-6D5D8A50D2EA}"/>
          </ac:spMkLst>
        </pc:spChg>
        <pc:picChg chg="del">
          <ac:chgData name="Kumar, Mithlesh" userId="f75b44f8-038e-4ce4-a7a5-b89273cc7715" providerId="ADAL" clId="{487087D0-C3C1-4420-9235-AECCB2AEBD4A}" dt="2022-10-09T04:14:38.073" v="1505" actId="478"/>
          <ac:picMkLst>
            <pc:docMk/>
            <pc:sldMk cId="550077278" sldId="257"/>
            <ac:picMk id="2" creationId="{89110A19-9E77-C3AE-0B32-B5DDAD5DCD14}"/>
          </ac:picMkLst>
        </pc:picChg>
        <pc:picChg chg="del">
          <ac:chgData name="Kumar, Mithlesh" userId="f75b44f8-038e-4ce4-a7a5-b89273cc7715" providerId="ADAL" clId="{487087D0-C3C1-4420-9235-AECCB2AEBD4A}" dt="2022-10-21T01:22:45.234" v="1742" actId="21"/>
          <ac:picMkLst>
            <pc:docMk/>
            <pc:sldMk cId="550077278" sldId="257"/>
            <ac:picMk id="3" creationId="{80A52F18-1F18-4917-A68C-91E396B9E77A}"/>
          </ac:picMkLst>
        </pc:picChg>
        <pc:picChg chg="del">
          <ac:chgData name="Kumar, Mithlesh" userId="f75b44f8-038e-4ce4-a7a5-b89273cc7715" providerId="ADAL" clId="{487087D0-C3C1-4420-9235-AECCB2AEBD4A}" dt="2022-10-09T04:01:28.188" v="1474" actId="478"/>
          <ac:picMkLst>
            <pc:docMk/>
            <pc:sldMk cId="550077278" sldId="257"/>
            <ac:picMk id="3" creationId="{D2EE9524-AC69-E093-F8D4-D8BBD43B7030}"/>
          </ac:picMkLst>
        </pc:picChg>
        <pc:picChg chg="add mod ord">
          <ac:chgData name="Kumar, Mithlesh" userId="f75b44f8-038e-4ce4-a7a5-b89273cc7715" providerId="ADAL" clId="{487087D0-C3C1-4420-9235-AECCB2AEBD4A}" dt="2022-10-09T04:15:13.212" v="1515" actId="1076"/>
          <ac:picMkLst>
            <pc:docMk/>
            <pc:sldMk cId="550077278" sldId="257"/>
            <ac:picMk id="10" creationId="{18E5EB84-7B00-400E-9964-2549820DAF09}"/>
          </ac:picMkLst>
        </pc:picChg>
        <pc:picChg chg="del">
          <ac:chgData name="Kumar, Mithlesh" userId="f75b44f8-038e-4ce4-a7a5-b89273cc7715" providerId="ADAL" clId="{487087D0-C3C1-4420-9235-AECCB2AEBD4A}" dt="2022-10-21T01:22:45.234" v="1742" actId="21"/>
          <ac:picMkLst>
            <pc:docMk/>
            <pc:sldMk cId="550077278" sldId="257"/>
            <ac:picMk id="11" creationId="{ADD68D30-FA8E-4291-A826-BFEAC56B1007}"/>
          </ac:picMkLst>
        </pc:picChg>
        <pc:picChg chg="add mod ord">
          <ac:chgData name="Kumar, Mithlesh" userId="f75b44f8-038e-4ce4-a7a5-b89273cc7715" providerId="ADAL" clId="{487087D0-C3C1-4420-9235-AECCB2AEBD4A}" dt="2022-10-09T04:15:25.722" v="1517" actId="1038"/>
          <ac:picMkLst>
            <pc:docMk/>
            <pc:sldMk cId="550077278" sldId="257"/>
            <ac:picMk id="12" creationId="{9D95953C-FD0B-4C74-87A1-F53A4CE7DAC7}"/>
          </ac:picMkLst>
        </pc:picChg>
      </pc:sldChg>
      <pc:sldChg chg="delSp modSp mod">
        <pc:chgData name="Kumar, Mithlesh" userId="f75b44f8-038e-4ce4-a7a5-b89273cc7715" providerId="ADAL" clId="{487087D0-C3C1-4420-9235-AECCB2AEBD4A}" dt="2022-10-21T02:17:50.535" v="2624" actId="12788"/>
        <pc:sldMkLst>
          <pc:docMk/>
          <pc:sldMk cId="4212769980" sldId="259"/>
        </pc:sldMkLst>
        <pc:spChg chg="mod">
          <ac:chgData name="Kumar, Mithlesh" userId="f75b44f8-038e-4ce4-a7a5-b89273cc7715" providerId="ADAL" clId="{487087D0-C3C1-4420-9235-AECCB2AEBD4A}" dt="2022-10-21T02:17:50.535" v="2624" actId="12788"/>
          <ac:spMkLst>
            <pc:docMk/>
            <pc:sldMk cId="4212769980" sldId="259"/>
            <ac:spMk id="2" creationId="{E78C0DF7-86C3-478D-881D-21FD855FCDC1}"/>
          </ac:spMkLst>
        </pc:spChg>
        <pc:spChg chg="del">
          <ac:chgData name="Kumar, Mithlesh" userId="f75b44f8-038e-4ce4-a7a5-b89273cc7715" providerId="ADAL" clId="{487087D0-C3C1-4420-9235-AECCB2AEBD4A}" dt="2022-10-09T20:31:44.598" v="1567" actId="478"/>
          <ac:spMkLst>
            <pc:docMk/>
            <pc:sldMk cId="4212769980" sldId="259"/>
            <ac:spMk id="17" creationId="{2A4EE2B2-039F-4BEC-BC0F-3341A69E1426}"/>
          </ac:spMkLst>
        </pc:spChg>
      </pc:sldChg>
      <pc:sldChg chg="modSp mod">
        <pc:chgData name="Kumar, Mithlesh" userId="f75b44f8-038e-4ce4-a7a5-b89273cc7715" providerId="ADAL" clId="{487087D0-C3C1-4420-9235-AECCB2AEBD4A}" dt="2022-10-09T20:25:30.728" v="1559" actId="20577"/>
        <pc:sldMkLst>
          <pc:docMk/>
          <pc:sldMk cId="1857153997" sldId="261"/>
        </pc:sldMkLst>
        <pc:spChg chg="mod">
          <ac:chgData name="Kumar, Mithlesh" userId="f75b44f8-038e-4ce4-a7a5-b89273cc7715" providerId="ADAL" clId="{487087D0-C3C1-4420-9235-AECCB2AEBD4A}" dt="2022-10-09T20:25:30.728" v="1559" actId="20577"/>
          <ac:spMkLst>
            <pc:docMk/>
            <pc:sldMk cId="1857153997" sldId="261"/>
            <ac:spMk id="11" creationId="{9542AA67-EDBE-49A6-B2CE-27FDDD707B80}"/>
          </ac:spMkLst>
        </pc:spChg>
      </pc:sldChg>
      <pc:sldChg chg="modSp mod">
        <pc:chgData name="Kumar, Mithlesh" userId="f75b44f8-038e-4ce4-a7a5-b89273cc7715" providerId="ADAL" clId="{487087D0-C3C1-4420-9235-AECCB2AEBD4A}" dt="2022-10-21T02:16:52.962" v="2599" actId="12788"/>
        <pc:sldMkLst>
          <pc:docMk/>
          <pc:sldMk cId="3213205319" sldId="281"/>
        </pc:sldMkLst>
        <pc:spChg chg="mod">
          <ac:chgData name="Kumar, Mithlesh" userId="f75b44f8-038e-4ce4-a7a5-b89273cc7715" providerId="ADAL" clId="{487087D0-C3C1-4420-9235-AECCB2AEBD4A}" dt="2022-10-21T02:16:52.962" v="2599" actId="12788"/>
          <ac:spMkLst>
            <pc:docMk/>
            <pc:sldMk cId="3213205319" sldId="281"/>
            <ac:spMk id="2" creationId="{9C700CD3-74F6-40FF-96B6-1A66A564E4B6}"/>
          </ac:spMkLst>
        </pc:spChg>
      </pc:sldChg>
      <pc:sldChg chg="addSp delSp modSp mod">
        <pc:chgData name="Kumar, Mithlesh" userId="f75b44f8-038e-4ce4-a7a5-b89273cc7715" providerId="ADAL" clId="{487087D0-C3C1-4420-9235-AECCB2AEBD4A}" dt="2022-10-09T20:31:36.197" v="1566" actId="478"/>
        <pc:sldMkLst>
          <pc:docMk/>
          <pc:sldMk cId="2156679125" sldId="285"/>
        </pc:sldMkLst>
        <pc:spChg chg="mod">
          <ac:chgData name="Kumar, Mithlesh" userId="f75b44f8-038e-4ce4-a7a5-b89273cc7715" providerId="ADAL" clId="{487087D0-C3C1-4420-9235-AECCB2AEBD4A}" dt="2022-10-09T04:16:45.128" v="1519" actId="1076"/>
          <ac:spMkLst>
            <pc:docMk/>
            <pc:sldMk cId="2156679125" sldId="285"/>
            <ac:spMk id="24" creationId="{4F8D2751-8702-475D-81DD-E3D9B4F30A16}"/>
          </ac:spMkLst>
        </pc:spChg>
        <pc:spChg chg="del">
          <ac:chgData name="Kumar, Mithlesh" userId="f75b44f8-038e-4ce4-a7a5-b89273cc7715" providerId="ADAL" clId="{487087D0-C3C1-4420-9235-AECCB2AEBD4A}" dt="2022-10-09T20:31:36.197" v="1566" actId="478"/>
          <ac:spMkLst>
            <pc:docMk/>
            <pc:sldMk cId="2156679125" sldId="285"/>
            <ac:spMk id="31" creationId="{51E16D1D-FBF5-4D8A-9A96-349A1E2DE113}"/>
          </ac:spMkLst>
        </pc:spChg>
        <pc:spChg chg="mod">
          <ac:chgData name="Kumar, Mithlesh" userId="f75b44f8-038e-4ce4-a7a5-b89273cc7715" providerId="ADAL" clId="{487087D0-C3C1-4420-9235-AECCB2AEBD4A}" dt="2022-10-09T04:17:05.296" v="1526" actId="20577"/>
          <ac:spMkLst>
            <pc:docMk/>
            <pc:sldMk cId="2156679125" sldId="285"/>
            <ac:spMk id="32" creationId="{296EE11E-3CCA-438C-AA11-9B0C11E9F543}"/>
          </ac:spMkLst>
        </pc:spChg>
        <pc:spChg chg="mod">
          <ac:chgData name="Kumar, Mithlesh" userId="f75b44f8-038e-4ce4-a7a5-b89273cc7715" providerId="ADAL" clId="{487087D0-C3C1-4420-9235-AECCB2AEBD4A}" dt="2022-10-09T20:21:27.574" v="1556" actId="20577"/>
          <ac:spMkLst>
            <pc:docMk/>
            <pc:sldMk cId="2156679125" sldId="285"/>
            <ac:spMk id="33" creationId="{0E0CFEB2-5931-4CC8-A321-0B351D38EABD}"/>
          </ac:spMkLst>
        </pc:spChg>
        <pc:spChg chg="add mod">
          <ac:chgData name="Kumar, Mithlesh" userId="f75b44f8-038e-4ce4-a7a5-b89273cc7715" providerId="ADAL" clId="{487087D0-C3C1-4420-9235-AECCB2AEBD4A}" dt="2022-10-09T04:10:41.788" v="1501" actId="1037"/>
          <ac:spMkLst>
            <pc:docMk/>
            <pc:sldMk cId="2156679125" sldId="285"/>
            <ac:spMk id="41" creationId="{A2C9562E-5B52-4D49-9ABD-B2AF0B466A6F}"/>
          </ac:spMkLst>
        </pc:spChg>
        <pc:spChg chg="add mod">
          <ac:chgData name="Kumar, Mithlesh" userId="f75b44f8-038e-4ce4-a7a5-b89273cc7715" providerId="ADAL" clId="{487087D0-C3C1-4420-9235-AECCB2AEBD4A}" dt="2022-10-09T04:10:45.420" v="1502" actId="1076"/>
          <ac:spMkLst>
            <pc:docMk/>
            <pc:sldMk cId="2156679125" sldId="285"/>
            <ac:spMk id="43" creationId="{118B0388-5CFE-4DF4-B76A-86AB8F555878}"/>
          </ac:spMkLst>
        </pc:spChg>
        <pc:graphicFrameChg chg="modGraphic">
          <ac:chgData name="Kumar, Mithlesh" userId="f75b44f8-038e-4ce4-a7a5-b89273cc7715" providerId="ADAL" clId="{487087D0-C3C1-4420-9235-AECCB2AEBD4A}" dt="2022-10-09T03:53:31.337" v="1473" actId="6549"/>
          <ac:graphicFrameMkLst>
            <pc:docMk/>
            <pc:sldMk cId="2156679125" sldId="285"/>
            <ac:graphicFrameMk id="38" creationId="{54DC3BB6-E0F3-F622-2485-111ACC4BAA48}"/>
          </ac:graphicFrameMkLst>
        </pc:graphicFrameChg>
        <pc:cxnChg chg="add mod">
          <ac:chgData name="Kumar, Mithlesh" userId="f75b44f8-038e-4ce4-a7a5-b89273cc7715" providerId="ADAL" clId="{487087D0-C3C1-4420-9235-AECCB2AEBD4A}" dt="2022-10-09T04:10:41.788" v="1501" actId="1037"/>
          <ac:cxnSpMkLst>
            <pc:docMk/>
            <pc:sldMk cId="2156679125" sldId="285"/>
            <ac:cxnSpMk id="42" creationId="{4C055BB6-EDA0-4E7F-BA42-6389EE0B98B3}"/>
          </ac:cxnSpMkLst>
        </pc:cxnChg>
        <pc:cxnChg chg="add mod">
          <ac:chgData name="Kumar, Mithlesh" userId="f75b44f8-038e-4ce4-a7a5-b89273cc7715" providerId="ADAL" clId="{487087D0-C3C1-4420-9235-AECCB2AEBD4A}" dt="2022-10-09T04:10:55.525" v="1504" actId="14100"/>
          <ac:cxnSpMkLst>
            <pc:docMk/>
            <pc:sldMk cId="2156679125" sldId="285"/>
            <ac:cxnSpMk id="44" creationId="{24381DA1-C9B4-4BFF-9789-B4552145953E}"/>
          </ac:cxnSpMkLst>
        </pc:cxnChg>
      </pc:sldChg>
      <pc:sldChg chg="addSp modSp mod">
        <pc:chgData name="Kumar, Mithlesh" userId="f75b44f8-038e-4ce4-a7a5-b89273cc7715" providerId="ADAL" clId="{487087D0-C3C1-4420-9235-AECCB2AEBD4A}" dt="2022-10-21T02:34:17.126" v="2638" actId="122"/>
        <pc:sldMkLst>
          <pc:docMk/>
          <pc:sldMk cId="783691367" sldId="311"/>
        </pc:sldMkLst>
        <pc:spChg chg="add mod">
          <ac:chgData name="Kumar, Mithlesh" userId="f75b44f8-038e-4ce4-a7a5-b89273cc7715" providerId="ADAL" clId="{487087D0-C3C1-4420-9235-AECCB2AEBD4A}" dt="2022-10-21T01:15:52.575" v="1680" actId="14100"/>
          <ac:spMkLst>
            <pc:docMk/>
            <pc:sldMk cId="783691367" sldId="311"/>
            <ac:spMk id="5" creationId="{3B3C7D06-C426-445C-978D-F7EEABEE21EE}"/>
          </ac:spMkLst>
        </pc:spChg>
        <pc:spChg chg="mod">
          <ac:chgData name="Kumar, Mithlesh" userId="f75b44f8-038e-4ce4-a7a5-b89273cc7715" providerId="ADAL" clId="{487087D0-C3C1-4420-9235-AECCB2AEBD4A}" dt="2022-10-21T02:34:17.126" v="2638" actId="122"/>
          <ac:spMkLst>
            <pc:docMk/>
            <pc:sldMk cId="783691367" sldId="311"/>
            <ac:spMk id="8" creationId="{5ED8A753-A748-D0A3-DF88-FCB6C3B5243B}"/>
          </ac:spMkLst>
        </pc:spChg>
        <pc:spChg chg="add mod">
          <ac:chgData name="Kumar, Mithlesh" userId="f75b44f8-038e-4ce4-a7a5-b89273cc7715" providerId="ADAL" clId="{487087D0-C3C1-4420-9235-AECCB2AEBD4A}" dt="2022-10-21T01:17:36.583" v="1702" actId="1036"/>
          <ac:spMkLst>
            <pc:docMk/>
            <pc:sldMk cId="783691367" sldId="311"/>
            <ac:spMk id="21" creationId="{14252B92-1AE7-4CC0-B0DC-4784C67134A6}"/>
          </ac:spMkLst>
        </pc:spChg>
        <pc:spChg chg="add mod">
          <ac:chgData name="Kumar, Mithlesh" userId="f75b44f8-038e-4ce4-a7a5-b89273cc7715" providerId="ADAL" clId="{487087D0-C3C1-4420-9235-AECCB2AEBD4A}" dt="2022-10-21T01:17:26.772" v="1699" actId="1076"/>
          <ac:spMkLst>
            <pc:docMk/>
            <pc:sldMk cId="783691367" sldId="311"/>
            <ac:spMk id="26" creationId="{833B4981-CB89-415B-85EA-77406CAC6470}"/>
          </ac:spMkLst>
        </pc:spChg>
        <pc:cxnChg chg="mod">
          <ac:chgData name="Kumar, Mithlesh" userId="f75b44f8-038e-4ce4-a7a5-b89273cc7715" providerId="ADAL" clId="{487087D0-C3C1-4420-9235-AECCB2AEBD4A}" dt="2022-10-21T02:34:09.525" v="2637" actId="14100"/>
          <ac:cxnSpMkLst>
            <pc:docMk/>
            <pc:sldMk cId="783691367" sldId="311"/>
            <ac:cxnSpMk id="14" creationId="{FEB0DFC2-8F4B-B11E-D947-66953B215971}"/>
          </ac:cxnSpMkLst>
        </pc:cxnChg>
        <pc:cxnChg chg="mod">
          <ac:chgData name="Kumar, Mithlesh" userId="f75b44f8-038e-4ce4-a7a5-b89273cc7715" providerId="ADAL" clId="{487087D0-C3C1-4420-9235-AECCB2AEBD4A}" dt="2022-10-21T02:34:09.525" v="2637" actId="14100"/>
          <ac:cxnSpMkLst>
            <pc:docMk/>
            <pc:sldMk cId="783691367" sldId="311"/>
            <ac:cxnSpMk id="16" creationId="{E9A4BA77-467E-7674-ED89-9EFE3C436F78}"/>
          </ac:cxnSpMkLst>
        </pc:cxnChg>
        <pc:cxnChg chg="mod">
          <ac:chgData name="Kumar, Mithlesh" userId="f75b44f8-038e-4ce4-a7a5-b89273cc7715" providerId="ADAL" clId="{487087D0-C3C1-4420-9235-AECCB2AEBD4A}" dt="2022-10-21T02:34:09.525" v="2637" actId="14100"/>
          <ac:cxnSpMkLst>
            <pc:docMk/>
            <pc:sldMk cId="783691367" sldId="311"/>
            <ac:cxnSpMk id="17" creationId="{03910B72-0590-5E3C-3BA4-7C8109AA9338}"/>
          </ac:cxnSpMkLst>
        </pc:cxnChg>
      </pc:sldChg>
      <pc:sldChg chg="modSp mod">
        <pc:chgData name="Kumar, Mithlesh" userId="f75b44f8-038e-4ce4-a7a5-b89273cc7715" providerId="ADAL" clId="{487087D0-C3C1-4420-9235-AECCB2AEBD4A}" dt="2022-10-21T02:08:05.827" v="2504" actId="1076"/>
        <pc:sldMkLst>
          <pc:docMk/>
          <pc:sldMk cId="2743176529" sldId="316"/>
        </pc:sldMkLst>
        <pc:spChg chg="mod">
          <ac:chgData name="Kumar, Mithlesh" userId="f75b44f8-038e-4ce4-a7a5-b89273cc7715" providerId="ADAL" clId="{487087D0-C3C1-4420-9235-AECCB2AEBD4A}" dt="2022-10-21T02:07:28.561" v="2499" actId="207"/>
          <ac:spMkLst>
            <pc:docMk/>
            <pc:sldMk cId="2743176529" sldId="316"/>
            <ac:spMk id="3" creationId="{04DC3EF6-33B9-44FE-8544-709182DFBD4E}"/>
          </ac:spMkLst>
        </pc:spChg>
        <pc:spChg chg="mod">
          <ac:chgData name="Kumar, Mithlesh" userId="f75b44f8-038e-4ce4-a7a5-b89273cc7715" providerId="ADAL" clId="{487087D0-C3C1-4420-9235-AECCB2AEBD4A}" dt="2022-10-21T02:06:29.930" v="2496" actId="1076"/>
          <ac:spMkLst>
            <pc:docMk/>
            <pc:sldMk cId="2743176529" sldId="316"/>
            <ac:spMk id="6" creationId="{1E8F7196-5F36-A33E-4600-4094FDEB02B5}"/>
          </ac:spMkLst>
        </pc:spChg>
        <pc:spChg chg="mod">
          <ac:chgData name="Kumar, Mithlesh" userId="f75b44f8-038e-4ce4-a7a5-b89273cc7715" providerId="ADAL" clId="{487087D0-C3C1-4420-9235-AECCB2AEBD4A}" dt="2022-10-21T02:08:00.899" v="2503" actId="1076"/>
          <ac:spMkLst>
            <pc:docMk/>
            <pc:sldMk cId="2743176529" sldId="316"/>
            <ac:spMk id="11" creationId="{235B9E21-050F-497E-A519-393837C7D41E}"/>
          </ac:spMkLst>
        </pc:spChg>
        <pc:cxnChg chg="mod">
          <ac:chgData name="Kumar, Mithlesh" userId="f75b44f8-038e-4ce4-a7a5-b89273cc7715" providerId="ADAL" clId="{487087D0-C3C1-4420-9235-AECCB2AEBD4A}" dt="2022-10-21T02:06:16.137" v="2494" actId="208"/>
          <ac:cxnSpMkLst>
            <pc:docMk/>
            <pc:sldMk cId="2743176529" sldId="316"/>
            <ac:cxnSpMk id="8" creationId="{2CBD65DB-A242-4C49-A2EF-200E4D1A3A45}"/>
          </ac:cxnSpMkLst>
        </pc:cxnChg>
        <pc:cxnChg chg="mod">
          <ac:chgData name="Kumar, Mithlesh" userId="f75b44f8-038e-4ce4-a7a5-b89273cc7715" providerId="ADAL" clId="{487087D0-C3C1-4420-9235-AECCB2AEBD4A}" dt="2022-10-21T02:08:05.827" v="2504" actId="1076"/>
          <ac:cxnSpMkLst>
            <pc:docMk/>
            <pc:sldMk cId="2743176529" sldId="316"/>
            <ac:cxnSpMk id="12" creationId="{EA38D95F-4FA7-4B0A-ABD6-2D4DCE4D9C23}"/>
          </ac:cxnSpMkLst>
        </pc:cxnChg>
      </pc:sldChg>
      <pc:sldChg chg="addSp delSp modSp mod">
        <pc:chgData name="Kumar, Mithlesh" userId="f75b44f8-038e-4ce4-a7a5-b89273cc7715" providerId="ADAL" clId="{487087D0-C3C1-4420-9235-AECCB2AEBD4A}" dt="2022-10-21T02:15:19.555" v="2596" actId="1076"/>
        <pc:sldMkLst>
          <pc:docMk/>
          <pc:sldMk cId="1155540603" sldId="317"/>
        </pc:sldMkLst>
        <pc:spChg chg="mod">
          <ac:chgData name="Kumar, Mithlesh" userId="f75b44f8-038e-4ce4-a7a5-b89273cc7715" providerId="ADAL" clId="{487087D0-C3C1-4420-9235-AECCB2AEBD4A}" dt="2022-10-21T01:18:11.741" v="1707" actId="20577"/>
          <ac:spMkLst>
            <pc:docMk/>
            <pc:sldMk cId="1155540603" sldId="317"/>
            <ac:spMk id="2" creationId="{0EC885A4-BC78-CE43-91D1-C5DFB690DC90}"/>
          </ac:spMkLst>
        </pc:spChg>
        <pc:spChg chg="del mod">
          <ac:chgData name="Kumar, Mithlesh" userId="f75b44f8-038e-4ce4-a7a5-b89273cc7715" providerId="ADAL" clId="{487087D0-C3C1-4420-9235-AECCB2AEBD4A}" dt="2022-10-21T01:17:54.161" v="1703" actId="478"/>
          <ac:spMkLst>
            <pc:docMk/>
            <pc:sldMk cId="1155540603" sldId="317"/>
            <ac:spMk id="3" creationId="{94EB2477-C07E-DF5E-4509-4DC2A3AE8CC7}"/>
          </ac:spMkLst>
        </pc:spChg>
        <pc:spChg chg="mod">
          <ac:chgData name="Kumar, Mithlesh" userId="f75b44f8-038e-4ce4-a7a5-b89273cc7715" providerId="ADAL" clId="{487087D0-C3C1-4420-9235-AECCB2AEBD4A}" dt="2022-10-21T01:19:11.130" v="1709" actId="1076"/>
          <ac:spMkLst>
            <pc:docMk/>
            <pc:sldMk cId="1155540603" sldId="317"/>
            <ac:spMk id="4" creationId="{91566E87-E882-BC0B-875C-CBF9F35E1EB8}"/>
          </ac:spMkLst>
        </pc:spChg>
        <pc:spChg chg="mod">
          <ac:chgData name="Kumar, Mithlesh" userId="f75b44f8-038e-4ce4-a7a5-b89273cc7715" providerId="ADAL" clId="{487087D0-C3C1-4420-9235-AECCB2AEBD4A}" dt="2022-10-21T01:21:59.381" v="1731" actId="1076"/>
          <ac:spMkLst>
            <pc:docMk/>
            <pc:sldMk cId="1155540603" sldId="317"/>
            <ac:spMk id="7" creationId="{8016A576-D580-C02B-A512-8B36CE9C8D2F}"/>
          </ac:spMkLst>
        </pc:spChg>
        <pc:spChg chg="mod">
          <ac:chgData name="Kumar, Mithlesh" userId="f75b44f8-038e-4ce4-a7a5-b89273cc7715" providerId="ADAL" clId="{487087D0-C3C1-4420-9235-AECCB2AEBD4A}" dt="2022-10-21T01:22:14.767" v="1736" actId="1076"/>
          <ac:spMkLst>
            <pc:docMk/>
            <pc:sldMk cId="1155540603" sldId="317"/>
            <ac:spMk id="8" creationId="{9BA96E34-F60E-5ECC-EB89-FD109B1B65AD}"/>
          </ac:spMkLst>
        </pc:spChg>
        <pc:spChg chg="add mod">
          <ac:chgData name="Kumar, Mithlesh" userId="f75b44f8-038e-4ce4-a7a5-b89273cc7715" providerId="ADAL" clId="{487087D0-C3C1-4420-9235-AECCB2AEBD4A}" dt="2022-10-21T01:30:37.275" v="1990" actId="1076"/>
          <ac:spMkLst>
            <pc:docMk/>
            <pc:sldMk cId="1155540603" sldId="317"/>
            <ac:spMk id="28" creationId="{78957D90-8F8D-4393-9183-6E23D35100C5}"/>
          </ac:spMkLst>
        </pc:spChg>
        <pc:spChg chg="add mod">
          <ac:chgData name="Kumar, Mithlesh" userId="f75b44f8-038e-4ce4-a7a5-b89273cc7715" providerId="ADAL" clId="{487087D0-C3C1-4420-9235-AECCB2AEBD4A}" dt="2022-10-21T01:44:36.580" v="2124" actId="207"/>
          <ac:spMkLst>
            <pc:docMk/>
            <pc:sldMk cId="1155540603" sldId="317"/>
            <ac:spMk id="29" creationId="{09BAD6B7-4141-442F-8863-6273960CEE66}"/>
          </ac:spMkLst>
        </pc:spChg>
        <pc:spChg chg="add mod">
          <ac:chgData name="Kumar, Mithlesh" userId="f75b44f8-038e-4ce4-a7a5-b89273cc7715" providerId="ADAL" clId="{487087D0-C3C1-4420-9235-AECCB2AEBD4A}" dt="2022-10-21T02:13:28.746" v="2581" actId="1076"/>
          <ac:spMkLst>
            <pc:docMk/>
            <pc:sldMk cId="1155540603" sldId="317"/>
            <ac:spMk id="37" creationId="{42FFE0AE-6F5F-4D0A-8E81-B5A13F01077B}"/>
          </ac:spMkLst>
        </pc:spChg>
        <pc:graphicFrameChg chg="add mod modGraphic">
          <ac:chgData name="Kumar, Mithlesh" userId="f75b44f8-038e-4ce4-a7a5-b89273cc7715" providerId="ADAL" clId="{487087D0-C3C1-4420-9235-AECCB2AEBD4A}" dt="2022-10-21T02:15:07.401" v="2595" actId="58"/>
          <ac:graphicFrameMkLst>
            <pc:docMk/>
            <pc:sldMk cId="1155540603" sldId="317"/>
            <ac:graphicFrameMk id="27" creationId="{5D9DBE1E-2096-4A02-8A72-87DA387CF155}"/>
          </ac:graphicFrameMkLst>
        </pc:graphicFrameChg>
        <pc:picChg chg="mod">
          <ac:chgData name="Kumar, Mithlesh" userId="f75b44f8-038e-4ce4-a7a5-b89273cc7715" providerId="ADAL" clId="{487087D0-C3C1-4420-9235-AECCB2AEBD4A}" dt="2022-10-21T02:15:19.555" v="2596" actId="1076"/>
          <ac:picMkLst>
            <pc:docMk/>
            <pc:sldMk cId="1155540603" sldId="317"/>
            <ac:picMk id="5" creationId="{0662EAD9-6358-B956-94B5-D3E78C2E87C5}"/>
          </ac:picMkLst>
        </pc:picChg>
        <pc:picChg chg="mod">
          <ac:chgData name="Kumar, Mithlesh" userId="f75b44f8-038e-4ce4-a7a5-b89273cc7715" providerId="ADAL" clId="{487087D0-C3C1-4420-9235-AECCB2AEBD4A}" dt="2022-10-21T01:21:56.333" v="1730" actId="1076"/>
          <ac:picMkLst>
            <pc:docMk/>
            <pc:sldMk cId="1155540603" sldId="317"/>
            <ac:picMk id="6" creationId="{B09EFC98-91C6-64E0-951C-DFBF232731BE}"/>
          </ac:picMkLst>
        </pc:picChg>
        <pc:picChg chg="add del mod">
          <ac:chgData name="Kumar, Mithlesh" userId="f75b44f8-038e-4ce4-a7a5-b89273cc7715" providerId="ADAL" clId="{487087D0-C3C1-4420-9235-AECCB2AEBD4A}" dt="2022-10-21T01:23:23.032" v="1744" actId="478"/>
          <ac:picMkLst>
            <pc:docMk/>
            <pc:sldMk cId="1155540603" sldId="317"/>
            <ac:picMk id="25" creationId="{88F04F80-15B7-4964-8897-5B059E943796}"/>
          </ac:picMkLst>
        </pc:picChg>
        <pc:picChg chg="add del mod">
          <ac:chgData name="Kumar, Mithlesh" userId="f75b44f8-038e-4ce4-a7a5-b89273cc7715" providerId="ADAL" clId="{487087D0-C3C1-4420-9235-AECCB2AEBD4A}" dt="2022-10-21T01:23:25.168" v="1745" actId="478"/>
          <ac:picMkLst>
            <pc:docMk/>
            <pc:sldMk cId="1155540603" sldId="317"/>
            <ac:picMk id="26" creationId="{E8D64D4B-7289-4A08-BE7E-065A90956551}"/>
          </ac:picMkLst>
        </pc:picChg>
        <pc:cxnChg chg="del mod">
          <ac:chgData name="Kumar, Mithlesh" userId="f75b44f8-038e-4ce4-a7a5-b89273cc7715" providerId="ADAL" clId="{487087D0-C3C1-4420-9235-AECCB2AEBD4A}" dt="2022-10-21T01:20:34.915" v="1721" actId="21"/>
          <ac:cxnSpMkLst>
            <pc:docMk/>
            <pc:sldMk cId="1155540603" sldId="317"/>
            <ac:cxnSpMk id="9" creationId="{3132F364-3BF3-735A-6F55-9564E99BF6DF}"/>
          </ac:cxnSpMkLst>
        </pc:cxnChg>
        <pc:cxnChg chg="del mod">
          <ac:chgData name="Kumar, Mithlesh" userId="f75b44f8-038e-4ce4-a7a5-b89273cc7715" providerId="ADAL" clId="{487087D0-C3C1-4420-9235-AECCB2AEBD4A}" dt="2022-10-21T01:20:06.199" v="1715" actId="21"/>
          <ac:cxnSpMkLst>
            <pc:docMk/>
            <pc:sldMk cId="1155540603" sldId="317"/>
            <ac:cxnSpMk id="10" creationId="{28C80AFB-9204-E574-C4F8-FAECBBE8A9F3}"/>
          </ac:cxnSpMkLst>
        </pc:cxnChg>
        <pc:cxnChg chg="add del mod">
          <ac:chgData name="Kumar, Mithlesh" userId="f75b44f8-038e-4ce4-a7a5-b89273cc7715" providerId="ADAL" clId="{487087D0-C3C1-4420-9235-AECCB2AEBD4A}" dt="2022-10-21T01:22:17.893" v="1737" actId="21"/>
          <ac:cxnSpMkLst>
            <pc:docMk/>
            <pc:sldMk cId="1155540603" sldId="317"/>
            <ac:cxnSpMk id="12" creationId="{F2BEE768-E058-482A-A95C-28D2F506C8E7}"/>
          </ac:cxnSpMkLst>
        </pc:cxnChg>
        <pc:cxnChg chg="add del mod">
          <ac:chgData name="Kumar, Mithlesh" userId="f75b44f8-038e-4ce4-a7a5-b89273cc7715" providerId="ADAL" clId="{487087D0-C3C1-4420-9235-AECCB2AEBD4A}" dt="2022-10-21T01:22:01.662" v="1732" actId="21"/>
          <ac:cxnSpMkLst>
            <pc:docMk/>
            <pc:sldMk cId="1155540603" sldId="317"/>
            <ac:cxnSpMk id="15" creationId="{19DDA2D3-9D79-4002-B31A-62C8DEC93AE1}"/>
          </ac:cxnSpMkLst>
        </pc:cxnChg>
        <pc:cxnChg chg="add mod">
          <ac:chgData name="Kumar, Mithlesh" userId="f75b44f8-038e-4ce4-a7a5-b89273cc7715" providerId="ADAL" clId="{487087D0-C3C1-4420-9235-AECCB2AEBD4A}" dt="2022-10-21T01:22:08.829" v="1735" actId="14100"/>
          <ac:cxnSpMkLst>
            <pc:docMk/>
            <pc:sldMk cId="1155540603" sldId="317"/>
            <ac:cxnSpMk id="19" creationId="{EBFF58C4-7BC8-47A7-BAE3-A386BCC63DCA}"/>
          </ac:cxnSpMkLst>
        </pc:cxnChg>
        <pc:cxnChg chg="add mod">
          <ac:chgData name="Kumar, Mithlesh" userId="f75b44f8-038e-4ce4-a7a5-b89273cc7715" providerId="ADAL" clId="{487087D0-C3C1-4420-9235-AECCB2AEBD4A}" dt="2022-10-21T01:22:30.265" v="1740" actId="14100"/>
          <ac:cxnSpMkLst>
            <pc:docMk/>
            <pc:sldMk cId="1155540603" sldId="317"/>
            <ac:cxnSpMk id="22" creationId="{382D8EC9-81C6-4BE7-B714-F13A93184742}"/>
          </ac:cxnSpMkLst>
        </pc:cxnChg>
        <pc:cxnChg chg="add del mod">
          <ac:chgData name="Kumar, Mithlesh" userId="f75b44f8-038e-4ce4-a7a5-b89273cc7715" providerId="ADAL" clId="{487087D0-C3C1-4420-9235-AECCB2AEBD4A}" dt="2022-10-21T02:11:02.549" v="2509" actId="478"/>
          <ac:cxnSpMkLst>
            <pc:docMk/>
            <pc:sldMk cId="1155540603" sldId="317"/>
            <ac:cxnSpMk id="31" creationId="{884A4BD0-E338-46E1-8577-7A28649CD9E8}"/>
          </ac:cxnSpMkLst>
        </pc:cxnChg>
        <pc:cxnChg chg="add mod">
          <ac:chgData name="Kumar, Mithlesh" userId="f75b44f8-038e-4ce4-a7a5-b89273cc7715" providerId="ADAL" clId="{487087D0-C3C1-4420-9235-AECCB2AEBD4A}" dt="2022-10-21T02:12:11.666" v="2521" actId="1038"/>
          <ac:cxnSpMkLst>
            <pc:docMk/>
            <pc:sldMk cId="1155540603" sldId="317"/>
            <ac:cxnSpMk id="33" creationId="{ACB2E751-6511-488F-AE20-ECC30EE5F50A}"/>
          </ac:cxnSpMkLst>
        </pc:cxnChg>
      </pc:sldChg>
      <pc:sldChg chg="addSp delSp modSp mod">
        <pc:chgData name="Kumar, Mithlesh" userId="f75b44f8-038e-4ce4-a7a5-b89273cc7715" providerId="ADAL" clId="{487087D0-C3C1-4420-9235-AECCB2AEBD4A}" dt="2022-10-21T01:57:59.828" v="2443" actId="14100"/>
        <pc:sldMkLst>
          <pc:docMk/>
          <pc:sldMk cId="3910166463" sldId="319"/>
        </pc:sldMkLst>
        <pc:spChg chg="mod">
          <ac:chgData name="Kumar, Mithlesh" userId="f75b44f8-038e-4ce4-a7a5-b89273cc7715" providerId="ADAL" clId="{487087D0-C3C1-4420-9235-AECCB2AEBD4A}" dt="2022-10-21T01:53:39.377" v="2414" actId="403"/>
          <ac:spMkLst>
            <pc:docMk/>
            <pc:sldMk cId="3910166463" sldId="319"/>
            <ac:spMk id="3" creationId="{7CF59909-DE59-1A73-1133-EDA4CD308889}"/>
          </ac:spMkLst>
        </pc:spChg>
        <pc:spChg chg="del">
          <ac:chgData name="Kumar, Mithlesh" userId="f75b44f8-038e-4ce4-a7a5-b89273cc7715" providerId="ADAL" clId="{487087D0-C3C1-4420-9235-AECCB2AEBD4A}" dt="2022-10-21T01:55:52.005" v="2417" actId="478"/>
          <ac:spMkLst>
            <pc:docMk/>
            <pc:sldMk cId="3910166463" sldId="319"/>
            <ac:spMk id="4" creationId="{82A16BA5-298A-D3A1-A868-29B85EAB1F3C}"/>
          </ac:spMkLst>
        </pc:spChg>
        <pc:spChg chg="del">
          <ac:chgData name="Kumar, Mithlesh" userId="f75b44f8-038e-4ce4-a7a5-b89273cc7715" providerId="ADAL" clId="{487087D0-C3C1-4420-9235-AECCB2AEBD4A}" dt="2022-10-21T01:56:38.437" v="2429" actId="478"/>
          <ac:spMkLst>
            <pc:docMk/>
            <pc:sldMk cId="3910166463" sldId="319"/>
            <ac:spMk id="20" creationId="{161332CC-607E-AB51-7EE1-7A3CC45DC5EC}"/>
          </ac:spMkLst>
        </pc:spChg>
        <pc:spChg chg="del">
          <ac:chgData name="Kumar, Mithlesh" userId="f75b44f8-038e-4ce4-a7a5-b89273cc7715" providerId="ADAL" clId="{487087D0-C3C1-4420-9235-AECCB2AEBD4A}" dt="2022-10-21T01:55:59.252" v="2421" actId="478"/>
          <ac:spMkLst>
            <pc:docMk/>
            <pc:sldMk cId="3910166463" sldId="319"/>
            <ac:spMk id="21" creationId="{7FB5A0D6-DEC6-9837-EE21-AB9D36D3905F}"/>
          </ac:spMkLst>
        </pc:spChg>
        <pc:spChg chg="mod">
          <ac:chgData name="Kumar, Mithlesh" userId="f75b44f8-038e-4ce4-a7a5-b89273cc7715" providerId="ADAL" clId="{487087D0-C3C1-4420-9235-AECCB2AEBD4A}" dt="2022-10-21T01:57:28.067" v="2438" actId="1076"/>
          <ac:spMkLst>
            <pc:docMk/>
            <pc:sldMk cId="3910166463" sldId="319"/>
            <ac:spMk id="22" creationId="{5E8B2CC3-E342-A79D-AF70-A26017F1B8BB}"/>
          </ac:spMkLst>
        </pc:spChg>
        <pc:picChg chg="del">
          <ac:chgData name="Kumar, Mithlesh" userId="f75b44f8-038e-4ce4-a7a5-b89273cc7715" providerId="ADAL" clId="{487087D0-C3C1-4420-9235-AECCB2AEBD4A}" dt="2022-10-21T01:55:57.005" v="2420" actId="478"/>
          <ac:picMkLst>
            <pc:docMk/>
            <pc:sldMk cId="3910166463" sldId="319"/>
            <ac:picMk id="10" creationId="{C277B8C9-6CC4-56C8-B766-1221BE2B31D5}"/>
          </ac:picMkLst>
        </pc:picChg>
        <pc:picChg chg="del">
          <ac:chgData name="Kumar, Mithlesh" userId="f75b44f8-038e-4ce4-a7a5-b89273cc7715" providerId="ADAL" clId="{487087D0-C3C1-4420-9235-AECCB2AEBD4A}" dt="2022-10-21T01:55:54.934" v="2419" actId="478"/>
          <ac:picMkLst>
            <pc:docMk/>
            <pc:sldMk cId="3910166463" sldId="319"/>
            <ac:picMk id="13" creationId="{B70EE3BB-5E82-7096-C7D7-DACCA71FA27C}"/>
          </ac:picMkLst>
        </pc:picChg>
        <pc:picChg chg="del">
          <ac:chgData name="Kumar, Mithlesh" userId="f75b44f8-038e-4ce4-a7a5-b89273cc7715" providerId="ADAL" clId="{487087D0-C3C1-4420-9235-AECCB2AEBD4A}" dt="2022-10-21T01:55:48.276" v="2416" actId="478"/>
          <ac:picMkLst>
            <pc:docMk/>
            <pc:sldMk cId="3910166463" sldId="319"/>
            <ac:picMk id="19" creationId="{60B92945-DEC8-9ED9-3CE3-28E9078219E8}"/>
          </ac:picMkLst>
        </pc:picChg>
        <pc:picChg chg="add mod ord">
          <ac:chgData name="Kumar, Mithlesh" userId="f75b44f8-038e-4ce4-a7a5-b89273cc7715" providerId="ADAL" clId="{487087D0-C3C1-4420-9235-AECCB2AEBD4A}" dt="2022-10-21T01:57:46.203" v="2441" actId="1076"/>
          <ac:picMkLst>
            <pc:docMk/>
            <pc:sldMk cId="3910166463" sldId="319"/>
            <ac:picMk id="26" creationId="{65B03FBE-748D-48FC-987E-10B9214742E2}"/>
          </ac:picMkLst>
        </pc:picChg>
        <pc:cxnChg chg="del mod">
          <ac:chgData name="Kumar, Mithlesh" userId="f75b44f8-038e-4ce4-a7a5-b89273cc7715" providerId="ADAL" clId="{487087D0-C3C1-4420-9235-AECCB2AEBD4A}" dt="2022-10-21T01:55:53.482" v="2418" actId="478"/>
          <ac:cxnSpMkLst>
            <pc:docMk/>
            <pc:sldMk cId="3910166463" sldId="319"/>
            <ac:cxnSpMk id="6" creationId="{2461C596-6569-0A11-1054-26CEACC21F38}"/>
          </ac:cxnSpMkLst>
        </pc:cxnChg>
        <pc:cxnChg chg="mod">
          <ac:chgData name="Kumar, Mithlesh" userId="f75b44f8-038e-4ce4-a7a5-b89273cc7715" providerId="ADAL" clId="{487087D0-C3C1-4420-9235-AECCB2AEBD4A}" dt="2022-10-21T01:57:54.858" v="2442" actId="14100"/>
          <ac:cxnSpMkLst>
            <pc:docMk/>
            <pc:sldMk cId="3910166463" sldId="319"/>
            <ac:cxnSpMk id="23" creationId="{48CE8468-9FAB-F353-A76A-69BD05B04620}"/>
          </ac:cxnSpMkLst>
        </pc:cxnChg>
        <pc:cxnChg chg="mod">
          <ac:chgData name="Kumar, Mithlesh" userId="f75b44f8-038e-4ce4-a7a5-b89273cc7715" providerId="ADAL" clId="{487087D0-C3C1-4420-9235-AECCB2AEBD4A}" dt="2022-10-21T01:57:59.828" v="2443" actId="14100"/>
          <ac:cxnSpMkLst>
            <pc:docMk/>
            <pc:sldMk cId="3910166463" sldId="319"/>
            <ac:cxnSpMk id="25" creationId="{4E04F2D8-BC21-45CB-48E1-09666BB041C1}"/>
          </ac:cxnSpMkLst>
        </pc:cxnChg>
      </pc:sldChg>
      <pc:sldChg chg="addSp delSp modSp mod">
        <pc:chgData name="Kumar, Mithlesh" userId="f75b44f8-038e-4ce4-a7a5-b89273cc7715" providerId="ADAL" clId="{487087D0-C3C1-4420-9235-AECCB2AEBD4A}" dt="2022-10-21T02:01:32.312" v="2485" actId="20577"/>
        <pc:sldMkLst>
          <pc:docMk/>
          <pc:sldMk cId="2085375960" sldId="320"/>
        </pc:sldMkLst>
        <pc:spChg chg="mod">
          <ac:chgData name="Kumar, Mithlesh" userId="f75b44f8-038e-4ce4-a7a5-b89273cc7715" providerId="ADAL" clId="{487087D0-C3C1-4420-9235-AECCB2AEBD4A}" dt="2022-10-21T02:01:32.312" v="2485" actId="20577"/>
          <ac:spMkLst>
            <pc:docMk/>
            <pc:sldMk cId="2085375960" sldId="320"/>
            <ac:spMk id="6" creationId="{B88B80A5-B5DD-80C9-3C4D-20150F6F6F5F}"/>
          </ac:spMkLst>
        </pc:spChg>
        <pc:spChg chg="mod">
          <ac:chgData name="Kumar, Mithlesh" userId="f75b44f8-038e-4ce4-a7a5-b89273cc7715" providerId="ADAL" clId="{487087D0-C3C1-4420-9235-AECCB2AEBD4A}" dt="2022-10-21T02:00:11.188" v="2484" actId="1038"/>
          <ac:spMkLst>
            <pc:docMk/>
            <pc:sldMk cId="2085375960" sldId="320"/>
            <ac:spMk id="7" creationId="{365A352E-14AB-F6DC-FC2D-7F732B5007FC}"/>
          </ac:spMkLst>
        </pc:spChg>
        <pc:spChg chg="mod">
          <ac:chgData name="Kumar, Mithlesh" userId="f75b44f8-038e-4ce4-a7a5-b89273cc7715" providerId="ADAL" clId="{487087D0-C3C1-4420-9235-AECCB2AEBD4A}" dt="2022-10-21T02:00:11.188" v="2484" actId="1038"/>
          <ac:spMkLst>
            <pc:docMk/>
            <pc:sldMk cId="2085375960" sldId="320"/>
            <ac:spMk id="8" creationId="{48A13004-B970-4487-5C70-DCFB0DB16A5E}"/>
          </ac:spMkLst>
        </pc:spChg>
        <pc:spChg chg="mod">
          <ac:chgData name="Kumar, Mithlesh" userId="f75b44f8-038e-4ce4-a7a5-b89273cc7715" providerId="ADAL" clId="{487087D0-C3C1-4420-9235-AECCB2AEBD4A}" dt="2022-10-21T01:48:12.096" v="2171" actId="1035"/>
          <ac:spMkLst>
            <pc:docMk/>
            <pc:sldMk cId="2085375960" sldId="320"/>
            <ac:spMk id="16" creationId="{AAAB0A73-1AF7-4C51-8232-B175BD2ADB0B}"/>
          </ac:spMkLst>
        </pc:spChg>
        <pc:spChg chg="del mod">
          <ac:chgData name="Kumar, Mithlesh" userId="f75b44f8-038e-4ce4-a7a5-b89273cc7715" providerId="ADAL" clId="{487087D0-C3C1-4420-9235-AECCB2AEBD4A}" dt="2022-10-21T01:51:30.317" v="2358" actId="478"/>
          <ac:spMkLst>
            <pc:docMk/>
            <pc:sldMk cId="2085375960" sldId="320"/>
            <ac:spMk id="18" creationId="{AF01C1D5-03D0-490B-8C96-694574F6DDAC}"/>
          </ac:spMkLst>
        </pc:spChg>
        <pc:spChg chg="ord">
          <ac:chgData name="Kumar, Mithlesh" userId="f75b44f8-038e-4ce4-a7a5-b89273cc7715" providerId="ADAL" clId="{487087D0-C3C1-4420-9235-AECCB2AEBD4A}" dt="2022-10-09T20:17:34.572" v="1553" actId="166"/>
          <ac:spMkLst>
            <pc:docMk/>
            <pc:sldMk cId="2085375960" sldId="320"/>
            <ac:spMk id="19" creationId="{D9AA71A9-DDD0-ACAF-F84A-DE0A93D09D8B}"/>
          </ac:spMkLst>
        </pc:spChg>
        <pc:spChg chg="mod">
          <ac:chgData name="Kumar, Mithlesh" userId="f75b44f8-038e-4ce4-a7a5-b89273cc7715" providerId="ADAL" clId="{487087D0-C3C1-4420-9235-AECCB2AEBD4A}" dt="2022-10-21T01:52:40.240" v="2394" actId="20577"/>
          <ac:spMkLst>
            <pc:docMk/>
            <pc:sldMk cId="2085375960" sldId="320"/>
            <ac:spMk id="24" creationId="{4028C419-FF25-50FA-CEEA-05A6275F44FF}"/>
          </ac:spMkLst>
        </pc:spChg>
        <pc:spChg chg="mod">
          <ac:chgData name="Kumar, Mithlesh" userId="f75b44f8-038e-4ce4-a7a5-b89273cc7715" providerId="ADAL" clId="{487087D0-C3C1-4420-9235-AECCB2AEBD4A}" dt="2022-10-21T01:52:30.470" v="2389" actId="1035"/>
          <ac:spMkLst>
            <pc:docMk/>
            <pc:sldMk cId="2085375960" sldId="320"/>
            <ac:spMk id="28" creationId="{DD7FC2C8-AC2B-4701-07B4-4CD198ECBBB7}"/>
          </ac:spMkLst>
        </pc:spChg>
        <pc:spChg chg="mod">
          <ac:chgData name="Kumar, Mithlesh" userId="f75b44f8-038e-4ce4-a7a5-b89273cc7715" providerId="ADAL" clId="{487087D0-C3C1-4420-9235-AECCB2AEBD4A}" dt="2022-10-21T01:52:30.470" v="2389" actId="1035"/>
          <ac:spMkLst>
            <pc:docMk/>
            <pc:sldMk cId="2085375960" sldId="320"/>
            <ac:spMk id="29" creationId="{5848243F-91CF-1140-6EE8-1F9F75A32114}"/>
          </ac:spMkLst>
        </pc:spChg>
        <pc:spChg chg="mod">
          <ac:chgData name="Kumar, Mithlesh" userId="f75b44f8-038e-4ce4-a7a5-b89273cc7715" providerId="ADAL" clId="{487087D0-C3C1-4420-9235-AECCB2AEBD4A}" dt="2022-10-21T01:48:12.096" v="2171" actId="1035"/>
          <ac:spMkLst>
            <pc:docMk/>
            <pc:sldMk cId="2085375960" sldId="320"/>
            <ac:spMk id="40" creationId="{B8E3B5C9-7443-4D7C-B8BD-563BA869822E}"/>
          </ac:spMkLst>
        </pc:spChg>
        <pc:spChg chg="add mod">
          <ac:chgData name="Kumar, Mithlesh" userId="f75b44f8-038e-4ce4-a7a5-b89273cc7715" providerId="ADAL" clId="{487087D0-C3C1-4420-9235-AECCB2AEBD4A}" dt="2022-10-21T01:51:52.683" v="2372" actId="1076"/>
          <ac:spMkLst>
            <pc:docMk/>
            <pc:sldMk cId="2085375960" sldId="320"/>
            <ac:spMk id="93" creationId="{F6465B52-1C6C-4A0B-8922-83CAEC333E5F}"/>
          </ac:spMkLst>
        </pc:spChg>
        <pc:spChg chg="mod">
          <ac:chgData name="Kumar, Mithlesh" userId="f75b44f8-038e-4ce4-a7a5-b89273cc7715" providerId="ADAL" clId="{487087D0-C3C1-4420-9235-AECCB2AEBD4A}" dt="2022-10-09T20:15:47.151" v="1551" actId="1076"/>
          <ac:spMkLst>
            <pc:docMk/>
            <pc:sldMk cId="2085375960" sldId="320"/>
            <ac:spMk id="104" creationId="{DD8BEC06-27C0-E109-D31B-C39A5A71A182}"/>
          </ac:spMkLst>
        </pc:spChg>
        <pc:spChg chg="mod">
          <ac:chgData name="Kumar, Mithlesh" userId="f75b44f8-038e-4ce4-a7a5-b89273cc7715" providerId="ADAL" clId="{487087D0-C3C1-4420-9235-AECCB2AEBD4A}" dt="2022-10-21T01:52:49.878" v="2412" actId="1038"/>
          <ac:spMkLst>
            <pc:docMk/>
            <pc:sldMk cId="2085375960" sldId="320"/>
            <ac:spMk id="107" creationId="{74C0E2F0-9FB3-D876-C0C9-3346152B1C7C}"/>
          </ac:spMkLst>
        </pc:spChg>
        <pc:spChg chg="mod">
          <ac:chgData name="Kumar, Mithlesh" userId="f75b44f8-038e-4ce4-a7a5-b89273cc7715" providerId="ADAL" clId="{487087D0-C3C1-4420-9235-AECCB2AEBD4A}" dt="2022-10-20T02:44:55.390" v="1587" actId="20577"/>
          <ac:spMkLst>
            <pc:docMk/>
            <pc:sldMk cId="2085375960" sldId="320"/>
            <ac:spMk id="110" creationId="{71E268B1-7BF2-4DFA-AC82-E82F721D28D7}"/>
          </ac:spMkLst>
        </pc:spChg>
        <pc:spChg chg="mod">
          <ac:chgData name="Kumar, Mithlesh" userId="f75b44f8-038e-4ce4-a7a5-b89273cc7715" providerId="ADAL" clId="{487087D0-C3C1-4420-9235-AECCB2AEBD4A}" dt="2022-10-21T01:48:12.096" v="2171" actId="1035"/>
          <ac:spMkLst>
            <pc:docMk/>
            <pc:sldMk cId="2085375960" sldId="320"/>
            <ac:spMk id="112" creationId="{7547636D-1D93-42DC-B2A0-EE25810C8B81}"/>
          </ac:spMkLst>
        </pc:spChg>
        <pc:spChg chg="mod">
          <ac:chgData name="Kumar, Mithlesh" userId="f75b44f8-038e-4ce4-a7a5-b89273cc7715" providerId="ADAL" clId="{487087D0-C3C1-4420-9235-AECCB2AEBD4A}" dt="2022-10-21T01:52:30.470" v="2389" actId="1035"/>
          <ac:spMkLst>
            <pc:docMk/>
            <pc:sldMk cId="2085375960" sldId="320"/>
            <ac:spMk id="145" creationId="{5C9D8A01-0980-4362-3D3C-C1F76F75FC1E}"/>
          </ac:spMkLst>
        </pc:spChg>
        <pc:grpChg chg="mod">
          <ac:chgData name="Kumar, Mithlesh" userId="f75b44f8-038e-4ce4-a7a5-b89273cc7715" providerId="ADAL" clId="{487087D0-C3C1-4420-9235-AECCB2AEBD4A}" dt="2022-10-21T01:48:52.282" v="2172" actId="164"/>
          <ac:grpSpMkLst>
            <pc:docMk/>
            <pc:sldMk cId="2085375960" sldId="320"/>
            <ac:grpSpMk id="37" creationId="{090091E9-346D-4D45-8A6C-BB212F311A82}"/>
          </ac:grpSpMkLst>
        </pc:grpChg>
        <pc:grpChg chg="add mod">
          <ac:chgData name="Kumar, Mithlesh" userId="f75b44f8-038e-4ce4-a7a5-b89273cc7715" providerId="ADAL" clId="{487087D0-C3C1-4420-9235-AECCB2AEBD4A}" dt="2022-10-21T01:51:58.326" v="2373" actId="1076"/>
          <ac:grpSpMkLst>
            <pc:docMk/>
            <pc:sldMk cId="2085375960" sldId="320"/>
            <ac:grpSpMk id="91" creationId="{3C8C86DE-5B40-47BC-A956-B1959337DD4D}"/>
          </ac:grpSpMkLst>
        </pc:grpChg>
        <pc:cxnChg chg="add mod">
          <ac:chgData name="Kumar, Mithlesh" userId="f75b44f8-038e-4ce4-a7a5-b89273cc7715" providerId="ADAL" clId="{487087D0-C3C1-4420-9235-AECCB2AEBD4A}" dt="2022-10-20T02:45:40.005" v="1589" actId="13822"/>
          <ac:cxnSpMkLst>
            <pc:docMk/>
            <pc:sldMk cId="2085375960" sldId="320"/>
            <ac:cxnSpMk id="19" creationId="{48206D9F-B030-45F9-9EA1-8378BA7678DC}"/>
          </ac:cxnSpMkLst>
        </pc:cxnChg>
        <pc:cxnChg chg="mod">
          <ac:chgData name="Kumar, Mithlesh" userId="f75b44f8-038e-4ce4-a7a5-b89273cc7715" providerId="ADAL" clId="{487087D0-C3C1-4420-9235-AECCB2AEBD4A}" dt="2022-10-21T01:48:12.096" v="2171" actId="1035"/>
          <ac:cxnSpMkLst>
            <pc:docMk/>
            <pc:sldMk cId="2085375960" sldId="320"/>
            <ac:cxnSpMk id="54" creationId="{530C9D81-2353-443C-A221-3A6AA60A68F6}"/>
          </ac:cxnSpMkLst>
        </pc:cxnChg>
        <pc:cxnChg chg="add mod">
          <ac:chgData name="Kumar, Mithlesh" userId="f75b44f8-038e-4ce4-a7a5-b89273cc7715" providerId="ADAL" clId="{487087D0-C3C1-4420-9235-AECCB2AEBD4A}" dt="2022-10-21T01:48:52.282" v="2172" actId="164"/>
          <ac:cxnSpMkLst>
            <pc:docMk/>
            <pc:sldMk cId="2085375960" sldId="320"/>
            <ac:cxnSpMk id="84" creationId="{7A1757C3-75A1-411C-B903-349741E1FA5B}"/>
          </ac:cxnSpMkLst>
        </pc:cxnChg>
        <pc:cxnChg chg="add mod">
          <ac:chgData name="Kumar, Mithlesh" userId="f75b44f8-038e-4ce4-a7a5-b89273cc7715" providerId="ADAL" clId="{487087D0-C3C1-4420-9235-AECCB2AEBD4A}" dt="2022-10-20T02:45:51.013" v="1592" actId="14100"/>
          <ac:cxnSpMkLst>
            <pc:docMk/>
            <pc:sldMk cId="2085375960" sldId="320"/>
            <ac:cxnSpMk id="106" creationId="{986D9179-EB06-4CCE-A9E5-8D31BB420C4B}"/>
          </ac:cxnSpMkLst>
        </pc:cxnChg>
        <pc:cxnChg chg="mod">
          <ac:chgData name="Kumar, Mithlesh" userId="f75b44f8-038e-4ce4-a7a5-b89273cc7715" providerId="ADAL" clId="{487087D0-C3C1-4420-9235-AECCB2AEBD4A}" dt="2022-10-21T01:48:12.096" v="2171" actId="1035"/>
          <ac:cxnSpMkLst>
            <pc:docMk/>
            <pc:sldMk cId="2085375960" sldId="320"/>
            <ac:cxnSpMk id="113" creationId="{EC8B7C2F-A15E-4784-82FD-4CA89A24287B}"/>
          </ac:cxnSpMkLst>
        </pc:cxnChg>
      </pc:sldChg>
      <pc:sldChg chg="modSp mod">
        <pc:chgData name="Kumar, Mithlesh" userId="f75b44f8-038e-4ce4-a7a5-b89273cc7715" providerId="ADAL" clId="{487087D0-C3C1-4420-9235-AECCB2AEBD4A}" dt="2022-10-22T00:36:10.973" v="2967" actId="14100"/>
        <pc:sldMkLst>
          <pc:docMk/>
          <pc:sldMk cId="1571035683" sldId="326"/>
        </pc:sldMkLst>
        <pc:spChg chg="mod">
          <ac:chgData name="Kumar, Mithlesh" userId="f75b44f8-038e-4ce4-a7a5-b89273cc7715" providerId="ADAL" clId="{487087D0-C3C1-4420-9235-AECCB2AEBD4A}" dt="2022-10-22T00:36:10.973" v="2967" actId="14100"/>
          <ac:spMkLst>
            <pc:docMk/>
            <pc:sldMk cId="1571035683" sldId="326"/>
            <ac:spMk id="3" creationId="{7BCC6879-79E2-6E00-C8E4-53E385243A59}"/>
          </ac:spMkLst>
        </pc:spChg>
      </pc:sldChg>
      <pc:sldChg chg="addSp modSp mod modNotesTx">
        <pc:chgData name="Kumar, Mithlesh" userId="f75b44f8-038e-4ce4-a7a5-b89273cc7715" providerId="ADAL" clId="{487087D0-C3C1-4420-9235-AECCB2AEBD4A}" dt="2022-10-02T22:37:06.690" v="1461" actId="20577"/>
        <pc:sldMkLst>
          <pc:docMk/>
          <pc:sldMk cId="2276244140" sldId="329"/>
        </pc:sldMkLst>
        <pc:spChg chg="add mod">
          <ac:chgData name="Kumar, Mithlesh" userId="f75b44f8-038e-4ce4-a7a5-b89273cc7715" providerId="ADAL" clId="{487087D0-C3C1-4420-9235-AECCB2AEBD4A}" dt="2022-10-02T22:05:01.022" v="60" actId="1076"/>
          <ac:spMkLst>
            <pc:docMk/>
            <pc:sldMk cId="2276244140" sldId="329"/>
            <ac:spMk id="3" creationId="{3E587BE1-94E7-457E-8EFB-158B5FCD1825}"/>
          </ac:spMkLst>
        </pc:spChg>
        <pc:spChg chg="add mod">
          <ac:chgData name="Kumar, Mithlesh" userId="f75b44f8-038e-4ce4-a7a5-b89273cc7715" providerId="ADAL" clId="{487087D0-C3C1-4420-9235-AECCB2AEBD4A}" dt="2022-10-02T22:28:42.680" v="1224" actId="20577"/>
          <ac:spMkLst>
            <pc:docMk/>
            <pc:sldMk cId="2276244140" sldId="329"/>
            <ac:spMk id="4" creationId="{EEB20246-F885-4430-8088-4D7FD64491DD}"/>
          </ac:spMkLst>
        </pc:spChg>
        <pc:spChg chg="add mod">
          <ac:chgData name="Kumar, Mithlesh" userId="f75b44f8-038e-4ce4-a7a5-b89273cc7715" providerId="ADAL" clId="{487087D0-C3C1-4420-9235-AECCB2AEBD4A}" dt="2022-10-02T22:32:51.462" v="1293" actId="1076"/>
          <ac:spMkLst>
            <pc:docMk/>
            <pc:sldMk cId="2276244140" sldId="329"/>
            <ac:spMk id="5" creationId="{ADDB8D2A-A8CB-4540-BC8A-40AC0C4CBC93}"/>
          </ac:spMkLst>
        </pc:spChg>
        <pc:spChg chg="add mod">
          <ac:chgData name="Kumar, Mithlesh" userId="f75b44f8-038e-4ce4-a7a5-b89273cc7715" providerId="ADAL" clId="{487087D0-C3C1-4420-9235-AECCB2AEBD4A}" dt="2022-10-02T22:35:33.698" v="1431" actId="20577"/>
          <ac:spMkLst>
            <pc:docMk/>
            <pc:sldMk cId="2276244140" sldId="329"/>
            <ac:spMk id="14" creationId="{57080539-DB67-40D9-BD99-3A5B892BD7D8}"/>
          </ac:spMkLst>
        </pc:spChg>
        <pc:spChg chg="mod">
          <ac:chgData name="Kumar, Mithlesh" userId="f75b44f8-038e-4ce4-a7a5-b89273cc7715" providerId="ADAL" clId="{487087D0-C3C1-4420-9235-AECCB2AEBD4A}" dt="2022-10-02T22:06:54.236" v="107" actId="1076"/>
          <ac:spMkLst>
            <pc:docMk/>
            <pc:sldMk cId="2276244140" sldId="329"/>
            <ac:spMk id="70" creationId="{AEBECE93-F1E5-A27E-25E5-B2E248B9FA05}"/>
          </ac:spMkLst>
        </pc:spChg>
        <pc:cxnChg chg="add mod">
          <ac:chgData name="Kumar, Mithlesh" userId="f75b44f8-038e-4ce4-a7a5-b89273cc7715" providerId="ADAL" clId="{487087D0-C3C1-4420-9235-AECCB2AEBD4A}" dt="2022-10-02T22:32:51.462" v="1293" actId="1076"/>
          <ac:cxnSpMkLst>
            <pc:docMk/>
            <pc:sldMk cId="2276244140" sldId="329"/>
            <ac:cxnSpMk id="7" creationId="{52E25BD6-F475-42F8-8B96-396765F898A3}"/>
          </ac:cxnSpMkLst>
        </pc:cxnChg>
        <pc:cxnChg chg="add mod">
          <ac:chgData name="Kumar, Mithlesh" userId="f75b44f8-038e-4ce4-a7a5-b89273cc7715" providerId="ADAL" clId="{487087D0-C3C1-4420-9235-AECCB2AEBD4A}" dt="2022-10-02T22:33:09.870" v="1296" actId="14100"/>
          <ac:cxnSpMkLst>
            <pc:docMk/>
            <pc:sldMk cId="2276244140" sldId="329"/>
            <ac:cxnSpMk id="18" creationId="{B705688E-E9F6-432C-9A3C-502816418994}"/>
          </ac:cxnSpMkLst>
        </pc:cxnChg>
      </pc:sldChg>
      <pc:sldChg chg="modSp mod">
        <pc:chgData name="Kumar, Mithlesh" userId="f75b44f8-038e-4ce4-a7a5-b89273cc7715" providerId="ADAL" clId="{487087D0-C3C1-4420-9235-AECCB2AEBD4A}" dt="2022-10-21T02:38:54.066" v="2655" actId="1036"/>
        <pc:sldMkLst>
          <pc:docMk/>
          <pc:sldMk cId="1832780651" sldId="331"/>
        </pc:sldMkLst>
        <pc:spChg chg="mod">
          <ac:chgData name="Kumar, Mithlesh" userId="f75b44f8-038e-4ce4-a7a5-b89273cc7715" providerId="ADAL" clId="{487087D0-C3C1-4420-9235-AECCB2AEBD4A}" dt="2022-10-21T02:38:54.066" v="2655" actId="1036"/>
          <ac:spMkLst>
            <pc:docMk/>
            <pc:sldMk cId="1832780651" sldId="331"/>
            <ac:spMk id="6" creationId="{535AC9E1-2845-4E34-AFBC-5A16EE2E4940}"/>
          </ac:spMkLst>
        </pc:spChg>
        <pc:spChg chg="mod">
          <ac:chgData name="Kumar, Mithlesh" userId="f75b44f8-038e-4ce4-a7a5-b89273cc7715" providerId="ADAL" clId="{487087D0-C3C1-4420-9235-AECCB2AEBD4A}" dt="2022-10-21T02:38:54.066" v="2655" actId="1036"/>
          <ac:spMkLst>
            <pc:docMk/>
            <pc:sldMk cId="1832780651" sldId="331"/>
            <ac:spMk id="23" creationId="{6387F96A-5DBE-4682-8911-580C64475BA4}"/>
          </ac:spMkLst>
        </pc:spChg>
        <pc:picChg chg="mod">
          <ac:chgData name="Kumar, Mithlesh" userId="f75b44f8-038e-4ce4-a7a5-b89273cc7715" providerId="ADAL" clId="{487087D0-C3C1-4420-9235-AECCB2AEBD4A}" dt="2022-10-21T02:38:44.659" v="2647" actId="14100"/>
          <ac:picMkLst>
            <pc:docMk/>
            <pc:sldMk cId="1832780651" sldId="331"/>
            <ac:picMk id="4" creationId="{D37A450D-6A85-D937-C1D7-4643D96F18EC}"/>
          </ac:picMkLst>
        </pc:picChg>
      </pc:sldChg>
      <pc:sldChg chg="modSp">
        <pc:chgData name="Kumar, Mithlesh" userId="f75b44f8-038e-4ce4-a7a5-b89273cc7715" providerId="ADAL" clId="{487087D0-C3C1-4420-9235-AECCB2AEBD4A}" dt="2022-10-21T01:42:22.229" v="2122" actId="20577"/>
        <pc:sldMkLst>
          <pc:docMk/>
          <pc:sldMk cId="3375113481" sldId="336"/>
        </pc:sldMkLst>
        <pc:graphicFrameChg chg="mod">
          <ac:chgData name="Kumar, Mithlesh" userId="f75b44f8-038e-4ce4-a7a5-b89273cc7715" providerId="ADAL" clId="{487087D0-C3C1-4420-9235-AECCB2AEBD4A}" dt="2022-10-21T01:42:22.229" v="2122" actId="20577"/>
          <ac:graphicFrameMkLst>
            <pc:docMk/>
            <pc:sldMk cId="3375113481" sldId="336"/>
            <ac:graphicFrameMk id="4" creationId="{6F83E036-AE42-0C1B-6571-693D16FB7AB9}"/>
          </ac:graphicFrameMkLst>
        </pc:graphicFrameChg>
      </pc:sldChg>
      <pc:sldChg chg="delSp modSp mod">
        <pc:chgData name="Kumar, Mithlesh" userId="f75b44f8-038e-4ce4-a7a5-b89273cc7715" providerId="ADAL" clId="{487087D0-C3C1-4420-9235-AECCB2AEBD4A}" dt="2022-10-21T02:37:28.533" v="2646" actId="14100"/>
        <pc:sldMkLst>
          <pc:docMk/>
          <pc:sldMk cId="2026334362" sldId="344"/>
        </pc:sldMkLst>
        <pc:spChg chg="mod">
          <ac:chgData name="Kumar, Mithlesh" userId="f75b44f8-038e-4ce4-a7a5-b89273cc7715" providerId="ADAL" clId="{487087D0-C3C1-4420-9235-AECCB2AEBD4A}" dt="2022-10-21T02:37:23.546" v="2645" actId="1076"/>
          <ac:spMkLst>
            <pc:docMk/>
            <pc:sldMk cId="2026334362" sldId="344"/>
            <ac:spMk id="8" creationId="{3A2D3DD1-5737-4217-92CA-4880F36692CE}"/>
          </ac:spMkLst>
        </pc:spChg>
        <pc:spChg chg="del mod">
          <ac:chgData name="Kumar, Mithlesh" userId="f75b44f8-038e-4ce4-a7a5-b89273cc7715" providerId="ADAL" clId="{487087D0-C3C1-4420-9235-AECCB2AEBD4A}" dt="2022-10-21T02:37:15.770" v="2644" actId="478"/>
          <ac:spMkLst>
            <pc:docMk/>
            <pc:sldMk cId="2026334362" sldId="344"/>
            <ac:spMk id="12" creationId="{277E42B1-759B-4C61-A16C-82EAB19826AA}"/>
          </ac:spMkLst>
        </pc:spChg>
        <pc:cxnChg chg="mod">
          <ac:chgData name="Kumar, Mithlesh" userId="f75b44f8-038e-4ce4-a7a5-b89273cc7715" providerId="ADAL" clId="{487087D0-C3C1-4420-9235-AECCB2AEBD4A}" dt="2022-10-21T02:37:28.533" v="2646" actId="14100"/>
          <ac:cxnSpMkLst>
            <pc:docMk/>
            <pc:sldMk cId="2026334362" sldId="344"/>
            <ac:cxnSpMk id="13" creationId="{0DF2DBBF-8847-48D5-993A-C73518B22BD2}"/>
          </ac:cxnSpMkLst>
        </pc:cxnChg>
      </pc:sldChg>
      <pc:sldChg chg="addSp delSp modSp add mod">
        <pc:chgData name="Kumar, Mithlesh" userId="f75b44f8-038e-4ce4-a7a5-b89273cc7715" providerId="ADAL" clId="{487087D0-C3C1-4420-9235-AECCB2AEBD4A}" dt="2022-10-21T02:51:05.200" v="2786" actId="164"/>
        <pc:sldMkLst>
          <pc:docMk/>
          <pc:sldMk cId="3572698956" sldId="346"/>
        </pc:sldMkLst>
        <pc:spChg chg="del mod">
          <ac:chgData name="Kumar, Mithlesh" userId="f75b44f8-038e-4ce4-a7a5-b89273cc7715" providerId="ADAL" clId="{487087D0-C3C1-4420-9235-AECCB2AEBD4A}" dt="2022-10-21T02:49:17.529" v="2780" actId="478"/>
          <ac:spMkLst>
            <pc:docMk/>
            <pc:sldMk cId="3572698956" sldId="346"/>
            <ac:spMk id="29" creationId="{16927B07-0BDB-B0EC-47D0-DC3CBC4E65AB}"/>
          </ac:spMkLst>
        </pc:spChg>
        <pc:spChg chg="del mod">
          <ac:chgData name="Kumar, Mithlesh" userId="f75b44f8-038e-4ce4-a7a5-b89273cc7715" providerId="ADAL" clId="{487087D0-C3C1-4420-9235-AECCB2AEBD4A}" dt="2022-10-21T02:49:03.431" v="2775" actId="478"/>
          <ac:spMkLst>
            <pc:docMk/>
            <pc:sldMk cId="3572698956" sldId="346"/>
            <ac:spMk id="31" creationId="{9696AE7A-DD5F-C4A6-AC93-15A51C22615C}"/>
          </ac:spMkLst>
        </pc:spChg>
        <pc:spChg chg="del mod">
          <ac:chgData name="Kumar, Mithlesh" userId="f75b44f8-038e-4ce4-a7a5-b89273cc7715" providerId="ADAL" clId="{487087D0-C3C1-4420-9235-AECCB2AEBD4A}" dt="2022-10-21T02:47:42.042" v="2759" actId="478"/>
          <ac:spMkLst>
            <pc:docMk/>
            <pc:sldMk cId="3572698956" sldId="346"/>
            <ac:spMk id="32" creationId="{F8C14158-B070-50FA-0A96-C5A0BB4FF6A9}"/>
          </ac:spMkLst>
        </pc:spChg>
        <pc:spChg chg="mod">
          <ac:chgData name="Kumar, Mithlesh" userId="f75b44f8-038e-4ce4-a7a5-b89273cc7715" providerId="ADAL" clId="{487087D0-C3C1-4420-9235-AECCB2AEBD4A}" dt="2022-10-21T02:51:05.200" v="2786" actId="164"/>
          <ac:spMkLst>
            <pc:docMk/>
            <pc:sldMk cId="3572698956" sldId="346"/>
            <ac:spMk id="34" creationId="{C347D0A8-A33C-12B0-F92C-42D0E18FB4A3}"/>
          </ac:spMkLst>
        </pc:spChg>
        <pc:spChg chg="mod">
          <ac:chgData name="Kumar, Mithlesh" userId="f75b44f8-038e-4ce4-a7a5-b89273cc7715" providerId="ADAL" clId="{487087D0-C3C1-4420-9235-AECCB2AEBD4A}" dt="2022-10-21T02:51:05.200" v="2786" actId="164"/>
          <ac:spMkLst>
            <pc:docMk/>
            <pc:sldMk cId="3572698956" sldId="346"/>
            <ac:spMk id="35" creationId="{EA2A0D94-311E-2845-0536-BB7A54C97EA9}"/>
          </ac:spMkLst>
        </pc:spChg>
        <pc:spChg chg="mod">
          <ac:chgData name="Kumar, Mithlesh" userId="f75b44f8-038e-4ce4-a7a5-b89273cc7715" providerId="ADAL" clId="{487087D0-C3C1-4420-9235-AECCB2AEBD4A}" dt="2022-10-21T02:51:05.200" v="2786" actId="164"/>
          <ac:spMkLst>
            <pc:docMk/>
            <pc:sldMk cId="3572698956" sldId="346"/>
            <ac:spMk id="42" creationId="{1AF4E19D-F38D-256D-82C7-1DB0898C524B}"/>
          </ac:spMkLst>
        </pc:spChg>
        <pc:spChg chg="mod">
          <ac:chgData name="Kumar, Mithlesh" userId="f75b44f8-038e-4ce4-a7a5-b89273cc7715" providerId="ADAL" clId="{487087D0-C3C1-4420-9235-AECCB2AEBD4A}" dt="2022-10-21T02:51:05.200" v="2786" actId="164"/>
          <ac:spMkLst>
            <pc:docMk/>
            <pc:sldMk cId="3572698956" sldId="346"/>
            <ac:spMk id="43" creationId="{80FD3FD0-2544-C5DA-F502-834F88454BBD}"/>
          </ac:spMkLst>
        </pc:spChg>
        <pc:spChg chg="mod">
          <ac:chgData name="Kumar, Mithlesh" userId="f75b44f8-038e-4ce4-a7a5-b89273cc7715" providerId="ADAL" clId="{487087D0-C3C1-4420-9235-AECCB2AEBD4A}" dt="2022-10-21T02:51:05.200" v="2786" actId="164"/>
          <ac:spMkLst>
            <pc:docMk/>
            <pc:sldMk cId="3572698956" sldId="346"/>
            <ac:spMk id="48" creationId="{728CD398-4314-8093-E236-C18BED49630E}"/>
          </ac:spMkLst>
        </pc:spChg>
        <pc:spChg chg="del">
          <ac:chgData name="Kumar, Mithlesh" userId="f75b44f8-038e-4ce4-a7a5-b89273cc7715" providerId="ADAL" clId="{487087D0-C3C1-4420-9235-AECCB2AEBD4A}" dt="2022-10-21T02:46:03.983" v="2726" actId="478"/>
          <ac:spMkLst>
            <pc:docMk/>
            <pc:sldMk cId="3572698956" sldId="346"/>
            <ac:spMk id="52" creationId="{004E66B0-CE5E-053B-FF3B-F6198F61E7C0}"/>
          </ac:spMkLst>
        </pc:spChg>
        <pc:spChg chg="mod">
          <ac:chgData name="Kumar, Mithlesh" userId="f75b44f8-038e-4ce4-a7a5-b89273cc7715" providerId="ADAL" clId="{487087D0-C3C1-4420-9235-AECCB2AEBD4A}" dt="2022-10-21T02:51:05.200" v="2786" actId="164"/>
          <ac:spMkLst>
            <pc:docMk/>
            <pc:sldMk cId="3572698956" sldId="346"/>
            <ac:spMk id="53" creationId="{217EC136-5F60-C84C-BBEA-945C82F42F0C}"/>
          </ac:spMkLst>
        </pc:spChg>
        <pc:spChg chg="mod">
          <ac:chgData name="Kumar, Mithlesh" userId="f75b44f8-038e-4ce4-a7a5-b89273cc7715" providerId="ADAL" clId="{487087D0-C3C1-4420-9235-AECCB2AEBD4A}" dt="2022-10-21T02:51:05.200" v="2786" actId="164"/>
          <ac:spMkLst>
            <pc:docMk/>
            <pc:sldMk cId="3572698956" sldId="346"/>
            <ac:spMk id="54" creationId="{FB40588A-823B-36F5-0D6B-2F9615814317}"/>
          </ac:spMkLst>
        </pc:spChg>
        <pc:spChg chg="mod">
          <ac:chgData name="Kumar, Mithlesh" userId="f75b44f8-038e-4ce4-a7a5-b89273cc7715" providerId="ADAL" clId="{487087D0-C3C1-4420-9235-AECCB2AEBD4A}" dt="2022-10-21T02:51:05.200" v="2786" actId="164"/>
          <ac:spMkLst>
            <pc:docMk/>
            <pc:sldMk cId="3572698956" sldId="346"/>
            <ac:spMk id="61" creationId="{03AE487E-4F55-2924-BFDF-D9BD9BA90DC7}"/>
          </ac:spMkLst>
        </pc:spChg>
        <pc:spChg chg="mod">
          <ac:chgData name="Kumar, Mithlesh" userId="f75b44f8-038e-4ce4-a7a5-b89273cc7715" providerId="ADAL" clId="{487087D0-C3C1-4420-9235-AECCB2AEBD4A}" dt="2022-10-21T02:51:05.200" v="2786" actId="164"/>
          <ac:spMkLst>
            <pc:docMk/>
            <pc:sldMk cId="3572698956" sldId="346"/>
            <ac:spMk id="65" creationId="{F4ECF57A-B17C-BD9A-55A6-504BDD6EDFD3}"/>
          </ac:spMkLst>
        </pc:spChg>
        <pc:spChg chg="mod">
          <ac:chgData name="Kumar, Mithlesh" userId="f75b44f8-038e-4ce4-a7a5-b89273cc7715" providerId="ADAL" clId="{487087D0-C3C1-4420-9235-AECCB2AEBD4A}" dt="2022-10-21T02:51:05.200" v="2786" actId="164"/>
          <ac:spMkLst>
            <pc:docMk/>
            <pc:sldMk cId="3572698956" sldId="346"/>
            <ac:spMk id="71" creationId="{2916EC7C-CA0C-A539-376A-31DA6BECD8F3}"/>
          </ac:spMkLst>
        </pc:spChg>
        <pc:grpChg chg="add mod">
          <ac:chgData name="Kumar, Mithlesh" userId="f75b44f8-038e-4ce4-a7a5-b89273cc7715" providerId="ADAL" clId="{487087D0-C3C1-4420-9235-AECCB2AEBD4A}" dt="2022-10-21T02:51:05.200" v="2786" actId="164"/>
          <ac:grpSpMkLst>
            <pc:docMk/>
            <pc:sldMk cId="3572698956" sldId="346"/>
            <ac:grpSpMk id="11" creationId="{C1092D96-7AAF-4C5F-966B-603D64E8EA20}"/>
          </ac:grpSpMkLst>
        </pc:grpChg>
        <pc:picChg chg="mod">
          <ac:chgData name="Kumar, Mithlesh" userId="f75b44f8-038e-4ce4-a7a5-b89273cc7715" providerId="ADAL" clId="{487087D0-C3C1-4420-9235-AECCB2AEBD4A}" dt="2022-10-21T02:51:05.200" v="2786" actId="164"/>
          <ac:picMkLst>
            <pc:docMk/>
            <pc:sldMk cId="3572698956" sldId="346"/>
            <ac:picMk id="16" creationId="{74C2AEA6-FE9C-0063-F2EA-926CF410B398}"/>
          </ac:picMkLst>
        </pc:picChg>
        <pc:picChg chg="mod">
          <ac:chgData name="Kumar, Mithlesh" userId="f75b44f8-038e-4ce4-a7a5-b89273cc7715" providerId="ADAL" clId="{487087D0-C3C1-4420-9235-AECCB2AEBD4A}" dt="2022-10-21T02:42:10.676" v="2657" actId="1076"/>
          <ac:picMkLst>
            <pc:docMk/>
            <pc:sldMk cId="3572698956" sldId="346"/>
            <ac:picMk id="74" creationId="{32E59403-88EA-57D1-1BB2-E3141BC8372D}"/>
          </ac:picMkLst>
        </pc:picChg>
        <pc:cxnChg chg="del">
          <ac:chgData name="Kumar, Mithlesh" userId="f75b44f8-038e-4ce4-a7a5-b89273cc7715" providerId="ADAL" clId="{487087D0-C3C1-4420-9235-AECCB2AEBD4A}" dt="2022-10-21T02:49:05.633" v="2776" actId="478"/>
          <ac:cxnSpMkLst>
            <pc:docMk/>
            <pc:sldMk cId="3572698956" sldId="346"/>
            <ac:cxnSpMk id="12" creationId="{E43CD0A2-7F40-6D96-94DB-0913DFACF7D1}"/>
          </ac:cxnSpMkLst>
        </pc:cxnChg>
        <pc:cxnChg chg="del mod">
          <ac:chgData name="Kumar, Mithlesh" userId="f75b44f8-038e-4ce4-a7a5-b89273cc7715" providerId="ADAL" clId="{487087D0-C3C1-4420-9235-AECCB2AEBD4A}" dt="2022-10-21T02:49:07.048" v="2778" actId="478"/>
          <ac:cxnSpMkLst>
            <pc:docMk/>
            <pc:sldMk cId="3572698956" sldId="346"/>
            <ac:cxnSpMk id="14" creationId="{0DD3B26C-FE03-0AE6-8B1D-B34EA6298983}"/>
          </ac:cxnSpMkLst>
        </pc:cxnChg>
        <pc:cxnChg chg="mod">
          <ac:chgData name="Kumar, Mithlesh" userId="f75b44f8-038e-4ce4-a7a5-b89273cc7715" providerId="ADAL" clId="{487087D0-C3C1-4420-9235-AECCB2AEBD4A}" dt="2022-10-21T02:51:05.200" v="2786" actId="164"/>
          <ac:cxnSpMkLst>
            <pc:docMk/>
            <pc:sldMk cId="3572698956" sldId="346"/>
            <ac:cxnSpMk id="17" creationId="{6FD7617C-03A0-9658-C508-D7A058C8B3C5}"/>
          </ac:cxnSpMkLst>
        </pc:cxnChg>
        <pc:cxnChg chg="mod">
          <ac:chgData name="Kumar, Mithlesh" userId="f75b44f8-038e-4ce4-a7a5-b89273cc7715" providerId="ADAL" clId="{487087D0-C3C1-4420-9235-AECCB2AEBD4A}" dt="2022-10-21T02:51:05.200" v="2786" actId="164"/>
          <ac:cxnSpMkLst>
            <pc:docMk/>
            <pc:sldMk cId="3572698956" sldId="346"/>
            <ac:cxnSpMk id="37" creationId="{DD564C22-A418-33C6-8D7A-231D9BF0DA45}"/>
          </ac:cxnSpMkLst>
        </pc:cxnChg>
        <pc:cxnChg chg="mod">
          <ac:chgData name="Kumar, Mithlesh" userId="f75b44f8-038e-4ce4-a7a5-b89273cc7715" providerId="ADAL" clId="{487087D0-C3C1-4420-9235-AECCB2AEBD4A}" dt="2022-10-21T02:51:05.200" v="2786" actId="164"/>
          <ac:cxnSpMkLst>
            <pc:docMk/>
            <pc:sldMk cId="3572698956" sldId="346"/>
            <ac:cxnSpMk id="38" creationId="{426E5CE7-8E9E-A58B-BF8A-DEB755BBF6C6}"/>
          </ac:cxnSpMkLst>
        </pc:cxnChg>
        <pc:cxnChg chg="add mod">
          <ac:chgData name="Kumar, Mithlesh" userId="f75b44f8-038e-4ce4-a7a5-b89273cc7715" providerId="ADAL" clId="{487087D0-C3C1-4420-9235-AECCB2AEBD4A}" dt="2022-10-21T02:51:05.200" v="2786" actId="164"/>
          <ac:cxnSpMkLst>
            <pc:docMk/>
            <pc:sldMk cId="3572698956" sldId="346"/>
            <ac:cxnSpMk id="39" creationId="{1B1E66A6-E9FA-4327-AADB-BBFCB55351A7}"/>
          </ac:cxnSpMkLst>
        </pc:cxnChg>
        <pc:cxnChg chg="mod">
          <ac:chgData name="Kumar, Mithlesh" userId="f75b44f8-038e-4ce4-a7a5-b89273cc7715" providerId="ADAL" clId="{487087D0-C3C1-4420-9235-AECCB2AEBD4A}" dt="2022-10-21T02:51:05.200" v="2786" actId="164"/>
          <ac:cxnSpMkLst>
            <pc:docMk/>
            <pc:sldMk cId="3572698956" sldId="346"/>
            <ac:cxnSpMk id="44" creationId="{762A57F3-2477-58B7-E901-A3EE300E5925}"/>
          </ac:cxnSpMkLst>
        </pc:cxnChg>
        <pc:cxnChg chg="mod">
          <ac:chgData name="Kumar, Mithlesh" userId="f75b44f8-038e-4ce4-a7a5-b89273cc7715" providerId="ADAL" clId="{487087D0-C3C1-4420-9235-AECCB2AEBD4A}" dt="2022-10-21T02:51:05.200" v="2786" actId="164"/>
          <ac:cxnSpMkLst>
            <pc:docMk/>
            <pc:sldMk cId="3572698956" sldId="346"/>
            <ac:cxnSpMk id="45" creationId="{3D547D82-4372-4F19-CF25-1A4B3B4262A3}"/>
          </ac:cxnSpMkLst>
        </pc:cxnChg>
        <pc:cxnChg chg="add mod">
          <ac:chgData name="Kumar, Mithlesh" userId="f75b44f8-038e-4ce4-a7a5-b89273cc7715" providerId="ADAL" clId="{487087D0-C3C1-4420-9235-AECCB2AEBD4A}" dt="2022-10-21T02:51:05.200" v="2786" actId="164"/>
          <ac:cxnSpMkLst>
            <pc:docMk/>
            <pc:sldMk cId="3572698956" sldId="346"/>
            <ac:cxnSpMk id="46" creationId="{961514CE-AC5A-4746-A2C2-4DD9C810E5EB}"/>
          </ac:cxnSpMkLst>
        </pc:cxnChg>
        <pc:cxnChg chg="mod">
          <ac:chgData name="Kumar, Mithlesh" userId="f75b44f8-038e-4ce4-a7a5-b89273cc7715" providerId="ADAL" clId="{487087D0-C3C1-4420-9235-AECCB2AEBD4A}" dt="2022-10-21T02:51:05.200" v="2786" actId="164"/>
          <ac:cxnSpMkLst>
            <pc:docMk/>
            <pc:sldMk cId="3572698956" sldId="346"/>
            <ac:cxnSpMk id="49" creationId="{F9EEA95B-E371-7D20-789F-FE1249F707A6}"/>
          </ac:cxnSpMkLst>
        </pc:cxnChg>
        <pc:cxnChg chg="mod">
          <ac:chgData name="Kumar, Mithlesh" userId="f75b44f8-038e-4ce4-a7a5-b89273cc7715" providerId="ADAL" clId="{487087D0-C3C1-4420-9235-AECCB2AEBD4A}" dt="2022-10-21T02:51:05.200" v="2786" actId="164"/>
          <ac:cxnSpMkLst>
            <pc:docMk/>
            <pc:sldMk cId="3572698956" sldId="346"/>
            <ac:cxnSpMk id="51" creationId="{13A1A309-1242-6D22-4638-B37A4E82BAD5}"/>
          </ac:cxnSpMkLst>
        </pc:cxnChg>
        <pc:cxnChg chg="mod">
          <ac:chgData name="Kumar, Mithlesh" userId="f75b44f8-038e-4ce4-a7a5-b89273cc7715" providerId="ADAL" clId="{487087D0-C3C1-4420-9235-AECCB2AEBD4A}" dt="2022-10-21T02:51:05.200" v="2786" actId="164"/>
          <ac:cxnSpMkLst>
            <pc:docMk/>
            <pc:sldMk cId="3572698956" sldId="346"/>
            <ac:cxnSpMk id="62" creationId="{A0AA6121-0D38-F965-EAF9-60E479C57F3B}"/>
          </ac:cxnSpMkLst>
        </pc:cxnChg>
        <pc:cxnChg chg="mod">
          <ac:chgData name="Kumar, Mithlesh" userId="f75b44f8-038e-4ce4-a7a5-b89273cc7715" providerId="ADAL" clId="{487087D0-C3C1-4420-9235-AECCB2AEBD4A}" dt="2022-10-21T02:51:05.200" v="2786" actId="164"/>
          <ac:cxnSpMkLst>
            <pc:docMk/>
            <pc:sldMk cId="3572698956" sldId="346"/>
            <ac:cxnSpMk id="67" creationId="{7A67E0AD-DBC4-5094-F11F-4E8C851C8B19}"/>
          </ac:cxnSpMkLst>
        </pc:cxnChg>
      </pc:sldChg>
      <pc:sldMasterChg chg="modSldLayout">
        <pc:chgData name="Kumar, Mithlesh" userId="f75b44f8-038e-4ce4-a7a5-b89273cc7715" providerId="ADAL" clId="{487087D0-C3C1-4420-9235-AECCB2AEBD4A}" dt="2022-10-09T20:28:19.964" v="1561" actId="1076"/>
        <pc:sldMasterMkLst>
          <pc:docMk/>
          <pc:sldMasterMk cId="949555967" sldId="2147483648"/>
        </pc:sldMasterMkLst>
        <pc:sldLayoutChg chg="modSp mod">
          <pc:chgData name="Kumar, Mithlesh" userId="f75b44f8-038e-4ce4-a7a5-b89273cc7715" providerId="ADAL" clId="{487087D0-C3C1-4420-9235-AECCB2AEBD4A}" dt="2022-10-09T20:28:19.964" v="1561" actId="1076"/>
          <pc:sldLayoutMkLst>
            <pc:docMk/>
            <pc:sldMasterMk cId="949555967" sldId="2147483648"/>
            <pc:sldLayoutMk cId="1768388953" sldId="2147483650"/>
          </pc:sldLayoutMkLst>
          <pc:spChg chg="mod">
            <ac:chgData name="Kumar, Mithlesh" userId="f75b44f8-038e-4ce4-a7a5-b89273cc7715" providerId="ADAL" clId="{487087D0-C3C1-4420-9235-AECCB2AEBD4A}" dt="2022-10-09T20:28:19.964" v="1561" actId="1076"/>
            <ac:spMkLst>
              <pc:docMk/>
              <pc:sldMasterMk cId="949555967" sldId="2147483648"/>
              <pc:sldLayoutMk cId="1768388953" sldId="2147483650"/>
              <ac:spMk id="6" creationId="{E5EE90D3-F3F9-4C46-9876-F0C4465546FF}"/>
            </ac:spMkLst>
          </pc:spChg>
        </pc:sldLayoutChg>
      </pc:sldMasterChg>
    </pc:docChg>
  </pc:docChgLst>
  <pc:docChgLst>
    <pc:chgData name="Kumar, Mithlesh" userId="f75b44f8-038e-4ce4-a7a5-b89273cc7715" providerId="ADAL" clId="{A42F95EF-9F9C-47AB-A42B-CE10E8BFB3A5}"/>
    <pc:docChg chg="undo custSel addSld modSld">
      <pc:chgData name="Kumar, Mithlesh" userId="f75b44f8-038e-4ce4-a7a5-b89273cc7715" providerId="ADAL" clId="{A42F95EF-9F9C-47AB-A42B-CE10E8BFB3A5}" dt="2022-07-24T21:26:30.056" v="91" actId="164"/>
      <pc:docMkLst>
        <pc:docMk/>
      </pc:docMkLst>
      <pc:sldChg chg="addSp delSp modSp new mod modClrScheme chgLayout">
        <pc:chgData name="Kumar, Mithlesh" userId="f75b44f8-038e-4ce4-a7a5-b89273cc7715" providerId="ADAL" clId="{A42F95EF-9F9C-47AB-A42B-CE10E8BFB3A5}" dt="2022-07-24T21:26:30.056" v="91" actId="164"/>
        <pc:sldMkLst>
          <pc:docMk/>
          <pc:sldMk cId="799524034" sldId="310"/>
        </pc:sldMkLst>
        <pc:spChg chg="del">
          <ac:chgData name="Kumar, Mithlesh" userId="f75b44f8-038e-4ce4-a7a5-b89273cc7715" providerId="ADAL" clId="{A42F95EF-9F9C-47AB-A42B-CE10E8BFB3A5}" dt="2022-07-24T21:17:40.112" v="1" actId="700"/>
          <ac:spMkLst>
            <pc:docMk/>
            <pc:sldMk cId="799524034" sldId="310"/>
            <ac:spMk id="2" creationId="{A430E45E-4E01-4720-82E0-EC2FFE677A8F}"/>
          </ac:spMkLst>
        </pc:spChg>
        <pc:spChg chg="del">
          <ac:chgData name="Kumar, Mithlesh" userId="f75b44f8-038e-4ce4-a7a5-b89273cc7715" providerId="ADAL" clId="{A42F95EF-9F9C-47AB-A42B-CE10E8BFB3A5}" dt="2022-07-24T21:17:40.112" v="1" actId="700"/>
          <ac:spMkLst>
            <pc:docMk/>
            <pc:sldMk cId="799524034" sldId="310"/>
            <ac:spMk id="3" creationId="{B7D5A047-56A2-4D8F-997D-3859622FE952}"/>
          </ac:spMkLst>
        </pc:spChg>
        <pc:spChg chg="add mod topLvl">
          <ac:chgData name="Kumar, Mithlesh" userId="f75b44f8-038e-4ce4-a7a5-b89273cc7715" providerId="ADAL" clId="{A42F95EF-9F9C-47AB-A42B-CE10E8BFB3A5}" dt="2022-07-24T21:26:30.056" v="91" actId="164"/>
          <ac:spMkLst>
            <pc:docMk/>
            <pc:sldMk cId="799524034" sldId="310"/>
            <ac:spMk id="4" creationId="{2D0E3B4C-1483-48DB-8779-D6D3B0B318A0}"/>
          </ac:spMkLst>
        </pc:spChg>
        <pc:spChg chg="add mod topLvl">
          <ac:chgData name="Kumar, Mithlesh" userId="f75b44f8-038e-4ce4-a7a5-b89273cc7715" providerId="ADAL" clId="{A42F95EF-9F9C-47AB-A42B-CE10E8BFB3A5}" dt="2022-07-24T21:26:30.056" v="91" actId="164"/>
          <ac:spMkLst>
            <pc:docMk/>
            <pc:sldMk cId="799524034" sldId="310"/>
            <ac:spMk id="13" creationId="{140A850A-565C-42FD-8DB9-396ACEE7688E}"/>
          </ac:spMkLst>
        </pc:spChg>
        <pc:spChg chg="mod topLvl">
          <ac:chgData name="Kumar, Mithlesh" userId="f75b44f8-038e-4ce4-a7a5-b89273cc7715" providerId="ADAL" clId="{A42F95EF-9F9C-47AB-A42B-CE10E8BFB3A5}" dt="2022-07-24T21:26:30.056" v="91" actId="164"/>
          <ac:spMkLst>
            <pc:docMk/>
            <pc:sldMk cId="799524034" sldId="310"/>
            <ac:spMk id="16" creationId="{3A5175AC-B1A1-4DB0-95E2-9229A390DA3A}"/>
          </ac:spMkLst>
        </pc:spChg>
        <pc:spChg chg="mod topLvl">
          <ac:chgData name="Kumar, Mithlesh" userId="f75b44f8-038e-4ce4-a7a5-b89273cc7715" providerId="ADAL" clId="{A42F95EF-9F9C-47AB-A42B-CE10E8BFB3A5}" dt="2022-07-24T21:26:30.056" v="91" actId="164"/>
          <ac:spMkLst>
            <pc:docMk/>
            <pc:sldMk cId="799524034" sldId="310"/>
            <ac:spMk id="20" creationId="{8736D5FE-6851-4960-A822-D2B0775C313E}"/>
          </ac:spMkLst>
        </pc:spChg>
        <pc:spChg chg="add mod topLvl">
          <ac:chgData name="Kumar, Mithlesh" userId="f75b44f8-038e-4ce4-a7a5-b89273cc7715" providerId="ADAL" clId="{A42F95EF-9F9C-47AB-A42B-CE10E8BFB3A5}" dt="2022-07-24T21:26:30.056" v="91" actId="164"/>
          <ac:spMkLst>
            <pc:docMk/>
            <pc:sldMk cId="799524034" sldId="310"/>
            <ac:spMk id="29" creationId="{169D0385-092F-4018-BE55-401F84152FB2}"/>
          </ac:spMkLst>
        </pc:spChg>
        <pc:spChg chg="add mod topLvl">
          <ac:chgData name="Kumar, Mithlesh" userId="f75b44f8-038e-4ce4-a7a5-b89273cc7715" providerId="ADAL" clId="{A42F95EF-9F9C-47AB-A42B-CE10E8BFB3A5}" dt="2022-07-24T21:26:30.056" v="91" actId="164"/>
          <ac:spMkLst>
            <pc:docMk/>
            <pc:sldMk cId="799524034" sldId="310"/>
            <ac:spMk id="30" creationId="{12199BD1-D45A-40F4-85A0-51A7D3D5594A}"/>
          </ac:spMkLst>
        </pc:spChg>
        <pc:spChg chg="add mod topLvl">
          <ac:chgData name="Kumar, Mithlesh" userId="f75b44f8-038e-4ce4-a7a5-b89273cc7715" providerId="ADAL" clId="{A42F95EF-9F9C-47AB-A42B-CE10E8BFB3A5}" dt="2022-07-24T21:26:30.056" v="91" actId="164"/>
          <ac:spMkLst>
            <pc:docMk/>
            <pc:sldMk cId="799524034" sldId="310"/>
            <ac:spMk id="31" creationId="{169CD67A-E3AD-4BA9-AE97-F5E15BFF3B8D}"/>
          </ac:spMkLst>
        </pc:spChg>
        <pc:spChg chg="add mod topLvl">
          <ac:chgData name="Kumar, Mithlesh" userId="f75b44f8-038e-4ce4-a7a5-b89273cc7715" providerId="ADAL" clId="{A42F95EF-9F9C-47AB-A42B-CE10E8BFB3A5}" dt="2022-07-24T21:26:30.056" v="91" actId="164"/>
          <ac:spMkLst>
            <pc:docMk/>
            <pc:sldMk cId="799524034" sldId="310"/>
            <ac:spMk id="36" creationId="{8B4E16D7-0E00-4A3F-B408-0B5137EB53BE}"/>
          </ac:spMkLst>
        </pc:spChg>
        <pc:grpChg chg="add del mod topLvl">
          <ac:chgData name="Kumar, Mithlesh" userId="f75b44f8-038e-4ce4-a7a5-b89273cc7715" providerId="ADAL" clId="{A42F95EF-9F9C-47AB-A42B-CE10E8BFB3A5}" dt="2022-07-24T21:25:33.663" v="82" actId="165"/>
          <ac:grpSpMkLst>
            <pc:docMk/>
            <pc:sldMk cId="799524034" sldId="310"/>
            <ac:grpSpMk id="12" creationId="{A5111D11-F1EA-4924-AA4B-0EA7A94875A0}"/>
          </ac:grpSpMkLst>
        </pc:grpChg>
        <pc:grpChg chg="add del mod topLvl">
          <ac:chgData name="Kumar, Mithlesh" userId="f75b44f8-038e-4ce4-a7a5-b89273cc7715" providerId="ADAL" clId="{A42F95EF-9F9C-47AB-A42B-CE10E8BFB3A5}" dt="2022-07-24T21:25:27.345" v="81" actId="165"/>
          <ac:grpSpMkLst>
            <pc:docMk/>
            <pc:sldMk cId="799524034" sldId="310"/>
            <ac:grpSpMk id="14" creationId="{6C4B3D6B-0BD0-411F-9F6E-29679010B73C}"/>
          </ac:grpSpMkLst>
        </pc:grpChg>
        <pc:grpChg chg="add del mod topLvl">
          <ac:chgData name="Kumar, Mithlesh" userId="f75b44f8-038e-4ce4-a7a5-b89273cc7715" providerId="ADAL" clId="{A42F95EF-9F9C-47AB-A42B-CE10E8BFB3A5}" dt="2022-07-24T21:25:27.345" v="81" actId="165"/>
          <ac:grpSpMkLst>
            <pc:docMk/>
            <pc:sldMk cId="799524034" sldId="310"/>
            <ac:grpSpMk id="15" creationId="{9CCCA092-3152-41F9-BF09-DB19FB8A4CF2}"/>
          </ac:grpSpMkLst>
        </pc:grpChg>
        <pc:grpChg chg="mod topLvl">
          <ac:chgData name="Kumar, Mithlesh" userId="f75b44f8-038e-4ce4-a7a5-b89273cc7715" providerId="ADAL" clId="{A42F95EF-9F9C-47AB-A42B-CE10E8BFB3A5}" dt="2022-07-24T21:26:30.056" v="91" actId="164"/>
          <ac:grpSpMkLst>
            <pc:docMk/>
            <pc:sldMk cId="799524034" sldId="310"/>
            <ac:grpSpMk id="19" creationId="{EACEB69B-035E-4B80-889E-D50C0D408C99}"/>
          </ac:grpSpMkLst>
        </pc:grpChg>
        <pc:grpChg chg="add del mod">
          <ac:chgData name="Kumar, Mithlesh" userId="f75b44f8-038e-4ce4-a7a5-b89273cc7715" providerId="ADAL" clId="{A42F95EF-9F9C-47AB-A42B-CE10E8BFB3A5}" dt="2022-07-24T21:25:22.141" v="80" actId="165"/>
          <ac:grpSpMkLst>
            <pc:docMk/>
            <pc:sldMk cId="799524034" sldId="310"/>
            <ac:grpSpMk id="37" creationId="{6C7B2A2C-9431-4EB7-B5FB-FE1C3999648E}"/>
          </ac:grpSpMkLst>
        </pc:grpChg>
        <pc:grpChg chg="add mod">
          <ac:chgData name="Kumar, Mithlesh" userId="f75b44f8-038e-4ce4-a7a5-b89273cc7715" providerId="ADAL" clId="{A42F95EF-9F9C-47AB-A42B-CE10E8BFB3A5}" dt="2022-07-24T21:26:30.056" v="91" actId="164"/>
          <ac:grpSpMkLst>
            <pc:docMk/>
            <pc:sldMk cId="799524034" sldId="310"/>
            <ac:grpSpMk id="38" creationId="{DFD24A91-ECB4-45BF-8FFC-AC6A11BF2BC9}"/>
          </ac:grpSpMkLst>
        </pc:grpChg>
        <pc:cxnChg chg="add mod topLvl">
          <ac:chgData name="Kumar, Mithlesh" userId="f75b44f8-038e-4ce4-a7a5-b89273cc7715" providerId="ADAL" clId="{A42F95EF-9F9C-47AB-A42B-CE10E8BFB3A5}" dt="2022-07-24T21:26:30.056" v="91" actId="164"/>
          <ac:cxnSpMkLst>
            <pc:docMk/>
            <pc:sldMk cId="799524034" sldId="310"/>
            <ac:cxnSpMk id="6" creationId="{384C76B8-0DF6-4563-8568-2305D9BE2F95}"/>
          </ac:cxnSpMkLst>
        </pc:cxnChg>
        <pc:cxnChg chg="add del">
          <ac:chgData name="Kumar, Mithlesh" userId="f75b44f8-038e-4ce4-a7a5-b89273cc7715" providerId="ADAL" clId="{A42F95EF-9F9C-47AB-A42B-CE10E8BFB3A5}" dt="2022-07-24T21:18:36.108" v="5" actId="11529"/>
          <ac:cxnSpMkLst>
            <pc:docMk/>
            <pc:sldMk cId="799524034" sldId="310"/>
            <ac:cxnSpMk id="8" creationId="{C516372C-4D09-4DB3-BD7E-C6047DAD8345}"/>
          </ac:cxnSpMkLst>
        </pc:cxnChg>
        <pc:cxnChg chg="add mod topLvl">
          <ac:chgData name="Kumar, Mithlesh" userId="f75b44f8-038e-4ce4-a7a5-b89273cc7715" providerId="ADAL" clId="{A42F95EF-9F9C-47AB-A42B-CE10E8BFB3A5}" dt="2022-07-24T21:26:30.056" v="91" actId="164"/>
          <ac:cxnSpMkLst>
            <pc:docMk/>
            <pc:sldMk cId="799524034" sldId="310"/>
            <ac:cxnSpMk id="9" creationId="{B881E9CB-421E-48F2-B09D-8B135BDCC4FD}"/>
          </ac:cxnSpMkLst>
        </pc:cxnChg>
        <pc:cxnChg chg="add mod topLvl">
          <ac:chgData name="Kumar, Mithlesh" userId="f75b44f8-038e-4ce4-a7a5-b89273cc7715" providerId="ADAL" clId="{A42F95EF-9F9C-47AB-A42B-CE10E8BFB3A5}" dt="2022-07-24T21:26:30.056" v="91" actId="164"/>
          <ac:cxnSpMkLst>
            <pc:docMk/>
            <pc:sldMk cId="799524034" sldId="310"/>
            <ac:cxnSpMk id="10" creationId="{C934F7E8-8E87-4BBE-900E-F39D295284AB}"/>
          </ac:cxnSpMkLst>
        </pc:cxnChg>
        <pc:cxnChg chg="add mod topLvl">
          <ac:chgData name="Kumar, Mithlesh" userId="f75b44f8-038e-4ce4-a7a5-b89273cc7715" providerId="ADAL" clId="{A42F95EF-9F9C-47AB-A42B-CE10E8BFB3A5}" dt="2022-07-24T21:26:30.056" v="91" actId="164"/>
          <ac:cxnSpMkLst>
            <pc:docMk/>
            <pc:sldMk cId="799524034" sldId="310"/>
            <ac:cxnSpMk id="11" creationId="{120848EA-3DC2-412B-A506-94C25BEFEA83}"/>
          </ac:cxnSpMkLst>
        </pc:cxnChg>
        <pc:cxnChg chg="mod topLvl">
          <ac:chgData name="Kumar, Mithlesh" userId="f75b44f8-038e-4ce4-a7a5-b89273cc7715" providerId="ADAL" clId="{A42F95EF-9F9C-47AB-A42B-CE10E8BFB3A5}" dt="2022-07-24T21:26:30.056" v="91" actId="164"/>
          <ac:cxnSpMkLst>
            <pc:docMk/>
            <pc:sldMk cId="799524034" sldId="310"/>
            <ac:cxnSpMk id="17" creationId="{36C1BC1D-D981-4D6E-970A-BA008A791E23}"/>
          </ac:cxnSpMkLst>
        </pc:cxnChg>
        <pc:cxnChg chg="mod topLvl">
          <ac:chgData name="Kumar, Mithlesh" userId="f75b44f8-038e-4ce4-a7a5-b89273cc7715" providerId="ADAL" clId="{A42F95EF-9F9C-47AB-A42B-CE10E8BFB3A5}" dt="2022-07-24T21:26:30.056" v="91" actId="164"/>
          <ac:cxnSpMkLst>
            <pc:docMk/>
            <pc:sldMk cId="799524034" sldId="310"/>
            <ac:cxnSpMk id="18" creationId="{158F630A-6E82-47F5-809E-2E6DC3898277}"/>
          </ac:cxnSpMkLst>
        </pc:cxnChg>
        <pc:cxnChg chg="mod">
          <ac:chgData name="Kumar, Mithlesh" userId="f75b44f8-038e-4ce4-a7a5-b89273cc7715" providerId="ADAL" clId="{A42F95EF-9F9C-47AB-A42B-CE10E8BFB3A5}" dt="2022-07-24T21:25:43.622" v="83" actId="13822"/>
          <ac:cxnSpMkLst>
            <pc:docMk/>
            <pc:sldMk cId="799524034" sldId="310"/>
            <ac:cxnSpMk id="21" creationId="{4573C16B-5A03-42A5-B3BE-0927FA8683B1}"/>
          </ac:cxnSpMkLst>
        </pc:cxnChg>
        <pc:cxnChg chg="mod">
          <ac:chgData name="Kumar, Mithlesh" userId="f75b44f8-038e-4ce4-a7a5-b89273cc7715" providerId="ADAL" clId="{A42F95EF-9F9C-47AB-A42B-CE10E8BFB3A5}" dt="2022-07-24T21:25:43.622" v="83" actId="13822"/>
          <ac:cxnSpMkLst>
            <pc:docMk/>
            <pc:sldMk cId="799524034" sldId="310"/>
            <ac:cxnSpMk id="22" creationId="{B1390A3C-B5A4-4DF2-B67C-D1D400BB39B9}"/>
          </ac:cxnSpMkLst>
        </pc:cxnChg>
        <pc:cxnChg chg="add mod topLvl">
          <ac:chgData name="Kumar, Mithlesh" userId="f75b44f8-038e-4ce4-a7a5-b89273cc7715" providerId="ADAL" clId="{A42F95EF-9F9C-47AB-A42B-CE10E8BFB3A5}" dt="2022-07-24T21:26:30.056" v="91" actId="164"/>
          <ac:cxnSpMkLst>
            <pc:docMk/>
            <pc:sldMk cId="799524034" sldId="310"/>
            <ac:cxnSpMk id="24" creationId="{9B6B7C36-CB3E-48C1-832E-10465614E5F9}"/>
          </ac:cxnSpMkLst>
        </pc:cxnChg>
        <pc:cxnChg chg="add mod topLvl">
          <ac:chgData name="Kumar, Mithlesh" userId="f75b44f8-038e-4ce4-a7a5-b89273cc7715" providerId="ADAL" clId="{A42F95EF-9F9C-47AB-A42B-CE10E8BFB3A5}" dt="2022-07-24T21:26:30.056" v="91" actId="164"/>
          <ac:cxnSpMkLst>
            <pc:docMk/>
            <pc:sldMk cId="799524034" sldId="310"/>
            <ac:cxnSpMk id="25" creationId="{038BBB0D-ADD6-48BD-A8D5-D3939DF2793B}"/>
          </ac:cxnSpMkLst>
        </pc:cxnChg>
        <pc:cxnChg chg="add mod topLvl">
          <ac:chgData name="Kumar, Mithlesh" userId="f75b44f8-038e-4ce4-a7a5-b89273cc7715" providerId="ADAL" clId="{A42F95EF-9F9C-47AB-A42B-CE10E8BFB3A5}" dt="2022-07-24T21:26:30.056" v="91" actId="164"/>
          <ac:cxnSpMkLst>
            <pc:docMk/>
            <pc:sldMk cId="799524034" sldId="310"/>
            <ac:cxnSpMk id="32" creationId="{94618A52-05D1-42A0-912A-9D32728B7FA9}"/>
          </ac:cxnSpMkLst>
        </pc:cxnChg>
        <pc:cxnChg chg="add mod topLvl">
          <ac:chgData name="Kumar, Mithlesh" userId="f75b44f8-038e-4ce4-a7a5-b89273cc7715" providerId="ADAL" clId="{A42F95EF-9F9C-47AB-A42B-CE10E8BFB3A5}" dt="2022-07-24T21:26:30.056" v="91" actId="164"/>
          <ac:cxnSpMkLst>
            <pc:docMk/>
            <pc:sldMk cId="799524034" sldId="310"/>
            <ac:cxnSpMk id="34" creationId="{9F179962-DF64-4E2D-8B32-22C2F2F0183A}"/>
          </ac:cxnSpMkLst>
        </pc:cxnChg>
      </pc:sldChg>
    </pc:docChg>
  </pc:docChgLst>
  <pc:docChgLst>
    <pc:chgData name="Kumar, Mithlesh" userId="f75b44f8-038e-4ce4-a7a5-b89273cc7715" providerId="ADAL" clId="{C056C738-355A-4E0B-AAFF-C410A94146FB}"/>
    <pc:docChg chg="custSel modSld">
      <pc:chgData name="Kumar, Mithlesh" userId="f75b44f8-038e-4ce4-a7a5-b89273cc7715" providerId="ADAL" clId="{C056C738-355A-4E0B-AAFF-C410A94146FB}" dt="2022-05-13T14:45:22.272" v="108" actId="1076"/>
      <pc:docMkLst>
        <pc:docMk/>
      </pc:docMkLst>
      <pc:sldChg chg="addSp delSp modSp mod">
        <pc:chgData name="Kumar, Mithlesh" userId="f75b44f8-038e-4ce4-a7a5-b89273cc7715" providerId="ADAL" clId="{C056C738-355A-4E0B-AAFF-C410A94146FB}" dt="2022-05-13T14:32:57.137" v="73" actId="1076"/>
        <pc:sldMkLst>
          <pc:docMk/>
          <pc:sldMk cId="1857153997" sldId="261"/>
        </pc:sldMkLst>
        <pc:spChg chg="mod">
          <ac:chgData name="Kumar, Mithlesh" userId="f75b44f8-038e-4ce4-a7a5-b89273cc7715" providerId="ADAL" clId="{C056C738-355A-4E0B-AAFF-C410A94146FB}" dt="2022-05-13T14:32:09.769" v="69" actId="1076"/>
          <ac:spMkLst>
            <pc:docMk/>
            <pc:sldMk cId="1857153997" sldId="261"/>
            <ac:spMk id="11" creationId="{9542AA67-EDBE-49A6-B2CE-27FDDD707B80}"/>
          </ac:spMkLst>
        </pc:spChg>
        <pc:spChg chg="mod">
          <ac:chgData name="Kumar, Mithlesh" userId="f75b44f8-038e-4ce4-a7a5-b89273cc7715" providerId="ADAL" clId="{C056C738-355A-4E0B-AAFF-C410A94146FB}" dt="2022-05-13T14:31:52.747" v="63" actId="20577"/>
          <ac:spMkLst>
            <pc:docMk/>
            <pc:sldMk cId="1857153997" sldId="261"/>
            <ac:spMk id="23" creationId="{7CF89097-5CE7-4761-BCA3-0E9847269564}"/>
          </ac:spMkLst>
        </pc:spChg>
        <pc:picChg chg="del">
          <ac:chgData name="Kumar, Mithlesh" userId="f75b44f8-038e-4ce4-a7a5-b89273cc7715" providerId="ADAL" clId="{C056C738-355A-4E0B-AAFF-C410A94146FB}" dt="2022-05-13T14:31:46.810" v="53" actId="478"/>
          <ac:picMkLst>
            <pc:docMk/>
            <pc:sldMk cId="1857153997" sldId="261"/>
            <ac:picMk id="4" creationId="{6B5B697F-5403-4EB2-A541-704325413C6D}"/>
          </ac:picMkLst>
        </pc:picChg>
        <pc:picChg chg="add mod ord">
          <ac:chgData name="Kumar, Mithlesh" userId="f75b44f8-038e-4ce4-a7a5-b89273cc7715" providerId="ADAL" clId="{C056C738-355A-4E0B-AAFF-C410A94146FB}" dt="2022-05-13T14:32:06.369" v="68" actId="1076"/>
          <ac:picMkLst>
            <pc:docMk/>
            <pc:sldMk cId="1857153997" sldId="261"/>
            <ac:picMk id="5" creationId="{9CE91BDF-484C-CC41-331A-EAD03BE9B579}"/>
          </ac:picMkLst>
        </pc:picChg>
        <pc:picChg chg="add ord">
          <ac:chgData name="Kumar, Mithlesh" userId="f75b44f8-038e-4ce4-a7a5-b89273cc7715" providerId="ADAL" clId="{C056C738-355A-4E0B-AAFF-C410A94146FB}" dt="2022-05-13T14:32:35.908" v="71" actId="167"/>
          <ac:picMkLst>
            <pc:docMk/>
            <pc:sldMk cId="1857153997" sldId="261"/>
            <ac:picMk id="7" creationId="{EF34AB34-8A95-202A-99D3-A5F0E8673F11}"/>
          </ac:picMkLst>
        </pc:picChg>
        <pc:picChg chg="del">
          <ac:chgData name="Kumar, Mithlesh" userId="f75b44f8-038e-4ce4-a7a5-b89273cc7715" providerId="ADAL" clId="{C056C738-355A-4E0B-AAFF-C410A94146FB}" dt="2022-05-13T14:31:47.818" v="54" actId="478"/>
          <ac:picMkLst>
            <pc:docMk/>
            <pc:sldMk cId="1857153997" sldId="261"/>
            <ac:picMk id="9" creationId="{40A62025-E73C-4D94-AEF6-CE6CF326E90F}"/>
          </ac:picMkLst>
        </pc:picChg>
        <pc:picChg chg="add mod">
          <ac:chgData name="Kumar, Mithlesh" userId="f75b44f8-038e-4ce4-a7a5-b89273cc7715" providerId="ADAL" clId="{C056C738-355A-4E0B-AAFF-C410A94146FB}" dt="2022-05-13T14:32:57.137" v="73" actId="1076"/>
          <ac:picMkLst>
            <pc:docMk/>
            <pc:sldMk cId="1857153997" sldId="261"/>
            <ac:picMk id="10" creationId="{D5FD0B54-E654-8653-B17F-B2BFABD711BA}"/>
          </ac:picMkLst>
        </pc:picChg>
        <pc:picChg chg="del">
          <ac:chgData name="Kumar, Mithlesh" userId="f75b44f8-038e-4ce4-a7a5-b89273cc7715" providerId="ADAL" clId="{C056C738-355A-4E0B-AAFF-C410A94146FB}" dt="2022-05-13T14:31:48.466" v="55" actId="478"/>
          <ac:picMkLst>
            <pc:docMk/>
            <pc:sldMk cId="1857153997" sldId="261"/>
            <ac:picMk id="13" creationId="{19A857C0-37A9-477C-954A-3B9ED77BF5FC}"/>
          </ac:picMkLst>
        </pc:picChg>
      </pc:sldChg>
      <pc:sldChg chg="addSp delSp modSp mod">
        <pc:chgData name="Kumar, Mithlesh" userId="f75b44f8-038e-4ce4-a7a5-b89273cc7715" providerId="ADAL" clId="{C056C738-355A-4E0B-AAFF-C410A94146FB}" dt="2022-05-13T14:40:31.042" v="92" actId="20577"/>
        <pc:sldMkLst>
          <pc:docMk/>
          <pc:sldMk cId="3213205319" sldId="281"/>
        </pc:sldMkLst>
        <pc:spChg chg="mod">
          <ac:chgData name="Kumar, Mithlesh" userId="f75b44f8-038e-4ce4-a7a5-b89273cc7715" providerId="ADAL" clId="{C056C738-355A-4E0B-AAFF-C410A94146FB}" dt="2022-05-13T14:40:31.042" v="92" actId="20577"/>
          <ac:spMkLst>
            <pc:docMk/>
            <pc:sldMk cId="3213205319" sldId="281"/>
            <ac:spMk id="12" creationId="{2F725C59-FA84-45B7-81B8-4EFC31DB798D}"/>
          </ac:spMkLst>
        </pc:spChg>
        <pc:picChg chg="add del mod">
          <ac:chgData name="Kumar, Mithlesh" userId="f75b44f8-038e-4ce4-a7a5-b89273cc7715" providerId="ADAL" clId="{C056C738-355A-4E0B-AAFF-C410A94146FB}" dt="2022-05-13T14:13:57.011" v="13" actId="478"/>
          <ac:picMkLst>
            <pc:docMk/>
            <pc:sldMk cId="3213205319" sldId="281"/>
            <ac:picMk id="4" creationId="{17876881-A99D-1F67-6317-CC52F593A4EA}"/>
          </ac:picMkLst>
        </pc:picChg>
        <pc:picChg chg="del">
          <ac:chgData name="Kumar, Mithlesh" userId="f75b44f8-038e-4ce4-a7a5-b89273cc7715" providerId="ADAL" clId="{C056C738-355A-4E0B-AAFF-C410A94146FB}" dt="2022-05-13T14:13:09.127" v="0" actId="478"/>
          <ac:picMkLst>
            <pc:docMk/>
            <pc:sldMk cId="3213205319" sldId="281"/>
            <ac:picMk id="5" creationId="{495A6CAE-A110-4C2A-BF4C-8915ACFA331C}"/>
          </ac:picMkLst>
        </pc:picChg>
        <pc:picChg chg="add del mod">
          <ac:chgData name="Kumar, Mithlesh" userId="f75b44f8-038e-4ce4-a7a5-b89273cc7715" providerId="ADAL" clId="{C056C738-355A-4E0B-AAFF-C410A94146FB}" dt="2022-05-13T14:14:20.291" v="22" actId="478"/>
          <ac:picMkLst>
            <pc:docMk/>
            <pc:sldMk cId="3213205319" sldId="281"/>
            <ac:picMk id="7" creationId="{D329883B-73DB-9381-A8A7-B2923579AA39}"/>
          </ac:picMkLst>
        </pc:picChg>
        <pc:picChg chg="del">
          <ac:chgData name="Kumar, Mithlesh" userId="f75b44f8-038e-4ce4-a7a5-b89273cc7715" providerId="ADAL" clId="{C056C738-355A-4E0B-AAFF-C410A94146FB}" dt="2022-05-13T14:13:11.067" v="1" actId="478"/>
          <ac:picMkLst>
            <pc:docMk/>
            <pc:sldMk cId="3213205319" sldId="281"/>
            <ac:picMk id="8" creationId="{5D3D0563-52DC-47AD-8B52-F6B944884EE7}"/>
          </ac:picMkLst>
        </pc:picChg>
        <pc:picChg chg="del">
          <ac:chgData name="Kumar, Mithlesh" userId="f75b44f8-038e-4ce4-a7a5-b89273cc7715" providerId="ADAL" clId="{C056C738-355A-4E0B-AAFF-C410A94146FB}" dt="2022-05-13T14:13:11.763" v="2" actId="478"/>
          <ac:picMkLst>
            <pc:docMk/>
            <pc:sldMk cId="3213205319" sldId="281"/>
            <ac:picMk id="10" creationId="{5956C454-9F02-4BB3-B22F-E82BBF23F7BD}"/>
          </ac:picMkLst>
        </pc:picChg>
        <pc:picChg chg="add del mod">
          <ac:chgData name="Kumar, Mithlesh" userId="f75b44f8-038e-4ce4-a7a5-b89273cc7715" providerId="ADAL" clId="{C056C738-355A-4E0B-AAFF-C410A94146FB}" dt="2022-05-13T14:14:19.011" v="20" actId="478"/>
          <ac:picMkLst>
            <pc:docMk/>
            <pc:sldMk cId="3213205319" sldId="281"/>
            <ac:picMk id="11" creationId="{AA3B787A-2D8C-CD03-98C4-367E7C0E3FB0}"/>
          </ac:picMkLst>
        </pc:picChg>
        <pc:picChg chg="add del mod">
          <ac:chgData name="Kumar, Mithlesh" userId="f75b44f8-038e-4ce4-a7a5-b89273cc7715" providerId="ADAL" clId="{C056C738-355A-4E0B-AAFF-C410A94146FB}" dt="2022-05-13T14:14:19.611" v="21" actId="478"/>
          <ac:picMkLst>
            <pc:docMk/>
            <pc:sldMk cId="3213205319" sldId="281"/>
            <ac:picMk id="13" creationId="{FF9E27EC-4F0D-4BAE-4878-D539C87017F5}"/>
          </ac:picMkLst>
        </pc:picChg>
        <pc:picChg chg="add del mod">
          <ac:chgData name="Kumar, Mithlesh" userId="f75b44f8-038e-4ce4-a7a5-b89273cc7715" providerId="ADAL" clId="{C056C738-355A-4E0B-AAFF-C410A94146FB}" dt="2022-05-13T14:17:36.667" v="47" actId="478"/>
          <ac:picMkLst>
            <pc:docMk/>
            <pc:sldMk cId="3213205319" sldId="281"/>
            <ac:picMk id="14" creationId="{6E40742A-CF22-49F2-F931-CCB7B5027FF8}"/>
          </ac:picMkLst>
        </pc:picChg>
        <pc:picChg chg="add mod">
          <ac:chgData name="Kumar, Mithlesh" userId="f75b44f8-038e-4ce4-a7a5-b89273cc7715" providerId="ADAL" clId="{C056C738-355A-4E0B-AAFF-C410A94146FB}" dt="2022-05-13T14:16:45.850" v="46" actId="1038"/>
          <ac:picMkLst>
            <pc:docMk/>
            <pc:sldMk cId="3213205319" sldId="281"/>
            <ac:picMk id="16" creationId="{C181C6E8-C4C9-4F89-8B24-15867A356868}"/>
          </ac:picMkLst>
        </pc:picChg>
        <pc:picChg chg="add mod">
          <ac:chgData name="Kumar, Mithlesh" userId="f75b44f8-038e-4ce4-a7a5-b89273cc7715" providerId="ADAL" clId="{C056C738-355A-4E0B-AAFF-C410A94146FB}" dt="2022-05-13T14:16:35.851" v="29" actId="1076"/>
          <ac:picMkLst>
            <pc:docMk/>
            <pc:sldMk cId="3213205319" sldId="281"/>
            <ac:picMk id="18" creationId="{8729528E-0197-FDC9-EDFA-13016527F4D0}"/>
          </ac:picMkLst>
        </pc:picChg>
        <pc:picChg chg="add mod">
          <ac:chgData name="Kumar, Mithlesh" userId="f75b44f8-038e-4ce4-a7a5-b89273cc7715" providerId="ADAL" clId="{C056C738-355A-4E0B-AAFF-C410A94146FB}" dt="2022-05-13T14:17:44.042" v="49" actId="1076"/>
          <ac:picMkLst>
            <pc:docMk/>
            <pc:sldMk cId="3213205319" sldId="281"/>
            <ac:picMk id="20" creationId="{D43A086E-666D-E89A-2561-05C7FDA498AA}"/>
          </ac:picMkLst>
        </pc:picChg>
      </pc:sldChg>
      <pc:sldChg chg="addSp delSp modSp mod">
        <pc:chgData name="Kumar, Mithlesh" userId="f75b44f8-038e-4ce4-a7a5-b89273cc7715" providerId="ADAL" clId="{C056C738-355A-4E0B-AAFF-C410A94146FB}" dt="2022-05-13T14:40:15.948" v="88" actId="20577"/>
        <pc:sldMkLst>
          <pc:docMk/>
          <pc:sldMk cId="3790519648" sldId="282"/>
        </pc:sldMkLst>
        <pc:spChg chg="mod">
          <ac:chgData name="Kumar, Mithlesh" userId="f75b44f8-038e-4ce4-a7a5-b89273cc7715" providerId="ADAL" clId="{C056C738-355A-4E0B-AAFF-C410A94146FB}" dt="2022-05-13T14:40:15.948" v="88" actId="20577"/>
          <ac:spMkLst>
            <pc:docMk/>
            <pc:sldMk cId="3790519648" sldId="282"/>
            <ac:spMk id="12" creationId="{9C438A46-B23C-4C92-95F6-FC32DDCEC3F7}"/>
          </ac:spMkLst>
        </pc:spChg>
        <pc:picChg chg="del">
          <ac:chgData name="Kumar, Mithlesh" userId="f75b44f8-038e-4ce4-a7a5-b89273cc7715" providerId="ADAL" clId="{C056C738-355A-4E0B-AAFF-C410A94146FB}" dt="2022-05-13T14:31:33.098" v="50" actId="478"/>
          <ac:picMkLst>
            <pc:docMk/>
            <pc:sldMk cId="3790519648" sldId="282"/>
            <ac:picMk id="4" creationId="{FAFA1367-E45F-434E-B54F-76E776041B45}"/>
          </ac:picMkLst>
        </pc:picChg>
        <pc:picChg chg="add mod">
          <ac:chgData name="Kumar, Mithlesh" userId="f75b44f8-038e-4ce4-a7a5-b89273cc7715" providerId="ADAL" clId="{C056C738-355A-4E0B-AAFF-C410A94146FB}" dt="2022-05-13T14:38:30.201" v="80" actId="1076"/>
          <ac:picMkLst>
            <pc:docMk/>
            <pc:sldMk cId="3790519648" sldId="282"/>
            <ac:picMk id="5" creationId="{2FEB5318-2985-3614-D759-0B8801FAEBD6}"/>
          </ac:picMkLst>
        </pc:picChg>
        <pc:picChg chg="del">
          <ac:chgData name="Kumar, Mithlesh" userId="f75b44f8-038e-4ce4-a7a5-b89273cc7715" providerId="ADAL" clId="{C056C738-355A-4E0B-AAFF-C410A94146FB}" dt="2022-05-13T14:31:33.738" v="51" actId="478"/>
          <ac:picMkLst>
            <pc:docMk/>
            <pc:sldMk cId="3790519648" sldId="282"/>
            <ac:picMk id="6" creationId="{46AF49FE-E004-4C36-9C75-291C121BD271}"/>
          </ac:picMkLst>
        </pc:picChg>
        <pc:picChg chg="del">
          <ac:chgData name="Kumar, Mithlesh" userId="f75b44f8-038e-4ce4-a7a5-b89273cc7715" providerId="ADAL" clId="{C056C738-355A-4E0B-AAFF-C410A94146FB}" dt="2022-05-13T14:31:34.193" v="52" actId="478"/>
          <ac:picMkLst>
            <pc:docMk/>
            <pc:sldMk cId="3790519648" sldId="282"/>
            <ac:picMk id="8" creationId="{27049458-5539-430D-A00F-6F960BC0FCE1}"/>
          </ac:picMkLst>
        </pc:picChg>
        <pc:picChg chg="add mod">
          <ac:chgData name="Kumar, Mithlesh" userId="f75b44f8-038e-4ce4-a7a5-b89273cc7715" providerId="ADAL" clId="{C056C738-355A-4E0B-AAFF-C410A94146FB}" dt="2022-05-13T14:38:32.209" v="81" actId="1076"/>
          <ac:picMkLst>
            <pc:docMk/>
            <pc:sldMk cId="3790519648" sldId="282"/>
            <ac:picMk id="9" creationId="{B2898ECC-134A-8F5B-A912-77967EE7F0AC}"/>
          </ac:picMkLst>
        </pc:picChg>
        <pc:picChg chg="add mod">
          <ac:chgData name="Kumar, Mithlesh" userId="f75b44f8-038e-4ce4-a7a5-b89273cc7715" providerId="ADAL" clId="{C056C738-355A-4E0B-AAFF-C410A94146FB}" dt="2022-05-13T14:38:35.122" v="82" actId="1076"/>
          <ac:picMkLst>
            <pc:docMk/>
            <pc:sldMk cId="3790519648" sldId="282"/>
            <ac:picMk id="11" creationId="{33356774-65F0-EA7D-4EBF-43C3EA479219}"/>
          </ac:picMkLst>
        </pc:picChg>
      </pc:sldChg>
      <pc:sldChg chg="addSp delSp modSp mod">
        <pc:chgData name="Kumar, Mithlesh" userId="f75b44f8-038e-4ce4-a7a5-b89273cc7715" providerId="ADAL" clId="{C056C738-355A-4E0B-AAFF-C410A94146FB}" dt="2022-05-13T14:45:22.272" v="108" actId="1076"/>
        <pc:sldMkLst>
          <pc:docMk/>
          <pc:sldMk cId="3051369058" sldId="284"/>
        </pc:sldMkLst>
        <pc:spChg chg="mod">
          <ac:chgData name="Kumar, Mithlesh" userId="f75b44f8-038e-4ce4-a7a5-b89273cc7715" providerId="ADAL" clId="{C056C738-355A-4E0B-AAFF-C410A94146FB}" dt="2022-05-13T14:44:38.184" v="105" actId="1076"/>
          <ac:spMkLst>
            <pc:docMk/>
            <pc:sldMk cId="3051369058" sldId="284"/>
            <ac:spMk id="11" creationId="{9542AA67-EDBE-49A6-B2CE-27FDDD707B80}"/>
          </ac:spMkLst>
        </pc:spChg>
        <pc:spChg chg="mod">
          <ac:chgData name="Kumar, Mithlesh" userId="f75b44f8-038e-4ce4-a7a5-b89273cc7715" providerId="ADAL" clId="{C056C738-355A-4E0B-AAFF-C410A94146FB}" dt="2022-05-13T14:41:23.163" v="98" actId="20577"/>
          <ac:spMkLst>
            <pc:docMk/>
            <pc:sldMk cId="3051369058" sldId="284"/>
            <ac:spMk id="15" creationId="{C1F3A326-8820-4781-B73D-4A7DD8CE00DD}"/>
          </ac:spMkLst>
        </pc:spChg>
        <pc:picChg chg="add mod ord">
          <ac:chgData name="Kumar, Mithlesh" userId="f75b44f8-038e-4ce4-a7a5-b89273cc7715" providerId="ADAL" clId="{C056C738-355A-4E0B-AAFF-C410A94146FB}" dt="2022-05-13T14:44:35.241" v="104" actId="1076"/>
          <ac:picMkLst>
            <pc:docMk/>
            <pc:sldMk cId="3051369058" sldId="284"/>
            <ac:picMk id="4" creationId="{A4D503B2-7B22-FF96-2C88-73C8C3C8BAFD}"/>
          </ac:picMkLst>
        </pc:picChg>
        <pc:picChg chg="del">
          <ac:chgData name="Kumar, Mithlesh" userId="f75b44f8-038e-4ce4-a7a5-b89273cc7715" providerId="ADAL" clId="{C056C738-355A-4E0B-AAFF-C410A94146FB}" dt="2022-05-13T14:42:04.210" v="99" actId="478"/>
          <ac:picMkLst>
            <pc:docMk/>
            <pc:sldMk cId="3051369058" sldId="284"/>
            <ac:picMk id="5" creationId="{7A228E05-F7BC-4D5D-8699-0933894FD2EF}"/>
          </ac:picMkLst>
        </pc:picChg>
        <pc:picChg chg="del">
          <ac:chgData name="Kumar, Mithlesh" userId="f75b44f8-038e-4ce4-a7a5-b89273cc7715" providerId="ADAL" clId="{C056C738-355A-4E0B-AAFF-C410A94146FB}" dt="2022-05-13T14:42:04.938" v="100" actId="478"/>
          <ac:picMkLst>
            <pc:docMk/>
            <pc:sldMk cId="3051369058" sldId="284"/>
            <ac:picMk id="7" creationId="{69B690B3-3735-4DBF-97F5-E5796ACABC60}"/>
          </ac:picMkLst>
        </pc:picChg>
        <pc:picChg chg="add">
          <ac:chgData name="Kumar, Mithlesh" userId="f75b44f8-038e-4ce4-a7a5-b89273cc7715" providerId="ADAL" clId="{C056C738-355A-4E0B-AAFF-C410A94146FB}" dt="2022-05-13T14:45:01.639" v="106" actId="22"/>
          <ac:picMkLst>
            <pc:docMk/>
            <pc:sldMk cId="3051369058" sldId="284"/>
            <ac:picMk id="8" creationId="{A5A53751-2950-CE5B-2F95-D477C3701C3F}"/>
          </ac:picMkLst>
        </pc:picChg>
        <pc:picChg chg="del">
          <ac:chgData name="Kumar, Mithlesh" userId="f75b44f8-038e-4ce4-a7a5-b89273cc7715" providerId="ADAL" clId="{C056C738-355A-4E0B-AAFF-C410A94146FB}" dt="2022-05-13T14:42:05.497" v="101" actId="478"/>
          <ac:picMkLst>
            <pc:docMk/>
            <pc:sldMk cId="3051369058" sldId="284"/>
            <ac:picMk id="9" creationId="{556A9E2A-93A4-4225-9968-94D0A83131F1}"/>
          </ac:picMkLst>
        </pc:picChg>
        <pc:picChg chg="add mod">
          <ac:chgData name="Kumar, Mithlesh" userId="f75b44f8-038e-4ce4-a7a5-b89273cc7715" providerId="ADAL" clId="{C056C738-355A-4E0B-AAFF-C410A94146FB}" dt="2022-05-13T14:45:22.272" v="108" actId="1076"/>
          <ac:picMkLst>
            <pc:docMk/>
            <pc:sldMk cId="3051369058" sldId="284"/>
            <ac:picMk id="12" creationId="{94A455BD-5A33-CCED-B283-1FD53AB6E4CF}"/>
          </ac:picMkLst>
        </pc:picChg>
      </pc:sldChg>
    </pc:docChg>
  </pc:docChgLst>
  <pc:docChgLst>
    <pc:chgData name="Kumar, Mithlesh" userId="f75b44f8-038e-4ce4-a7a5-b89273cc7715" providerId="ADAL" clId="{F139B580-83BB-483F-AF24-6844C6989244}"/>
    <pc:docChg chg="undo custSel addSld modSld sldOrd">
      <pc:chgData name="Kumar, Mithlesh" userId="f75b44f8-038e-4ce4-a7a5-b89273cc7715" providerId="ADAL" clId="{F139B580-83BB-483F-AF24-6844C6989244}" dt="2022-10-20T16:36:19.512" v="1377" actId="1076"/>
      <pc:docMkLst>
        <pc:docMk/>
      </pc:docMkLst>
      <pc:sldChg chg="modSp mod">
        <pc:chgData name="Kumar, Mithlesh" userId="f75b44f8-038e-4ce4-a7a5-b89273cc7715" providerId="ADAL" clId="{F139B580-83BB-483F-AF24-6844C6989244}" dt="2022-10-08T19:38:08.834" v="212" actId="20577"/>
        <pc:sldMkLst>
          <pc:docMk/>
          <pc:sldMk cId="1480225823" sldId="256"/>
        </pc:sldMkLst>
        <pc:spChg chg="mod">
          <ac:chgData name="Kumar, Mithlesh" userId="f75b44f8-038e-4ce4-a7a5-b89273cc7715" providerId="ADAL" clId="{F139B580-83BB-483F-AF24-6844C6989244}" dt="2022-10-08T19:38:08.834" v="212" actId="20577"/>
          <ac:spMkLst>
            <pc:docMk/>
            <pc:sldMk cId="1480225823" sldId="256"/>
            <ac:spMk id="3" creationId="{BFB483D4-E0BA-0E91-E7A8-C507E881AFFE}"/>
          </ac:spMkLst>
        </pc:spChg>
      </pc:sldChg>
      <pc:sldChg chg="modSp mod">
        <pc:chgData name="Kumar, Mithlesh" userId="f75b44f8-038e-4ce4-a7a5-b89273cc7715" providerId="ADAL" clId="{F139B580-83BB-483F-AF24-6844C6989244}" dt="2022-10-20T16:35:14.385" v="1360" actId="1076"/>
        <pc:sldMkLst>
          <pc:docMk/>
          <pc:sldMk cId="4212769980" sldId="259"/>
        </pc:sldMkLst>
        <pc:spChg chg="mod">
          <ac:chgData name="Kumar, Mithlesh" userId="f75b44f8-038e-4ce4-a7a5-b89273cc7715" providerId="ADAL" clId="{F139B580-83BB-483F-AF24-6844C6989244}" dt="2022-10-08T20:32:26.142" v="518" actId="1076"/>
          <ac:spMkLst>
            <pc:docMk/>
            <pc:sldMk cId="4212769980" sldId="259"/>
            <ac:spMk id="5" creationId="{83E49D23-F21E-A509-0387-14FC94923664}"/>
          </ac:spMkLst>
        </pc:spChg>
        <pc:spChg chg="mod">
          <ac:chgData name="Kumar, Mithlesh" userId="f75b44f8-038e-4ce4-a7a5-b89273cc7715" providerId="ADAL" clId="{F139B580-83BB-483F-AF24-6844C6989244}" dt="2022-10-08T20:40:41.624" v="548" actId="20577"/>
          <ac:spMkLst>
            <pc:docMk/>
            <pc:sldMk cId="4212769980" sldId="259"/>
            <ac:spMk id="27" creationId="{E3D989FA-5B06-4FC7-93B4-F16C5EFA7C7D}"/>
          </ac:spMkLst>
        </pc:spChg>
        <pc:graphicFrameChg chg="mod modGraphic">
          <ac:chgData name="Kumar, Mithlesh" userId="f75b44f8-038e-4ce4-a7a5-b89273cc7715" providerId="ADAL" clId="{F139B580-83BB-483F-AF24-6844C6989244}" dt="2022-10-20T16:35:14.385" v="1360" actId="1076"/>
          <ac:graphicFrameMkLst>
            <pc:docMk/>
            <pc:sldMk cId="4212769980" sldId="259"/>
            <ac:graphicFrameMk id="15" creationId="{51A948A6-3DCB-4FA3-9CE1-FEA805BF39E6}"/>
          </ac:graphicFrameMkLst>
        </pc:graphicFrameChg>
      </pc:sldChg>
      <pc:sldChg chg="addSp delSp modSp mod">
        <pc:chgData name="Kumar, Mithlesh" userId="f75b44f8-038e-4ce4-a7a5-b89273cc7715" providerId="ADAL" clId="{F139B580-83BB-483F-AF24-6844C6989244}" dt="2022-10-20T16:34:16.848" v="1355" actId="1076"/>
        <pc:sldMkLst>
          <pc:docMk/>
          <pc:sldMk cId="1857153997" sldId="261"/>
        </pc:sldMkLst>
        <pc:spChg chg="mod">
          <ac:chgData name="Kumar, Mithlesh" userId="f75b44f8-038e-4ce4-a7a5-b89273cc7715" providerId="ADAL" clId="{F139B580-83BB-483F-AF24-6844C6989244}" dt="2022-10-20T16:34:16.848" v="1355" actId="1076"/>
          <ac:spMkLst>
            <pc:docMk/>
            <pc:sldMk cId="1857153997" sldId="261"/>
            <ac:spMk id="32" creationId="{CD555E41-BC5B-4E9F-A4CD-BD567DC7A2BB}"/>
          </ac:spMkLst>
        </pc:spChg>
        <pc:graphicFrameChg chg="mod modGraphic">
          <ac:chgData name="Kumar, Mithlesh" userId="f75b44f8-038e-4ce4-a7a5-b89273cc7715" providerId="ADAL" clId="{F139B580-83BB-483F-AF24-6844C6989244}" dt="2022-10-20T16:31:44.761" v="1335" actId="1076"/>
          <ac:graphicFrameMkLst>
            <pc:docMk/>
            <pc:sldMk cId="1857153997" sldId="261"/>
            <ac:graphicFrameMk id="13" creationId="{A13C606C-A556-4E7A-81D0-CC24FA062B02}"/>
          </ac:graphicFrameMkLst>
        </pc:graphicFrameChg>
        <pc:picChg chg="del">
          <ac:chgData name="Kumar, Mithlesh" userId="f75b44f8-038e-4ce4-a7a5-b89273cc7715" providerId="ADAL" clId="{F139B580-83BB-483F-AF24-6844C6989244}" dt="2022-10-20T16:31:56.824" v="1340" actId="478"/>
          <ac:picMkLst>
            <pc:docMk/>
            <pc:sldMk cId="1857153997" sldId="261"/>
            <ac:picMk id="4" creationId="{7891F986-06B5-3C7D-81E1-92F5586F8126}"/>
          </ac:picMkLst>
        </pc:picChg>
        <pc:picChg chg="add del mod ord">
          <ac:chgData name="Kumar, Mithlesh" userId="f75b44f8-038e-4ce4-a7a5-b89273cc7715" providerId="ADAL" clId="{F139B580-83BB-483F-AF24-6844C6989244}" dt="2022-10-20T16:32:10.880" v="1341" actId="478"/>
          <ac:picMkLst>
            <pc:docMk/>
            <pc:sldMk cId="1857153997" sldId="261"/>
            <ac:picMk id="7" creationId="{B1D3795B-5B8E-1400-4341-5D5E110B0CFE}"/>
          </ac:picMkLst>
        </pc:picChg>
        <pc:picChg chg="del">
          <ac:chgData name="Kumar, Mithlesh" userId="f75b44f8-038e-4ce4-a7a5-b89273cc7715" providerId="ADAL" clId="{F139B580-83BB-483F-AF24-6844C6989244}" dt="2022-10-20T16:31:56.105" v="1339" actId="478"/>
          <ac:picMkLst>
            <pc:docMk/>
            <pc:sldMk cId="1857153997" sldId="261"/>
            <ac:picMk id="8" creationId="{F2C8297F-6755-F479-D00E-C6387268CD0F}"/>
          </ac:picMkLst>
        </pc:picChg>
        <pc:picChg chg="add mod ord">
          <ac:chgData name="Kumar, Mithlesh" userId="f75b44f8-038e-4ce4-a7a5-b89273cc7715" providerId="ADAL" clId="{F139B580-83BB-483F-AF24-6844C6989244}" dt="2022-10-20T16:34:04.480" v="1354" actId="1076"/>
          <ac:picMkLst>
            <pc:docMk/>
            <pc:sldMk cId="1857153997" sldId="261"/>
            <ac:picMk id="10" creationId="{989DE7E9-993A-47CD-9AF1-34E77C8BCD71}"/>
          </ac:picMkLst>
        </pc:picChg>
        <pc:picChg chg="del">
          <ac:chgData name="Kumar, Mithlesh" userId="f75b44f8-038e-4ce4-a7a5-b89273cc7715" providerId="ADAL" clId="{F139B580-83BB-483F-AF24-6844C6989244}" dt="2022-10-20T16:30:50.841" v="1327" actId="478"/>
          <ac:picMkLst>
            <pc:docMk/>
            <pc:sldMk cId="1857153997" sldId="261"/>
            <ac:picMk id="12" creationId="{A447DB70-FA11-EB8A-E1BA-2BFF824782E8}"/>
          </ac:picMkLst>
        </pc:picChg>
        <pc:picChg chg="add mod">
          <ac:chgData name="Kumar, Mithlesh" userId="f75b44f8-038e-4ce4-a7a5-b89273cc7715" providerId="ADAL" clId="{F139B580-83BB-483F-AF24-6844C6989244}" dt="2022-10-20T16:34:00.912" v="1353" actId="1076"/>
          <ac:picMkLst>
            <pc:docMk/>
            <pc:sldMk cId="1857153997" sldId="261"/>
            <ac:picMk id="34" creationId="{38B73F62-4443-2712-4F01-C6F27B4C4DDB}"/>
          </ac:picMkLst>
        </pc:picChg>
        <pc:picChg chg="add mod">
          <ac:chgData name="Kumar, Mithlesh" userId="f75b44f8-038e-4ce4-a7a5-b89273cc7715" providerId="ADAL" clId="{F139B580-83BB-483F-AF24-6844C6989244}" dt="2022-10-20T16:33:57.208" v="1352" actId="1076"/>
          <ac:picMkLst>
            <pc:docMk/>
            <pc:sldMk cId="1857153997" sldId="261"/>
            <ac:picMk id="36" creationId="{D2BB8F4C-DEB8-415C-11D9-4AFE2BCD9850}"/>
          </ac:picMkLst>
        </pc:picChg>
      </pc:sldChg>
      <pc:sldChg chg="ord">
        <pc:chgData name="Kumar, Mithlesh" userId="f75b44f8-038e-4ce4-a7a5-b89273cc7715" providerId="ADAL" clId="{F139B580-83BB-483F-AF24-6844C6989244}" dt="2022-10-08T19:01:27.472" v="88"/>
        <pc:sldMkLst>
          <pc:docMk/>
          <pc:sldMk cId="3187037023" sldId="273"/>
        </pc:sldMkLst>
      </pc:sldChg>
      <pc:sldChg chg="addSp delSp modSp mod">
        <pc:chgData name="Kumar, Mithlesh" userId="f75b44f8-038e-4ce4-a7a5-b89273cc7715" providerId="ADAL" clId="{F139B580-83BB-483F-AF24-6844C6989244}" dt="2022-10-20T16:28:25.856" v="1326" actId="1076"/>
        <pc:sldMkLst>
          <pc:docMk/>
          <pc:sldMk cId="3213205319" sldId="281"/>
        </pc:sldMkLst>
        <pc:spChg chg="mod">
          <ac:chgData name="Kumar, Mithlesh" userId="f75b44f8-038e-4ce4-a7a5-b89273cc7715" providerId="ADAL" clId="{F139B580-83BB-483F-AF24-6844C6989244}" dt="2022-10-20T16:25:06.425" v="1299" actId="1076"/>
          <ac:spMkLst>
            <pc:docMk/>
            <pc:sldMk cId="3213205319" sldId="281"/>
            <ac:spMk id="5" creationId="{F75F6A89-4249-438E-845C-CBC7A2AE7935}"/>
          </ac:spMkLst>
        </pc:spChg>
        <pc:spChg chg="mod">
          <ac:chgData name="Kumar, Mithlesh" userId="f75b44f8-038e-4ce4-a7a5-b89273cc7715" providerId="ADAL" clId="{F139B580-83BB-483F-AF24-6844C6989244}" dt="2022-10-20T16:25:06.425" v="1299" actId="1076"/>
          <ac:spMkLst>
            <pc:docMk/>
            <pc:sldMk cId="3213205319" sldId="281"/>
            <ac:spMk id="9" creationId="{15397323-A9EC-4749-8681-6617B5D499D5}"/>
          </ac:spMkLst>
        </pc:spChg>
        <pc:picChg chg="del">
          <ac:chgData name="Kumar, Mithlesh" userId="f75b44f8-038e-4ce4-a7a5-b89273cc7715" providerId="ADAL" clId="{F139B580-83BB-483F-AF24-6844C6989244}" dt="2022-10-20T16:23:59.729" v="1289" actId="478"/>
          <ac:picMkLst>
            <pc:docMk/>
            <pc:sldMk cId="3213205319" sldId="281"/>
            <ac:picMk id="4" creationId="{EF151A54-894F-ACE3-D219-BE6F78B84980}"/>
          </ac:picMkLst>
        </pc:picChg>
        <pc:picChg chg="del">
          <ac:chgData name="Kumar, Mithlesh" userId="f75b44f8-038e-4ce4-a7a5-b89273cc7715" providerId="ADAL" clId="{F139B580-83BB-483F-AF24-6844C6989244}" dt="2022-10-20T16:24:10.136" v="1292" actId="478"/>
          <ac:picMkLst>
            <pc:docMk/>
            <pc:sldMk cId="3213205319" sldId="281"/>
            <ac:picMk id="8" creationId="{26E2EE42-67A6-42FD-17B6-975CC87A0A2D}"/>
          </ac:picMkLst>
        </pc:picChg>
        <pc:picChg chg="add del mod">
          <ac:chgData name="Kumar, Mithlesh" userId="f75b44f8-038e-4ce4-a7a5-b89273cc7715" providerId="ADAL" clId="{F139B580-83BB-483F-AF24-6844C6989244}" dt="2022-10-20T16:17:12.881" v="1258" actId="478"/>
          <ac:picMkLst>
            <pc:docMk/>
            <pc:sldMk cId="3213205319" sldId="281"/>
            <ac:picMk id="10" creationId="{689B2429-292F-0ADE-2DDB-CCC76348980D}"/>
          </ac:picMkLst>
        </pc:picChg>
        <pc:picChg chg="add del mod">
          <ac:chgData name="Kumar, Mithlesh" userId="f75b44f8-038e-4ce4-a7a5-b89273cc7715" providerId="ADAL" clId="{F139B580-83BB-483F-AF24-6844C6989244}" dt="2022-10-20T16:18:45.248" v="1264" actId="478"/>
          <ac:picMkLst>
            <pc:docMk/>
            <pc:sldMk cId="3213205319" sldId="281"/>
            <ac:picMk id="13" creationId="{D50EA22D-AEC8-1B25-0AA8-8C9E4DC72A07}"/>
          </ac:picMkLst>
        </pc:picChg>
        <pc:picChg chg="add del mod">
          <ac:chgData name="Kumar, Mithlesh" userId="f75b44f8-038e-4ce4-a7a5-b89273cc7715" providerId="ADAL" clId="{F139B580-83BB-483F-AF24-6844C6989244}" dt="2022-10-20T16:19:03.024" v="1269" actId="478"/>
          <ac:picMkLst>
            <pc:docMk/>
            <pc:sldMk cId="3213205319" sldId="281"/>
            <ac:picMk id="15" creationId="{7F45E59E-C27C-E5E6-CFE9-C2C51992E9EB}"/>
          </ac:picMkLst>
        </pc:picChg>
        <pc:picChg chg="add del mod">
          <ac:chgData name="Kumar, Mithlesh" userId="f75b44f8-038e-4ce4-a7a5-b89273cc7715" providerId="ADAL" clId="{F139B580-83BB-483F-AF24-6844C6989244}" dt="2022-10-20T16:19:27.752" v="1273" actId="478"/>
          <ac:picMkLst>
            <pc:docMk/>
            <pc:sldMk cId="3213205319" sldId="281"/>
            <ac:picMk id="17" creationId="{C7871571-7904-AC59-FCF8-4195B5D8E585}"/>
          </ac:picMkLst>
        </pc:picChg>
        <pc:picChg chg="add del mod">
          <ac:chgData name="Kumar, Mithlesh" userId="f75b44f8-038e-4ce4-a7a5-b89273cc7715" providerId="ADAL" clId="{F139B580-83BB-483F-AF24-6844C6989244}" dt="2022-10-20T16:19:42.456" v="1277" actId="478"/>
          <ac:picMkLst>
            <pc:docMk/>
            <pc:sldMk cId="3213205319" sldId="281"/>
            <ac:picMk id="19" creationId="{0D815DCE-6FC9-2B32-4EB9-BF5936821D09}"/>
          </ac:picMkLst>
        </pc:picChg>
        <pc:picChg chg="add del mod">
          <ac:chgData name="Kumar, Mithlesh" userId="f75b44f8-038e-4ce4-a7a5-b89273cc7715" providerId="ADAL" clId="{F139B580-83BB-483F-AF24-6844C6989244}" dt="2022-10-20T16:20:54.726" v="1281" actId="478"/>
          <ac:picMkLst>
            <pc:docMk/>
            <pc:sldMk cId="3213205319" sldId="281"/>
            <ac:picMk id="21" creationId="{14119E42-E5F3-7F82-759E-3EF23C2327A4}"/>
          </ac:picMkLst>
        </pc:picChg>
        <pc:picChg chg="add del mod">
          <ac:chgData name="Kumar, Mithlesh" userId="f75b44f8-038e-4ce4-a7a5-b89273cc7715" providerId="ADAL" clId="{F139B580-83BB-483F-AF24-6844C6989244}" dt="2022-10-20T16:21:15.913" v="1285" actId="478"/>
          <ac:picMkLst>
            <pc:docMk/>
            <pc:sldMk cId="3213205319" sldId="281"/>
            <ac:picMk id="23" creationId="{7256AB40-0FF0-4503-73B6-1B123995A28D}"/>
          </ac:picMkLst>
        </pc:picChg>
        <pc:picChg chg="add mod">
          <ac:chgData name="Kumar, Mithlesh" userId="f75b44f8-038e-4ce4-a7a5-b89273cc7715" providerId="ADAL" clId="{F139B580-83BB-483F-AF24-6844C6989244}" dt="2022-10-20T16:24:02.960" v="1290" actId="1076"/>
          <ac:picMkLst>
            <pc:docMk/>
            <pc:sldMk cId="3213205319" sldId="281"/>
            <ac:picMk id="25" creationId="{BB84A0E3-93C1-BA2C-3305-96478B8F4843}"/>
          </ac:picMkLst>
        </pc:picChg>
        <pc:picChg chg="add del mod">
          <ac:chgData name="Kumar, Mithlesh" userId="f75b44f8-038e-4ce4-a7a5-b89273cc7715" providerId="ADAL" clId="{F139B580-83BB-483F-AF24-6844C6989244}" dt="2022-10-20T16:25:30.624" v="1300" actId="478"/>
          <ac:picMkLst>
            <pc:docMk/>
            <pc:sldMk cId="3213205319" sldId="281"/>
            <ac:picMk id="27" creationId="{1E27589C-AF87-60F6-6691-35576B53E58B}"/>
          </ac:picMkLst>
        </pc:picChg>
        <pc:picChg chg="add del mod">
          <ac:chgData name="Kumar, Mithlesh" userId="f75b44f8-038e-4ce4-a7a5-b89273cc7715" providerId="ADAL" clId="{F139B580-83BB-483F-AF24-6844C6989244}" dt="2022-10-20T16:25:42.464" v="1304" actId="478"/>
          <ac:picMkLst>
            <pc:docMk/>
            <pc:sldMk cId="3213205319" sldId="281"/>
            <ac:picMk id="29" creationId="{61B1990C-9129-59FA-6836-BD2322823CD6}"/>
          </ac:picMkLst>
        </pc:picChg>
        <pc:picChg chg="add del mod">
          <ac:chgData name="Kumar, Mithlesh" userId="f75b44f8-038e-4ce4-a7a5-b89273cc7715" providerId="ADAL" clId="{F139B580-83BB-483F-AF24-6844C6989244}" dt="2022-10-20T16:25:56.744" v="1307" actId="478"/>
          <ac:picMkLst>
            <pc:docMk/>
            <pc:sldMk cId="3213205319" sldId="281"/>
            <ac:picMk id="31" creationId="{16F3EDE6-F9D3-7898-D513-C1D5A11F8F8A}"/>
          </ac:picMkLst>
        </pc:picChg>
        <pc:picChg chg="add del mod">
          <ac:chgData name="Kumar, Mithlesh" userId="f75b44f8-038e-4ce4-a7a5-b89273cc7715" providerId="ADAL" clId="{F139B580-83BB-483F-AF24-6844C6989244}" dt="2022-10-20T16:26:13.016" v="1310" actId="478"/>
          <ac:picMkLst>
            <pc:docMk/>
            <pc:sldMk cId="3213205319" sldId="281"/>
            <ac:picMk id="33" creationId="{E8AF5E71-B250-0641-DBA1-4A2D69805A58}"/>
          </ac:picMkLst>
        </pc:picChg>
        <pc:picChg chg="add del mod">
          <ac:chgData name="Kumar, Mithlesh" userId="f75b44f8-038e-4ce4-a7a5-b89273cc7715" providerId="ADAL" clId="{F139B580-83BB-483F-AF24-6844C6989244}" dt="2022-10-20T16:27:31.211" v="1315" actId="478"/>
          <ac:picMkLst>
            <pc:docMk/>
            <pc:sldMk cId="3213205319" sldId="281"/>
            <ac:picMk id="35" creationId="{5D3F077A-D2F7-FDEE-92F3-0D3A3734A89E}"/>
          </ac:picMkLst>
        </pc:picChg>
        <pc:picChg chg="add del mod">
          <ac:chgData name="Kumar, Mithlesh" userId="f75b44f8-038e-4ce4-a7a5-b89273cc7715" providerId="ADAL" clId="{F139B580-83BB-483F-AF24-6844C6989244}" dt="2022-10-20T16:27:44.302" v="1319" actId="478"/>
          <ac:picMkLst>
            <pc:docMk/>
            <pc:sldMk cId="3213205319" sldId="281"/>
            <ac:picMk id="37" creationId="{6337A821-EF51-AF4B-AAFE-E788A065FFF4}"/>
          </ac:picMkLst>
        </pc:picChg>
        <pc:picChg chg="add del mod">
          <ac:chgData name="Kumar, Mithlesh" userId="f75b44f8-038e-4ce4-a7a5-b89273cc7715" providerId="ADAL" clId="{F139B580-83BB-483F-AF24-6844C6989244}" dt="2022-10-20T16:28:04.766" v="1323" actId="478"/>
          <ac:picMkLst>
            <pc:docMk/>
            <pc:sldMk cId="3213205319" sldId="281"/>
            <ac:picMk id="39" creationId="{93E404F2-65C3-B611-F5C6-9FAE2652F7CB}"/>
          </ac:picMkLst>
        </pc:picChg>
        <pc:picChg chg="add mod">
          <ac:chgData name="Kumar, Mithlesh" userId="f75b44f8-038e-4ce4-a7a5-b89273cc7715" providerId="ADAL" clId="{F139B580-83BB-483F-AF24-6844C6989244}" dt="2022-10-20T16:28:25.856" v="1326" actId="1076"/>
          <ac:picMkLst>
            <pc:docMk/>
            <pc:sldMk cId="3213205319" sldId="281"/>
            <ac:picMk id="41" creationId="{66CF9B57-F0E9-C520-3959-7D10F73F7A34}"/>
          </ac:picMkLst>
        </pc:picChg>
      </pc:sldChg>
      <pc:sldChg chg="modSp mod">
        <pc:chgData name="Kumar, Mithlesh" userId="f75b44f8-038e-4ce4-a7a5-b89273cc7715" providerId="ADAL" clId="{F139B580-83BB-483F-AF24-6844C6989244}" dt="2022-10-08T20:41:06.185" v="550" actId="20577"/>
        <pc:sldMkLst>
          <pc:docMk/>
          <pc:sldMk cId="2156679125" sldId="285"/>
        </pc:sldMkLst>
        <pc:spChg chg="mod">
          <ac:chgData name="Kumar, Mithlesh" userId="f75b44f8-038e-4ce4-a7a5-b89273cc7715" providerId="ADAL" clId="{F139B580-83BB-483F-AF24-6844C6989244}" dt="2022-10-08T20:41:06.185" v="550" actId="20577"/>
          <ac:spMkLst>
            <pc:docMk/>
            <pc:sldMk cId="2156679125" sldId="285"/>
            <ac:spMk id="40" creationId="{EDD72E03-EA93-42FD-906E-D07035CEF5EE}"/>
          </ac:spMkLst>
        </pc:spChg>
      </pc:sldChg>
      <pc:sldChg chg="modSp mod">
        <pc:chgData name="Kumar, Mithlesh" userId="f75b44f8-038e-4ce4-a7a5-b89273cc7715" providerId="ADAL" clId="{F139B580-83BB-483F-AF24-6844C6989244}" dt="2022-10-08T19:14:19.921" v="114" actId="20577"/>
        <pc:sldMkLst>
          <pc:docMk/>
          <pc:sldMk cId="3297696948" sldId="294"/>
        </pc:sldMkLst>
        <pc:spChg chg="mod">
          <ac:chgData name="Kumar, Mithlesh" userId="f75b44f8-038e-4ce4-a7a5-b89273cc7715" providerId="ADAL" clId="{F139B580-83BB-483F-AF24-6844C6989244}" dt="2022-10-08T19:14:19.921" v="114" actId="20577"/>
          <ac:spMkLst>
            <pc:docMk/>
            <pc:sldMk cId="3297696948" sldId="294"/>
            <ac:spMk id="4" creationId="{5C56F9E3-FFA3-204A-A3B8-746601D5E375}"/>
          </ac:spMkLst>
        </pc:spChg>
      </pc:sldChg>
      <pc:sldChg chg="ord">
        <pc:chgData name="Kumar, Mithlesh" userId="f75b44f8-038e-4ce4-a7a5-b89273cc7715" providerId="ADAL" clId="{F139B580-83BB-483F-AF24-6844C6989244}" dt="2022-10-08T18:59:44.727" v="86"/>
        <pc:sldMkLst>
          <pc:docMk/>
          <pc:sldMk cId="2469592758" sldId="309"/>
        </pc:sldMkLst>
      </pc:sldChg>
      <pc:sldChg chg="addSp modSp mod">
        <pc:chgData name="Kumar, Mithlesh" userId="f75b44f8-038e-4ce4-a7a5-b89273cc7715" providerId="ADAL" clId="{F139B580-83BB-483F-AF24-6844C6989244}" dt="2022-10-08T20:33:26.383" v="546" actId="14100"/>
        <pc:sldMkLst>
          <pc:docMk/>
          <pc:sldMk cId="1155540603" sldId="317"/>
        </pc:sldMkLst>
        <pc:spChg chg="mod">
          <ac:chgData name="Kumar, Mithlesh" userId="f75b44f8-038e-4ce4-a7a5-b89273cc7715" providerId="ADAL" clId="{F139B580-83BB-483F-AF24-6844C6989244}" dt="2022-10-08T20:26:32.295" v="469" actId="1076"/>
          <ac:spMkLst>
            <pc:docMk/>
            <pc:sldMk cId="1155540603" sldId="317"/>
            <ac:spMk id="4" creationId="{91566E87-E882-BC0B-875C-CBF9F35E1EB8}"/>
          </ac:spMkLst>
        </pc:spChg>
        <pc:spChg chg="add mod">
          <ac:chgData name="Kumar, Mithlesh" userId="f75b44f8-038e-4ce4-a7a5-b89273cc7715" providerId="ADAL" clId="{F139B580-83BB-483F-AF24-6844C6989244}" dt="2022-10-08T20:27:35.080" v="477" actId="1076"/>
          <ac:spMkLst>
            <pc:docMk/>
            <pc:sldMk cId="1155540603" sldId="317"/>
            <ac:spMk id="7" creationId="{8016A576-D580-C02B-A512-8B36CE9C8D2F}"/>
          </ac:spMkLst>
        </pc:spChg>
        <pc:spChg chg="add mod">
          <ac:chgData name="Kumar, Mithlesh" userId="f75b44f8-038e-4ce4-a7a5-b89273cc7715" providerId="ADAL" clId="{F139B580-83BB-483F-AF24-6844C6989244}" dt="2022-10-08T20:27:35.080" v="477" actId="1076"/>
          <ac:spMkLst>
            <pc:docMk/>
            <pc:sldMk cId="1155540603" sldId="317"/>
            <ac:spMk id="8" creationId="{9BA96E34-F60E-5ECC-EB89-FD109B1B65AD}"/>
          </ac:spMkLst>
        </pc:spChg>
        <pc:picChg chg="add mod">
          <ac:chgData name="Kumar, Mithlesh" userId="f75b44f8-038e-4ce4-a7a5-b89273cc7715" providerId="ADAL" clId="{F139B580-83BB-483F-AF24-6844C6989244}" dt="2022-10-08T20:27:35.080" v="477" actId="1076"/>
          <ac:picMkLst>
            <pc:docMk/>
            <pc:sldMk cId="1155540603" sldId="317"/>
            <ac:picMk id="6" creationId="{B09EFC98-91C6-64E0-951C-DFBF232731BE}"/>
          </ac:picMkLst>
        </pc:picChg>
        <pc:cxnChg chg="add mod">
          <ac:chgData name="Kumar, Mithlesh" userId="f75b44f8-038e-4ce4-a7a5-b89273cc7715" providerId="ADAL" clId="{F139B580-83BB-483F-AF24-6844C6989244}" dt="2022-10-08T20:33:26.383" v="546" actId="14100"/>
          <ac:cxnSpMkLst>
            <pc:docMk/>
            <pc:sldMk cId="1155540603" sldId="317"/>
            <ac:cxnSpMk id="9" creationId="{3132F364-3BF3-735A-6F55-9564E99BF6DF}"/>
          </ac:cxnSpMkLst>
        </pc:cxnChg>
        <pc:cxnChg chg="add mod">
          <ac:chgData name="Kumar, Mithlesh" userId="f75b44f8-038e-4ce4-a7a5-b89273cc7715" providerId="ADAL" clId="{F139B580-83BB-483F-AF24-6844C6989244}" dt="2022-10-08T20:27:35.080" v="477" actId="1076"/>
          <ac:cxnSpMkLst>
            <pc:docMk/>
            <pc:sldMk cId="1155540603" sldId="317"/>
            <ac:cxnSpMk id="10" creationId="{28C80AFB-9204-E574-C4F8-FAECBBE8A9F3}"/>
          </ac:cxnSpMkLst>
        </pc:cxnChg>
      </pc:sldChg>
      <pc:sldChg chg="addSp modSp mod">
        <pc:chgData name="Kumar, Mithlesh" userId="f75b44f8-038e-4ce4-a7a5-b89273cc7715" providerId="ADAL" clId="{F139B580-83BB-483F-AF24-6844C6989244}" dt="2022-10-08T20:31:08.098" v="503" actId="20577"/>
        <pc:sldMkLst>
          <pc:docMk/>
          <pc:sldMk cId="3910166463" sldId="319"/>
        </pc:sldMkLst>
        <pc:spChg chg="mod">
          <ac:chgData name="Kumar, Mithlesh" userId="f75b44f8-038e-4ce4-a7a5-b89273cc7715" providerId="ADAL" clId="{F139B580-83BB-483F-AF24-6844C6989244}" dt="2022-10-08T20:31:08.098" v="503" actId="20577"/>
          <ac:spMkLst>
            <pc:docMk/>
            <pc:sldMk cId="3910166463" sldId="319"/>
            <ac:spMk id="14" creationId="{1AB464B2-F87A-0DFE-66E2-8919CC767372}"/>
          </ac:spMkLst>
        </pc:spChg>
        <pc:spChg chg="mod">
          <ac:chgData name="Kumar, Mithlesh" userId="f75b44f8-038e-4ce4-a7a5-b89273cc7715" providerId="ADAL" clId="{F139B580-83BB-483F-AF24-6844C6989244}" dt="2022-10-08T20:30:08.440" v="487" actId="1076"/>
          <ac:spMkLst>
            <pc:docMk/>
            <pc:sldMk cId="3910166463" sldId="319"/>
            <ac:spMk id="22" creationId="{5E8B2CC3-E342-A79D-AF70-A26017F1B8BB}"/>
          </ac:spMkLst>
        </pc:spChg>
        <pc:cxnChg chg="add mod">
          <ac:chgData name="Kumar, Mithlesh" userId="f75b44f8-038e-4ce4-a7a5-b89273cc7715" providerId="ADAL" clId="{F139B580-83BB-483F-AF24-6844C6989244}" dt="2022-10-08T20:30:08.440" v="487" actId="1076"/>
          <ac:cxnSpMkLst>
            <pc:docMk/>
            <pc:sldMk cId="3910166463" sldId="319"/>
            <ac:cxnSpMk id="6" creationId="{2461C596-6569-0A11-1054-26CEACC21F38}"/>
          </ac:cxnSpMkLst>
        </pc:cxnChg>
        <pc:cxnChg chg="add mod">
          <ac:chgData name="Kumar, Mithlesh" userId="f75b44f8-038e-4ce4-a7a5-b89273cc7715" providerId="ADAL" clId="{F139B580-83BB-483F-AF24-6844C6989244}" dt="2022-10-08T20:30:08.440" v="487" actId="1076"/>
          <ac:cxnSpMkLst>
            <pc:docMk/>
            <pc:sldMk cId="3910166463" sldId="319"/>
            <ac:cxnSpMk id="23" creationId="{48CE8468-9FAB-F353-A76A-69BD05B04620}"/>
          </ac:cxnSpMkLst>
        </pc:cxnChg>
        <pc:cxnChg chg="add mod">
          <ac:chgData name="Kumar, Mithlesh" userId="f75b44f8-038e-4ce4-a7a5-b89273cc7715" providerId="ADAL" clId="{F139B580-83BB-483F-AF24-6844C6989244}" dt="2022-10-08T20:30:08.440" v="487" actId="1076"/>
          <ac:cxnSpMkLst>
            <pc:docMk/>
            <pc:sldMk cId="3910166463" sldId="319"/>
            <ac:cxnSpMk id="25" creationId="{4E04F2D8-BC21-45CB-48E1-09666BB041C1}"/>
          </ac:cxnSpMkLst>
        </pc:cxnChg>
      </pc:sldChg>
      <pc:sldChg chg="addSp delSp modSp mod">
        <pc:chgData name="Kumar, Mithlesh" userId="f75b44f8-038e-4ce4-a7a5-b89273cc7715" providerId="ADAL" clId="{F139B580-83BB-483F-AF24-6844C6989244}" dt="2022-10-20T16:36:19.512" v="1377" actId="1076"/>
        <pc:sldMkLst>
          <pc:docMk/>
          <pc:sldMk cId="2085375960" sldId="320"/>
        </pc:sldMkLst>
        <pc:spChg chg="ord">
          <ac:chgData name="Kumar, Mithlesh" userId="f75b44f8-038e-4ce4-a7a5-b89273cc7715" providerId="ADAL" clId="{F139B580-83BB-483F-AF24-6844C6989244}" dt="2022-10-08T19:44:06.353" v="265" actId="166"/>
          <ac:spMkLst>
            <pc:docMk/>
            <pc:sldMk cId="2085375960" sldId="320"/>
            <ac:spMk id="2" creationId="{F1BA1672-CB22-DC4E-A5FA-E80346BD3907}"/>
          </ac:spMkLst>
        </pc:spChg>
        <pc:spChg chg="mod">
          <ac:chgData name="Kumar, Mithlesh" userId="f75b44f8-038e-4ce4-a7a5-b89273cc7715" providerId="ADAL" clId="{F139B580-83BB-483F-AF24-6844C6989244}" dt="2022-10-08T19:41:21.489" v="222" actId="1076"/>
          <ac:spMkLst>
            <pc:docMk/>
            <pc:sldMk cId="2085375960" sldId="320"/>
            <ac:spMk id="6" creationId="{B88B80A5-B5DD-80C9-3C4D-20150F6F6F5F}"/>
          </ac:spMkLst>
        </pc:spChg>
        <pc:spChg chg="mod">
          <ac:chgData name="Kumar, Mithlesh" userId="f75b44f8-038e-4ce4-a7a5-b89273cc7715" providerId="ADAL" clId="{F139B580-83BB-483F-AF24-6844C6989244}" dt="2022-10-08T19:41:21.489" v="222" actId="1076"/>
          <ac:spMkLst>
            <pc:docMk/>
            <pc:sldMk cId="2085375960" sldId="320"/>
            <ac:spMk id="7" creationId="{365A352E-14AB-F6DC-FC2D-7F732B5007FC}"/>
          </ac:spMkLst>
        </pc:spChg>
        <pc:spChg chg="mod">
          <ac:chgData name="Kumar, Mithlesh" userId="f75b44f8-038e-4ce4-a7a5-b89273cc7715" providerId="ADAL" clId="{F139B580-83BB-483F-AF24-6844C6989244}" dt="2022-10-08T19:41:21.489" v="222" actId="1076"/>
          <ac:spMkLst>
            <pc:docMk/>
            <pc:sldMk cId="2085375960" sldId="320"/>
            <ac:spMk id="8" creationId="{48A13004-B970-4487-5C70-DCFB0DB16A5E}"/>
          </ac:spMkLst>
        </pc:spChg>
        <pc:spChg chg="mod">
          <ac:chgData name="Kumar, Mithlesh" userId="f75b44f8-038e-4ce4-a7a5-b89273cc7715" providerId="ADAL" clId="{F139B580-83BB-483F-AF24-6844C6989244}" dt="2022-10-08T19:43:17.245" v="261" actId="164"/>
          <ac:spMkLst>
            <pc:docMk/>
            <pc:sldMk cId="2085375960" sldId="320"/>
            <ac:spMk id="11" creationId="{785168D5-4088-76C5-2FCE-EB5E1295D7B0}"/>
          </ac:spMkLst>
        </pc:spChg>
        <pc:spChg chg="mod">
          <ac:chgData name="Kumar, Mithlesh" userId="f75b44f8-038e-4ce4-a7a5-b89273cc7715" providerId="ADAL" clId="{F139B580-83BB-483F-AF24-6844C6989244}" dt="2022-10-08T19:43:17.245" v="261" actId="164"/>
          <ac:spMkLst>
            <pc:docMk/>
            <pc:sldMk cId="2085375960" sldId="320"/>
            <ac:spMk id="13" creationId="{698D4701-51C8-34C6-02D6-ACE6FB4120EF}"/>
          </ac:spMkLst>
        </pc:spChg>
        <pc:spChg chg="mod">
          <ac:chgData name="Kumar, Mithlesh" userId="f75b44f8-038e-4ce4-a7a5-b89273cc7715" providerId="ADAL" clId="{F139B580-83BB-483F-AF24-6844C6989244}" dt="2022-10-08T19:43:17.245" v="261" actId="164"/>
          <ac:spMkLst>
            <pc:docMk/>
            <pc:sldMk cId="2085375960" sldId="320"/>
            <ac:spMk id="16" creationId="{8039E0D5-7421-FCA5-0325-E734F31F3B8E}"/>
          </ac:spMkLst>
        </pc:spChg>
        <pc:spChg chg="mod">
          <ac:chgData name="Kumar, Mithlesh" userId="f75b44f8-038e-4ce4-a7a5-b89273cc7715" providerId="ADAL" clId="{F139B580-83BB-483F-AF24-6844C6989244}" dt="2022-10-20T16:36:19.512" v="1377" actId="1076"/>
          <ac:spMkLst>
            <pc:docMk/>
            <pc:sldMk cId="2085375960" sldId="320"/>
            <ac:spMk id="16" creationId="{AAAB0A73-1AF7-4C51-8232-B175BD2ADB0B}"/>
          </ac:spMkLst>
        </pc:spChg>
        <pc:spChg chg="mod">
          <ac:chgData name="Kumar, Mithlesh" userId="f75b44f8-038e-4ce4-a7a5-b89273cc7715" providerId="ADAL" clId="{F139B580-83BB-483F-AF24-6844C6989244}" dt="2022-10-08T19:43:17.245" v="261" actId="164"/>
          <ac:spMkLst>
            <pc:docMk/>
            <pc:sldMk cId="2085375960" sldId="320"/>
            <ac:spMk id="18" creationId="{3A733879-D3FE-715B-EA81-6E558CA19374}"/>
          </ac:spMkLst>
        </pc:spChg>
        <pc:spChg chg="mod">
          <ac:chgData name="Kumar, Mithlesh" userId="f75b44f8-038e-4ce4-a7a5-b89273cc7715" providerId="ADAL" clId="{F139B580-83BB-483F-AF24-6844C6989244}" dt="2022-10-08T19:43:17.245" v="261" actId="164"/>
          <ac:spMkLst>
            <pc:docMk/>
            <pc:sldMk cId="2085375960" sldId="320"/>
            <ac:spMk id="19" creationId="{D9AA71A9-DDD0-ACAF-F84A-DE0A93D09D8B}"/>
          </ac:spMkLst>
        </pc:spChg>
        <pc:spChg chg="add mod">
          <ac:chgData name="Kumar, Mithlesh" userId="f75b44f8-038e-4ce4-a7a5-b89273cc7715" providerId="ADAL" clId="{F139B580-83BB-483F-AF24-6844C6989244}" dt="2022-10-08T19:54:19.984" v="311" actId="1076"/>
          <ac:spMkLst>
            <pc:docMk/>
            <pc:sldMk cId="2085375960" sldId="320"/>
            <ac:spMk id="24" creationId="{4028C419-FF25-50FA-CEEA-05A6275F44FF}"/>
          </ac:spMkLst>
        </pc:spChg>
        <pc:spChg chg="mod">
          <ac:chgData name="Kumar, Mithlesh" userId="f75b44f8-038e-4ce4-a7a5-b89273cc7715" providerId="ADAL" clId="{F139B580-83BB-483F-AF24-6844C6989244}" dt="2022-10-08T19:43:54.800" v="264" actId="1076"/>
          <ac:spMkLst>
            <pc:docMk/>
            <pc:sldMk cId="2085375960" sldId="320"/>
            <ac:spMk id="28" creationId="{DD7FC2C8-AC2B-4701-07B4-4CD198ECBBB7}"/>
          </ac:spMkLst>
        </pc:spChg>
        <pc:spChg chg="mod">
          <ac:chgData name="Kumar, Mithlesh" userId="f75b44f8-038e-4ce4-a7a5-b89273cc7715" providerId="ADAL" clId="{F139B580-83BB-483F-AF24-6844C6989244}" dt="2022-10-08T19:49:43.234" v="284" actId="20577"/>
          <ac:spMkLst>
            <pc:docMk/>
            <pc:sldMk cId="2085375960" sldId="320"/>
            <ac:spMk id="29" creationId="{5848243F-91CF-1140-6EE8-1F9F75A32114}"/>
          </ac:spMkLst>
        </pc:spChg>
        <pc:spChg chg="del mod">
          <ac:chgData name="Kumar, Mithlesh" userId="f75b44f8-038e-4ce4-a7a5-b89273cc7715" providerId="ADAL" clId="{F139B580-83BB-483F-AF24-6844C6989244}" dt="2022-10-08T19:40:56.913" v="220" actId="478"/>
          <ac:spMkLst>
            <pc:docMk/>
            <pc:sldMk cId="2085375960" sldId="320"/>
            <ac:spMk id="30" creationId="{57757236-EF84-6B18-026A-150448768D5C}"/>
          </ac:spMkLst>
        </pc:spChg>
        <pc:spChg chg="add mod">
          <ac:chgData name="Kumar, Mithlesh" userId="f75b44f8-038e-4ce4-a7a5-b89273cc7715" providerId="ADAL" clId="{F139B580-83BB-483F-AF24-6844C6989244}" dt="2022-10-08T19:49:05.024" v="280" actId="1076"/>
          <ac:spMkLst>
            <pc:docMk/>
            <pc:sldMk cId="2085375960" sldId="320"/>
            <ac:spMk id="104" creationId="{DD8BEC06-27C0-E109-D31B-C39A5A71A182}"/>
          </ac:spMkLst>
        </pc:spChg>
        <pc:spChg chg="add mod">
          <ac:chgData name="Kumar, Mithlesh" userId="f75b44f8-038e-4ce4-a7a5-b89273cc7715" providerId="ADAL" clId="{F139B580-83BB-483F-AF24-6844C6989244}" dt="2022-10-08T19:58:16.676" v="345" actId="20577"/>
          <ac:spMkLst>
            <pc:docMk/>
            <pc:sldMk cId="2085375960" sldId="320"/>
            <ac:spMk id="105" creationId="{EB23CDD7-71ED-3A08-21D8-0195A371E5C7}"/>
          </ac:spMkLst>
        </pc:spChg>
        <pc:spChg chg="add mod">
          <ac:chgData name="Kumar, Mithlesh" userId="f75b44f8-038e-4ce4-a7a5-b89273cc7715" providerId="ADAL" clId="{F139B580-83BB-483F-AF24-6844C6989244}" dt="2022-10-08T20:18:08.745" v="439" actId="20577"/>
          <ac:spMkLst>
            <pc:docMk/>
            <pc:sldMk cId="2085375960" sldId="320"/>
            <ac:spMk id="106" creationId="{9E794BF5-5C50-386C-076E-59ABCB6B2036}"/>
          </ac:spMkLst>
        </pc:spChg>
        <pc:spChg chg="add mod">
          <ac:chgData name="Kumar, Mithlesh" userId="f75b44f8-038e-4ce4-a7a5-b89273cc7715" providerId="ADAL" clId="{F139B580-83BB-483F-AF24-6844C6989244}" dt="2022-10-08T20:21:41.028" v="468" actId="20577"/>
          <ac:spMkLst>
            <pc:docMk/>
            <pc:sldMk cId="2085375960" sldId="320"/>
            <ac:spMk id="107" creationId="{74C0E2F0-9FB3-D876-C0C9-3346152B1C7C}"/>
          </ac:spMkLst>
        </pc:spChg>
        <pc:spChg chg="del topLvl">
          <ac:chgData name="Kumar, Mithlesh" userId="f75b44f8-038e-4ce4-a7a5-b89273cc7715" providerId="ADAL" clId="{F139B580-83BB-483F-AF24-6844C6989244}" dt="2022-10-08T19:57:00.273" v="338" actId="478"/>
          <ac:spMkLst>
            <pc:docMk/>
            <pc:sldMk cId="2085375960" sldId="320"/>
            <ac:spMk id="140" creationId="{F6F14F37-562E-0D75-E030-98FD51F1A170}"/>
          </ac:spMkLst>
        </pc:spChg>
        <pc:spChg chg="mod">
          <ac:chgData name="Kumar, Mithlesh" userId="f75b44f8-038e-4ce4-a7a5-b89273cc7715" providerId="ADAL" clId="{F139B580-83BB-483F-AF24-6844C6989244}" dt="2022-10-08T19:43:50.744" v="263" actId="1076"/>
          <ac:spMkLst>
            <pc:docMk/>
            <pc:sldMk cId="2085375960" sldId="320"/>
            <ac:spMk id="145" creationId="{5C9D8A01-0980-4362-3D3C-C1F76F75FC1E}"/>
          </ac:spMkLst>
        </pc:spChg>
        <pc:spChg chg="del mod">
          <ac:chgData name="Kumar, Mithlesh" userId="f75b44f8-038e-4ce4-a7a5-b89273cc7715" providerId="ADAL" clId="{F139B580-83BB-483F-AF24-6844C6989244}" dt="2022-10-08T19:49:16.089" v="281" actId="478"/>
          <ac:spMkLst>
            <pc:docMk/>
            <pc:sldMk cId="2085375960" sldId="320"/>
            <ac:spMk id="147" creationId="{C28148D5-5752-44ED-D0A9-50759E78B36F}"/>
          </ac:spMkLst>
        </pc:spChg>
        <pc:spChg chg="mod topLvl">
          <ac:chgData name="Kumar, Mithlesh" userId="f75b44f8-038e-4ce4-a7a5-b89273cc7715" providerId="ADAL" clId="{F139B580-83BB-483F-AF24-6844C6989244}" dt="2022-10-08T19:57:05.048" v="339" actId="1076"/>
          <ac:spMkLst>
            <pc:docMk/>
            <pc:sldMk cId="2085375960" sldId="320"/>
            <ac:spMk id="148" creationId="{9736D5AC-A256-4B99-7B56-6253B2246E68}"/>
          </ac:spMkLst>
        </pc:spChg>
        <pc:spChg chg="mod">
          <ac:chgData name="Kumar, Mithlesh" userId="f75b44f8-038e-4ce4-a7a5-b89273cc7715" providerId="ADAL" clId="{F139B580-83BB-483F-AF24-6844C6989244}" dt="2022-10-08T20:12:51.649" v="428" actId="20577"/>
          <ac:spMkLst>
            <pc:docMk/>
            <pc:sldMk cId="2085375960" sldId="320"/>
            <ac:spMk id="149" creationId="{AE935779-358A-FA6E-DB7F-18D583CCE7C1}"/>
          </ac:spMkLst>
        </pc:spChg>
        <pc:grpChg chg="add mod">
          <ac:chgData name="Kumar, Mithlesh" userId="f75b44f8-038e-4ce4-a7a5-b89273cc7715" providerId="ADAL" clId="{F139B580-83BB-483F-AF24-6844C6989244}" dt="2022-10-08T19:43:17.245" v="261" actId="164"/>
          <ac:grpSpMkLst>
            <pc:docMk/>
            <pc:sldMk cId="2085375960" sldId="320"/>
            <ac:grpSpMk id="21" creationId="{B95DC7E4-88E7-5246-AE76-70C69A6C2E3F}"/>
          </ac:grpSpMkLst>
        </pc:grpChg>
        <pc:grpChg chg="del mod">
          <ac:chgData name="Kumar, Mithlesh" userId="f75b44f8-038e-4ce4-a7a5-b89273cc7715" providerId="ADAL" clId="{F139B580-83BB-483F-AF24-6844C6989244}" dt="2022-10-08T19:57:00.273" v="338" actId="478"/>
          <ac:grpSpMkLst>
            <pc:docMk/>
            <pc:sldMk cId="2085375960" sldId="320"/>
            <ac:grpSpMk id="36" creationId="{E3CDA7CA-35F4-7375-CB75-039FF7C47894}"/>
          </ac:grpSpMkLst>
        </pc:grpChg>
        <pc:grpChg chg="mod">
          <ac:chgData name="Kumar, Mithlesh" userId="f75b44f8-038e-4ce4-a7a5-b89273cc7715" providerId="ADAL" clId="{F139B580-83BB-483F-AF24-6844C6989244}" dt="2022-10-08T19:41:14.428" v="221" actId="1076"/>
          <ac:grpSpMkLst>
            <pc:docMk/>
            <pc:sldMk cId="2085375960" sldId="320"/>
            <ac:grpSpMk id="146" creationId="{A95BB9C1-5048-11DA-EFAD-9D2B7612ED0C}"/>
          </ac:grpSpMkLst>
        </pc:grpChg>
        <pc:graphicFrameChg chg="del">
          <ac:chgData name="Kumar, Mithlesh" userId="f75b44f8-038e-4ce4-a7a5-b89273cc7715" providerId="ADAL" clId="{F139B580-83BB-483F-AF24-6844C6989244}" dt="2022-10-08T19:40:32.043" v="214" actId="478"/>
          <ac:graphicFrameMkLst>
            <pc:docMk/>
            <pc:sldMk cId="2085375960" sldId="320"/>
            <ac:graphicFrameMk id="130" creationId="{78FE74FC-3901-01A1-2DC3-C375A6CB067C}"/>
          </ac:graphicFrameMkLst>
        </pc:graphicFrameChg>
        <pc:picChg chg="del mod">
          <ac:chgData name="Kumar, Mithlesh" userId="f75b44f8-038e-4ce4-a7a5-b89273cc7715" providerId="ADAL" clId="{F139B580-83BB-483F-AF24-6844C6989244}" dt="2022-10-08T19:41:41.456" v="227" actId="478"/>
          <ac:picMkLst>
            <pc:docMk/>
            <pc:sldMk cId="2085375960" sldId="320"/>
            <ac:picMk id="3" creationId="{63BA5BAB-E164-CA39-0E66-366077AD5B00}"/>
          </ac:picMkLst>
        </pc:picChg>
        <pc:picChg chg="add mod ord modCrop">
          <ac:chgData name="Kumar, Mithlesh" userId="f75b44f8-038e-4ce4-a7a5-b89273cc7715" providerId="ADAL" clId="{F139B580-83BB-483F-AF24-6844C6989244}" dt="2022-10-08T19:43:29.977" v="262" actId="732"/>
          <ac:picMkLst>
            <pc:docMk/>
            <pc:sldMk cId="2085375960" sldId="320"/>
            <ac:picMk id="101" creationId="{4004C2BD-FDC6-1B26-0EC9-1455672CCEC8}"/>
          </ac:picMkLst>
        </pc:picChg>
        <pc:cxnChg chg="mod">
          <ac:chgData name="Kumar, Mithlesh" userId="f75b44f8-038e-4ce4-a7a5-b89273cc7715" providerId="ADAL" clId="{F139B580-83BB-483F-AF24-6844C6989244}" dt="2022-10-08T19:43:17.245" v="261" actId="164"/>
          <ac:cxnSpMkLst>
            <pc:docMk/>
            <pc:sldMk cId="2085375960" sldId="320"/>
            <ac:cxnSpMk id="5" creationId="{AAA87C3D-8F59-2BEC-F848-AC067368FCD8}"/>
          </ac:cxnSpMkLst>
        </pc:cxnChg>
        <pc:cxnChg chg="mod">
          <ac:chgData name="Kumar, Mithlesh" userId="f75b44f8-038e-4ce4-a7a5-b89273cc7715" providerId="ADAL" clId="{F139B580-83BB-483F-AF24-6844C6989244}" dt="2022-10-08T19:43:17.245" v="261" actId="164"/>
          <ac:cxnSpMkLst>
            <pc:docMk/>
            <pc:sldMk cId="2085375960" sldId="320"/>
            <ac:cxnSpMk id="9" creationId="{37C23CC6-06F6-817A-524A-7755813A5E1E}"/>
          </ac:cxnSpMkLst>
        </pc:cxnChg>
      </pc:sldChg>
      <pc:sldChg chg="addSp modSp mod">
        <pc:chgData name="Kumar, Mithlesh" userId="f75b44f8-038e-4ce4-a7a5-b89273cc7715" providerId="ADAL" clId="{F139B580-83BB-483F-AF24-6844C6989244}" dt="2022-10-08T21:28:37.695" v="1242" actId="164"/>
        <pc:sldMkLst>
          <pc:docMk/>
          <pc:sldMk cId="848800363" sldId="323"/>
        </pc:sldMkLst>
        <pc:spChg chg="mod">
          <ac:chgData name="Kumar, Mithlesh" userId="f75b44f8-038e-4ce4-a7a5-b89273cc7715" providerId="ADAL" clId="{F139B580-83BB-483F-AF24-6844C6989244}" dt="2022-10-08T20:44:40.552" v="615" actId="20577"/>
          <ac:spMkLst>
            <pc:docMk/>
            <pc:sldMk cId="848800363" sldId="323"/>
            <ac:spMk id="4" creationId="{0F32C368-6CFE-516F-235D-34332A562F82}"/>
          </ac:spMkLst>
        </pc:spChg>
        <pc:spChg chg="add mod">
          <ac:chgData name="Kumar, Mithlesh" userId="f75b44f8-038e-4ce4-a7a5-b89273cc7715" providerId="ADAL" clId="{F139B580-83BB-483F-AF24-6844C6989244}" dt="2022-10-08T20:48:45.626" v="709" actId="20577"/>
          <ac:spMkLst>
            <pc:docMk/>
            <pc:sldMk cId="848800363" sldId="323"/>
            <ac:spMk id="5" creationId="{99377B91-6DA5-F723-BE74-399A8CD1AEA4}"/>
          </ac:spMkLst>
        </pc:spChg>
        <pc:spChg chg="mod">
          <ac:chgData name="Kumar, Mithlesh" userId="f75b44f8-038e-4ce4-a7a5-b89273cc7715" providerId="ADAL" clId="{F139B580-83BB-483F-AF24-6844C6989244}" dt="2022-10-08T20:48:32.238" v="708" actId="1076"/>
          <ac:spMkLst>
            <pc:docMk/>
            <pc:sldMk cId="848800363" sldId="323"/>
            <ac:spMk id="22" creationId="{BBBADFA7-5099-FFCA-A03B-9EDE6CF9472C}"/>
          </ac:spMkLst>
        </pc:spChg>
        <pc:spChg chg="mod">
          <ac:chgData name="Kumar, Mithlesh" userId="f75b44f8-038e-4ce4-a7a5-b89273cc7715" providerId="ADAL" clId="{F139B580-83BB-483F-AF24-6844C6989244}" dt="2022-10-08T20:48:27.118" v="707" actId="1076"/>
          <ac:spMkLst>
            <pc:docMk/>
            <pc:sldMk cId="848800363" sldId="323"/>
            <ac:spMk id="24" creationId="{4367E6D1-3C43-5904-9F1B-030168D7BE4A}"/>
          </ac:spMkLst>
        </pc:spChg>
        <pc:spChg chg="add mod">
          <ac:chgData name="Kumar, Mithlesh" userId="f75b44f8-038e-4ce4-a7a5-b89273cc7715" providerId="ADAL" clId="{F139B580-83BB-483F-AF24-6844C6989244}" dt="2022-10-08T20:45:38.166" v="670" actId="1076"/>
          <ac:spMkLst>
            <pc:docMk/>
            <pc:sldMk cId="848800363" sldId="323"/>
            <ac:spMk id="26" creationId="{DEB31B0D-5638-1763-E24F-40B9CD271198}"/>
          </ac:spMkLst>
        </pc:spChg>
        <pc:spChg chg="add mod">
          <ac:chgData name="Kumar, Mithlesh" userId="f75b44f8-038e-4ce4-a7a5-b89273cc7715" providerId="ADAL" clId="{F139B580-83BB-483F-AF24-6844C6989244}" dt="2022-10-08T21:28:37.695" v="1242" actId="164"/>
          <ac:spMkLst>
            <pc:docMk/>
            <pc:sldMk cId="848800363" sldId="323"/>
            <ac:spMk id="28" creationId="{E0FEC7C4-DEBD-2F0D-E539-1809012C8E12}"/>
          </ac:spMkLst>
        </pc:spChg>
        <pc:grpChg chg="add mod">
          <ac:chgData name="Kumar, Mithlesh" userId="f75b44f8-038e-4ce4-a7a5-b89273cc7715" providerId="ADAL" clId="{F139B580-83BB-483F-AF24-6844C6989244}" dt="2022-10-08T21:28:37.695" v="1242" actId="164"/>
          <ac:grpSpMkLst>
            <pc:docMk/>
            <pc:sldMk cId="848800363" sldId="323"/>
            <ac:grpSpMk id="21" creationId="{447E717C-D2FB-E971-A55B-613BD63F53DD}"/>
          </ac:grpSpMkLst>
        </pc:grpChg>
        <pc:picChg chg="mod">
          <ac:chgData name="Kumar, Mithlesh" userId="f75b44f8-038e-4ce4-a7a5-b89273cc7715" providerId="ADAL" clId="{F139B580-83BB-483F-AF24-6844C6989244}" dt="2022-10-08T21:28:37.695" v="1242" actId="164"/>
          <ac:picMkLst>
            <pc:docMk/>
            <pc:sldMk cId="848800363" sldId="323"/>
            <ac:picMk id="2" creationId="{FE48AB45-98CC-51AC-1A6A-F5A236719BBA}"/>
          </ac:picMkLst>
        </pc:picChg>
        <pc:cxnChg chg="add mod">
          <ac:chgData name="Kumar, Mithlesh" userId="f75b44f8-038e-4ce4-a7a5-b89273cc7715" providerId="ADAL" clId="{F139B580-83BB-483F-AF24-6844C6989244}" dt="2022-10-08T21:28:37.695" v="1242" actId="164"/>
          <ac:cxnSpMkLst>
            <pc:docMk/>
            <pc:sldMk cId="848800363" sldId="323"/>
            <ac:cxnSpMk id="9" creationId="{2BE73C17-1BC3-6F76-5F61-A6531F98E417}"/>
          </ac:cxnSpMkLst>
        </pc:cxnChg>
        <pc:cxnChg chg="add mod">
          <ac:chgData name="Kumar, Mithlesh" userId="f75b44f8-038e-4ce4-a7a5-b89273cc7715" providerId="ADAL" clId="{F139B580-83BB-483F-AF24-6844C6989244}" dt="2022-10-08T21:28:37.695" v="1242" actId="164"/>
          <ac:cxnSpMkLst>
            <pc:docMk/>
            <pc:sldMk cId="848800363" sldId="323"/>
            <ac:cxnSpMk id="31" creationId="{FFA3A314-AC5D-9DE0-2FE9-FA4660DF76AA}"/>
          </ac:cxnSpMkLst>
        </pc:cxnChg>
      </pc:sldChg>
      <pc:sldChg chg="modSp mod">
        <pc:chgData name="Kumar, Mithlesh" userId="f75b44f8-038e-4ce4-a7a5-b89273cc7715" providerId="ADAL" clId="{F139B580-83BB-483F-AF24-6844C6989244}" dt="2022-10-20T16:36:07.296" v="1370" actId="1076"/>
        <pc:sldMkLst>
          <pc:docMk/>
          <pc:sldMk cId="2248989997" sldId="327"/>
        </pc:sldMkLst>
        <pc:spChg chg="mod">
          <ac:chgData name="Kumar, Mithlesh" userId="f75b44f8-038e-4ce4-a7a5-b89273cc7715" providerId="ADAL" clId="{F139B580-83BB-483F-AF24-6844C6989244}" dt="2022-10-08T20:33:13.343" v="544" actId="1037"/>
          <ac:spMkLst>
            <pc:docMk/>
            <pc:sldMk cId="2248989997" sldId="327"/>
            <ac:spMk id="29" creationId="{16927B07-0BDB-B0EC-47D0-DC3CBC4E65AB}"/>
          </ac:spMkLst>
        </pc:spChg>
        <pc:spChg chg="mod">
          <ac:chgData name="Kumar, Mithlesh" userId="f75b44f8-038e-4ce4-a7a5-b89273cc7715" providerId="ADAL" clId="{F139B580-83BB-483F-AF24-6844C6989244}" dt="2022-10-08T20:33:13.343" v="544" actId="1037"/>
          <ac:spMkLst>
            <pc:docMk/>
            <pc:sldMk cId="2248989997" sldId="327"/>
            <ac:spMk id="31" creationId="{9696AE7A-DD5F-C4A6-AC93-15A51C22615C}"/>
          </ac:spMkLst>
        </pc:spChg>
        <pc:spChg chg="mod">
          <ac:chgData name="Kumar, Mithlesh" userId="f75b44f8-038e-4ce4-a7a5-b89273cc7715" providerId="ADAL" clId="{F139B580-83BB-483F-AF24-6844C6989244}" dt="2022-10-08T20:33:13.343" v="544" actId="1037"/>
          <ac:spMkLst>
            <pc:docMk/>
            <pc:sldMk cId="2248989997" sldId="327"/>
            <ac:spMk id="32" creationId="{F8C14158-B070-50FA-0A96-C5A0BB4FF6A9}"/>
          </ac:spMkLst>
        </pc:spChg>
        <pc:spChg chg="mod">
          <ac:chgData name="Kumar, Mithlesh" userId="f75b44f8-038e-4ce4-a7a5-b89273cc7715" providerId="ADAL" clId="{F139B580-83BB-483F-AF24-6844C6989244}" dt="2022-10-08T20:33:13.343" v="544" actId="1037"/>
          <ac:spMkLst>
            <pc:docMk/>
            <pc:sldMk cId="2248989997" sldId="327"/>
            <ac:spMk id="34" creationId="{C347D0A8-A33C-12B0-F92C-42D0E18FB4A3}"/>
          </ac:spMkLst>
        </pc:spChg>
        <pc:spChg chg="mod">
          <ac:chgData name="Kumar, Mithlesh" userId="f75b44f8-038e-4ce4-a7a5-b89273cc7715" providerId="ADAL" clId="{F139B580-83BB-483F-AF24-6844C6989244}" dt="2022-10-08T20:33:13.343" v="544" actId="1037"/>
          <ac:spMkLst>
            <pc:docMk/>
            <pc:sldMk cId="2248989997" sldId="327"/>
            <ac:spMk id="35" creationId="{EA2A0D94-311E-2845-0536-BB7A54C97EA9}"/>
          </ac:spMkLst>
        </pc:spChg>
        <pc:spChg chg="mod">
          <ac:chgData name="Kumar, Mithlesh" userId="f75b44f8-038e-4ce4-a7a5-b89273cc7715" providerId="ADAL" clId="{F139B580-83BB-483F-AF24-6844C6989244}" dt="2022-10-08T20:33:13.343" v="544" actId="1037"/>
          <ac:spMkLst>
            <pc:docMk/>
            <pc:sldMk cId="2248989997" sldId="327"/>
            <ac:spMk id="42" creationId="{1AF4E19D-F38D-256D-82C7-1DB0898C524B}"/>
          </ac:spMkLst>
        </pc:spChg>
        <pc:spChg chg="mod">
          <ac:chgData name="Kumar, Mithlesh" userId="f75b44f8-038e-4ce4-a7a5-b89273cc7715" providerId="ADAL" clId="{F139B580-83BB-483F-AF24-6844C6989244}" dt="2022-10-08T20:33:13.343" v="544" actId="1037"/>
          <ac:spMkLst>
            <pc:docMk/>
            <pc:sldMk cId="2248989997" sldId="327"/>
            <ac:spMk id="43" creationId="{80FD3FD0-2544-C5DA-F502-834F88454BBD}"/>
          </ac:spMkLst>
        </pc:spChg>
        <pc:spChg chg="mod">
          <ac:chgData name="Kumar, Mithlesh" userId="f75b44f8-038e-4ce4-a7a5-b89273cc7715" providerId="ADAL" clId="{F139B580-83BB-483F-AF24-6844C6989244}" dt="2022-10-08T20:33:13.343" v="544" actId="1037"/>
          <ac:spMkLst>
            <pc:docMk/>
            <pc:sldMk cId="2248989997" sldId="327"/>
            <ac:spMk id="48" creationId="{728CD398-4314-8093-E236-C18BED49630E}"/>
          </ac:spMkLst>
        </pc:spChg>
        <pc:spChg chg="mod">
          <ac:chgData name="Kumar, Mithlesh" userId="f75b44f8-038e-4ce4-a7a5-b89273cc7715" providerId="ADAL" clId="{F139B580-83BB-483F-AF24-6844C6989244}" dt="2022-10-08T20:33:13.343" v="544" actId="1037"/>
          <ac:spMkLst>
            <pc:docMk/>
            <pc:sldMk cId="2248989997" sldId="327"/>
            <ac:spMk id="52" creationId="{004E66B0-CE5E-053B-FF3B-F6198F61E7C0}"/>
          </ac:spMkLst>
        </pc:spChg>
        <pc:spChg chg="mod">
          <ac:chgData name="Kumar, Mithlesh" userId="f75b44f8-038e-4ce4-a7a5-b89273cc7715" providerId="ADAL" clId="{F139B580-83BB-483F-AF24-6844C6989244}" dt="2022-10-08T20:33:13.343" v="544" actId="1037"/>
          <ac:spMkLst>
            <pc:docMk/>
            <pc:sldMk cId="2248989997" sldId="327"/>
            <ac:spMk id="53" creationId="{217EC136-5F60-C84C-BBEA-945C82F42F0C}"/>
          </ac:spMkLst>
        </pc:spChg>
        <pc:spChg chg="mod">
          <ac:chgData name="Kumar, Mithlesh" userId="f75b44f8-038e-4ce4-a7a5-b89273cc7715" providerId="ADAL" clId="{F139B580-83BB-483F-AF24-6844C6989244}" dt="2022-10-08T20:33:13.343" v="544" actId="1037"/>
          <ac:spMkLst>
            <pc:docMk/>
            <pc:sldMk cId="2248989997" sldId="327"/>
            <ac:spMk id="54" creationId="{FB40588A-823B-36F5-0D6B-2F9615814317}"/>
          </ac:spMkLst>
        </pc:spChg>
        <pc:spChg chg="mod">
          <ac:chgData name="Kumar, Mithlesh" userId="f75b44f8-038e-4ce4-a7a5-b89273cc7715" providerId="ADAL" clId="{F139B580-83BB-483F-AF24-6844C6989244}" dt="2022-10-08T20:33:13.343" v="544" actId="1037"/>
          <ac:spMkLst>
            <pc:docMk/>
            <pc:sldMk cId="2248989997" sldId="327"/>
            <ac:spMk id="60" creationId="{7D3EF370-3FC8-220A-4BA5-8C2D62015CBD}"/>
          </ac:spMkLst>
        </pc:spChg>
        <pc:spChg chg="mod">
          <ac:chgData name="Kumar, Mithlesh" userId="f75b44f8-038e-4ce4-a7a5-b89273cc7715" providerId="ADAL" clId="{F139B580-83BB-483F-AF24-6844C6989244}" dt="2022-10-08T20:33:13.343" v="544" actId="1037"/>
          <ac:spMkLst>
            <pc:docMk/>
            <pc:sldMk cId="2248989997" sldId="327"/>
            <ac:spMk id="61" creationId="{03AE487E-4F55-2924-BFDF-D9BD9BA90DC7}"/>
          </ac:spMkLst>
        </pc:spChg>
        <pc:spChg chg="mod">
          <ac:chgData name="Kumar, Mithlesh" userId="f75b44f8-038e-4ce4-a7a5-b89273cc7715" providerId="ADAL" clId="{F139B580-83BB-483F-AF24-6844C6989244}" dt="2022-10-08T20:33:13.343" v="544" actId="1037"/>
          <ac:spMkLst>
            <pc:docMk/>
            <pc:sldMk cId="2248989997" sldId="327"/>
            <ac:spMk id="65" creationId="{F4ECF57A-B17C-BD9A-55A6-504BDD6EDFD3}"/>
          </ac:spMkLst>
        </pc:spChg>
        <pc:spChg chg="mod">
          <ac:chgData name="Kumar, Mithlesh" userId="f75b44f8-038e-4ce4-a7a5-b89273cc7715" providerId="ADAL" clId="{F139B580-83BB-483F-AF24-6844C6989244}" dt="2022-10-20T16:36:07.296" v="1370" actId="1076"/>
          <ac:spMkLst>
            <pc:docMk/>
            <pc:sldMk cId="2248989997" sldId="327"/>
            <ac:spMk id="66" creationId="{94697FB1-01E2-AFFF-2FDB-ADCAA5FE1BA7}"/>
          </ac:spMkLst>
        </pc:spChg>
        <pc:spChg chg="mod">
          <ac:chgData name="Kumar, Mithlesh" userId="f75b44f8-038e-4ce4-a7a5-b89273cc7715" providerId="ADAL" clId="{F139B580-83BB-483F-AF24-6844C6989244}" dt="2022-10-08T20:33:13.343" v="544" actId="1037"/>
          <ac:spMkLst>
            <pc:docMk/>
            <pc:sldMk cId="2248989997" sldId="327"/>
            <ac:spMk id="71" creationId="{2916EC7C-CA0C-A539-376A-31DA6BECD8F3}"/>
          </ac:spMkLst>
        </pc:spChg>
        <pc:graphicFrameChg chg="modGraphic">
          <ac:chgData name="Kumar, Mithlesh" userId="f75b44f8-038e-4ce4-a7a5-b89273cc7715" providerId="ADAL" clId="{F139B580-83BB-483F-AF24-6844C6989244}" dt="2022-10-20T16:35:51.273" v="1362" actId="255"/>
          <ac:graphicFrameMkLst>
            <pc:docMk/>
            <pc:sldMk cId="2248989997" sldId="327"/>
            <ac:graphicFrameMk id="4" creationId="{831FFAE3-9DD1-40B0-A2BF-76D2C7AA28AF}"/>
          </ac:graphicFrameMkLst>
        </pc:graphicFrameChg>
        <pc:graphicFrameChg chg="modGraphic">
          <ac:chgData name="Kumar, Mithlesh" userId="f75b44f8-038e-4ce4-a7a5-b89273cc7715" providerId="ADAL" clId="{F139B580-83BB-483F-AF24-6844C6989244}" dt="2022-10-20T16:35:44.821" v="1361" actId="255"/>
          <ac:graphicFrameMkLst>
            <pc:docMk/>
            <pc:sldMk cId="2248989997" sldId="327"/>
            <ac:graphicFrameMk id="5" creationId="{F7F851C6-63BD-451A-8AED-765F52CBB265}"/>
          </ac:graphicFrameMkLst>
        </pc:graphicFrameChg>
        <pc:picChg chg="mod">
          <ac:chgData name="Kumar, Mithlesh" userId="f75b44f8-038e-4ce4-a7a5-b89273cc7715" providerId="ADAL" clId="{F139B580-83BB-483F-AF24-6844C6989244}" dt="2022-10-08T20:33:13.343" v="544" actId="1037"/>
          <ac:picMkLst>
            <pc:docMk/>
            <pc:sldMk cId="2248989997" sldId="327"/>
            <ac:picMk id="16" creationId="{74C2AEA6-FE9C-0063-F2EA-926CF410B398}"/>
          </ac:picMkLst>
        </pc:picChg>
        <pc:picChg chg="mod">
          <ac:chgData name="Kumar, Mithlesh" userId="f75b44f8-038e-4ce4-a7a5-b89273cc7715" providerId="ADAL" clId="{F139B580-83BB-483F-AF24-6844C6989244}" dt="2022-10-08T20:33:16.269" v="545" actId="1076"/>
          <ac:picMkLst>
            <pc:docMk/>
            <pc:sldMk cId="2248989997" sldId="327"/>
            <ac:picMk id="74" creationId="{32E59403-88EA-57D1-1BB2-E3141BC8372D}"/>
          </ac:picMkLst>
        </pc:picChg>
        <pc:picChg chg="mod">
          <ac:chgData name="Kumar, Mithlesh" userId="f75b44f8-038e-4ce4-a7a5-b89273cc7715" providerId="ADAL" clId="{F139B580-83BB-483F-AF24-6844C6989244}" dt="2022-10-08T20:33:13.343" v="544" actId="1037"/>
          <ac:picMkLst>
            <pc:docMk/>
            <pc:sldMk cId="2248989997" sldId="327"/>
            <ac:picMk id="75" creationId="{103FD535-F6D0-1AF4-479F-046DAD3FDA2E}"/>
          </ac:picMkLst>
        </pc:picChg>
        <pc:cxnChg chg="mod">
          <ac:chgData name="Kumar, Mithlesh" userId="f75b44f8-038e-4ce4-a7a5-b89273cc7715" providerId="ADAL" clId="{F139B580-83BB-483F-AF24-6844C6989244}" dt="2022-10-08T20:33:13.343" v="544" actId="1037"/>
          <ac:cxnSpMkLst>
            <pc:docMk/>
            <pc:sldMk cId="2248989997" sldId="327"/>
            <ac:cxnSpMk id="12" creationId="{E43CD0A2-7F40-6D96-94DB-0913DFACF7D1}"/>
          </ac:cxnSpMkLst>
        </pc:cxnChg>
        <pc:cxnChg chg="mod">
          <ac:chgData name="Kumar, Mithlesh" userId="f75b44f8-038e-4ce4-a7a5-b89273cc7715" providerId="ADAL" clId="{F139B580-83BB-483F-AF24-6844C6989244}" dt="2022-10-08T20:33:13.343" v="544" actId="1037"/>
          <ac:cxnSpMkLst>
            <pc:docMk/>
            <pc:sldMk cId="2248989997" sldId="327"/>
            <ac:cxnSpMk id="14" creationId="{0DD3B26C-FE03-0AE6-8B1D-B34EA6298983}"/>
          </ac:cxnSpMkLst>
        </pc:cxnChg>
        <pc:cxnChg chg="mod">
          <ac:chgData name="Kumar, Mithlesh" userId="f75b44f8-038e-4ce4-a7a5-b89273cc7715" providerId="ADAL" clId="{F139B580-83BB-483F-AF24-6844C6989244}" dt="2022-10-08T20:33:13.343" v="544" actId="1037"/>
          <ac:cxnSpMkLst>
            <pc:docMk/>
            <pc:sldMk cId="2248989997" sldId="327"/>
            <ac:cxnSpMk id="17" creationId="{6FD7617C-03A0-9658-C508-D7A058C8B3C5}"/>
          </ac:cxnSpMkLst>
        </pc:cxnChg>
        <pc:cxnChg chg="mod">
          <ac:chgData name="Kumar, Mithlesh" userId="f75b44f8-038e-4ce4-a7a5-b89273cc7715" providerId="ADAL" clId="{F139B580-83BB-483F-AF24-6844C6989244}" dt="2022-10-08T20:33:13.343" v="544" actId="1037"/>
          <ac:cxnSpMkLst>
            <pc:docMk/>
            <pc:sldMk cId="2248989997" sldId="327"/>
            <ac:cxnSpMk id="37" creationId="{DD564C22-A418-33C6-8D7A-231D9BF0DA45}"/>
          </ac:cxnSpMkLst>
        </pc:cxnChg>
        <pc:cxnChg chg="mod">
          <ac:chgData name="Kumar, Mithlesh" userId="f75b44f8-038e-4ce4-a7a5-b89273cc7715" providerId="ADAL" clId="{F139B580-83BB-483F-AF24-6844C6989244}" dt="2022-10-08T20:33:13.343" v="544" actId="1037"/>
          <ac:cxnSpMkLst>
            <pc:docMk/>
            <pc:sldMk cId="2248989997" sldId="327"/>
            <ac:cxnSpMk id="38" creationId="{426E5CE7-8E9E-A58B-BF8A-DEB755BBF6C6}"/>
          </ac:cxnSpMkLst>
        </pc:cxnChg>
        <pc:cxnChg chg="mod">
          <ac:chgData name="Kumar, Mithlesh" userId="f75b44f8-038e-4ce4-a7a5-b89273cc7715" providerId="ADAL" clId="{F139B580-83BB-483F-AF24-6844C6989244}" dt="2022-10-08T20:33:13.343" v="544" actId="1037"/>
          <ac:cxnSpMkLst>
            <pc:docMk/>
            <pc:sldMk cId="2248989997" sldId="327"/>
            <ac:cxnSpMk id="44" creationId="{762A57F3-2477-58B7-E901-A3EE300E5925}"/>
          </ac:cxnSpMkLst>
        </pc:cxnChg>
        <pc:cxnChg chg="mod">
          <ac:chgData name="Kumar, Mithlesh" userId="f75b44f8-038e-4ce4-a7a5-b89273cc7715" providerId="ADAL" clId="{F139B580-83BB-483F-AF24-6844C6989244}" dt="2022-10-08T20:33:13.343" v="544" actId="1037"/>
          <ac:cxnSpMkLst>
            <pc:docMk/>
            <pc:sldMk cId="2248989997" sldId="327"/>
            <ac:cxnSpMk id="45" creationId="{3D547D82-4372-4F19-CF25-1A4B3B4262A3}"/>
          </ac:cxnSpMkLst>
        </pc:cxnChg>
        <pc:cxnChg chg="mod">
          <ac:chgData name="Kumar, Mithlesh" userId="f75b44f8-038e-4ce4-a7a5-b89273cc7715" providerId="ADAL" clId="{F139B580-83BB-483F-AF24-6844C6989244}" dt="2022-10-08T20:33:13.343" v="544" actId="1037"/>
          <ac:cxnSpMkLst>
            <pc:docMk/>
            <pc:sldMk cId="2248989997" sldId="327"/>
            <ac:cxnSpMk id="49" creationId="{F9EEA95B-E371-7D20-789F-FE1249F707A6}"/>
          </ac:cxnSpMkLst>
        </pc:cxnChg>
        <pc:cxnChg chg="mod">
          <ac:chgData name="Kumar, Mithlesh" userId="f75b44f8-038e-4ce4-a7a5-b89273cc7715" providerId="ADAL" clId="{F139B580-83BB-483F-AF24-6844C6989244}" dt="2022-10-08T20:33:13.343" v="544" actId="1037"/>
          <ac:cxnSpMkLst>
            <pc:docMk/>
            <pc:sldMk cId="2248989997" sldId="327"/>
            <ac:cxnSpMk id="51" creationId="{13A1A309-1242-6D22-4638-B37A4E82BAD5}"/>
          </ac:cxnSpMkLst>
        </pc:cxnChg>
        <pc:cxnChg chg="mod">
          <ac:chgData name="Kumar, Mithlesh" userId="f75b44f8-038e-4ce4-a7a5-b89273cc7715" providerId="ADAL" clId="{F139B580-83BB-483F-AF24-6844C6989244}" dt="2022-10-08T20:33:13.343" v="544" actId="1037"/>
          <ac:cxnSpMkLst>
            <pc:docMk/>
            <pc:sldMk cId="2248989997" sldId="327"/>
            <ac:cxnSpMk id="59" creationId="{87847638-1382-01BD-90F6-37DDDB40796B}"/>
          </ac:cxnSpMkLst>
        </pc:cxnChg>
        <pc:cxnChg chg="mod">
          <ac:chgData name="Kumar, Mithlesh" userId="f75b44f8-038e-4ce4-a7a5-b89273cc7715" providerId="ADAL" clId="{F139B580-83BB-483F-AF24-6844C6989244}" dt="2022-10-08T20:33:13.343" v="544" actId="1037"/>
          <ac:cxnSpMkLst>
            <pc:docMk/>
            <pc:sldMk cId="2248989997" sldId="327"/>
            <ac:cxnSpMk id="62" creationId="{A0AA6121-0D38-F965-EAF9-60E479C57F3B}"/>
          </ac:cxnSpMkLst>
        </pc:cxnChg>
        <pc:cxnChg chg="mod">
          <ac:chgData name="Kumar, Mithlesh" userId="f75b44f8-038e-4ce4-a7a5-b89273cc7715" providerId="ADAL" clId="{F139B580-83BB-483F-AF24-6844C6989244}" dt="2022-10-08T20:33:13.343" v="544" actId="1037"/>
          <ac:cxnSpMkLst>
            <pc:docMk/>
            <pc:sldMk cId="2248989997" sldId="327"/>
            <ac:cxnSpMk id="67" creationId="{7A67E0AD-DBC4-5094-F11F-4E8C851C8B19}"/>
          </ac:cxnSpMkLst>
        </pc:cxnChg>
      </pc:sldChg>
      <pc:sldChg chg="ord">
        <pc:chgData name="Kumar, Mithlesh" userId="f75b44f8-038e-4ce4-a7a5-b89273cc7715" providerId="ADAL" clId="{F139B580-83BB-483F-AF24-6844C6989244}" dt="2022-10-08T19:14:36.573" v="116"/>
        <pc:sldMkLst>
          <pc:docMk/>
          <pc:sldMk cId="2276244140" sldId="329"/>
        </pc:sldMkLst>
      </pc:sldChg>
      <pc:sldChg chg="addSp delSp modSp mod">
        <pc:chgData name="Kumar, Mithlesh" userId="f75b44f8-038e-4ce4-a7a5-b89273cc7715" providerId="ADAL" clId="{F139B580-83BB-483F-AF24-6844C6989244}" dt="2022-10-08T19:13:24.632" v="102" actId="1076"/>
        <pc:sldMkLst>
          <pc:docMk/>
          <pc:sldMk cId="1832780651" sldId="331"/>
        </pc:sldMkLst>
        <pc:spChg chg="del">
          <ac:chgData name="Kumar, Mithlesh" userId="f75b44f8-038e-4ce4-a7a5-b89273cc7715" providerId="ADAL" clId="{F139B580-83BB-483F-AF24-6844C6989244}" dt="2022-10-08T19:10:23.722" v="90" actId="478"/>
          <ac:spMkLst>
            <pc:docMk/>
            <pc:sldMk cId="1832780651" sldId="331"/>
            <ac:spMk id="42" creationId="{7C051F08-A770-4C37-B030-E26D2D510C12}"/>
          </ac:spMkLst>
        </pc:spChg>
        <pc:spChg chg="del">
          <ac:chgData name="Kumar, Mithlesh" userId="f75b44f8-038e-4ce4-a7a5-b89273cc7715" providerId="ADAL" clId="{F139B580-83BB-483F-AF24-6844C6989244}" dt="2022-10-08T19:10:25.658" v="91" actId="478"/>
          <ac:spMkLst>
            <pc:docMk/>
            <pc:sldMk cId="1832780651" sldId="331"/>
            <ac:spMk id="43" creationId="{DF99A867-4009-4A63-B2E2-900126DB0434}"/>
          </ac:spMkLst>
        </pc:spChg>
        <pc:picChg chg="add mod">
          <ac:chgData name="Kumar, Mithlesh" userId="f75b44f8-038e-4ce4-a7a5-b89273cc7715" providerId="ADAL" clId="{F139B580-83BB-483F-AF24-6844C6989244}" dt="2022-10-08T19:13:24.632" v="102" actId="1076"/>
          <ac:picMkLst>
            <pc:docMk/>
            <pc:sldMk cId="1832780651" sldId="331"/>
            <ac:picMk id="4" creationId="{D37A450D-6A85-D937-C1D7-4643D96F18EC}"/>
          </ac:picMkLst>
        </pc:picChg>
        <pc:picChg chg="del">
          <ac:chgData name="Kumar, Mithlesh" userId="f75b44f8-038e-4ce4-a7a5-b89273cc7715" providerId="ADAL" clId="{F139B580-83BB-483F-AF24-6844C6989244}" dt="2022-10-08T19:10:21.338" v="89" actId="478"/>
          <ac:picMkLst>
            <pc:docMk/>
            <pc:sldMk cId="1832780651" sldId="331"/>
            <ac:picMk id="38" creationId="{C01DFC68-264A-4152-90FB-A5CED4F6427A}"/>
          </ac:picMkLst>
        </pc:picChg>
      </pc:sldChg>
      <pc:sldChg chg="addSp modSp mod">
        <pc:chgData name="Kumar, Mithlesh" userId="f75b44f8-038e-4ce4-a7a5-b89273cc7715" providerId="ADAL" clId="{F139B580-83BB-483F-AF24-6844C6989244}" dt="2022-10-08T20:43:30.294" v="611" actId="1076"/>
        <pc:sldMkLst>
          <pc:docMk/>
          <pc:sldMk cId="3311442192" sldId="332"/>
        </pc:sldMkLst>
        <pc:spChg chg="add mod">
          <ac:chgData name="Kumar, Mithlesh" userId="f75b44f8-038e-4ce4-a7a5-b89273cc7715" providerId="ADAL" clId="{F139B580-83BB-483F-AF24-6844C6989244}" dt="2022-10-08T20:43:30.294" v="611" actId="1076"/>
          <ac:spMkLst>
            <pc:docMk/>
            <pc:sldMk cId="3311442192" sldId="332"/>
            <ac:spMk id="3" creationId="{EA95718D-D64C-C8EA-9153-0708BC929AC6}"/>
          </ac:spMkLst>
        </pc:spChg>
      </pc:sldChg>
      <pc:sldChg chg="addSp delSp modSp mod">
        <pc:chgData name="Kumar, Mithlesh" userId="f75b44f8-038e-4ce4-a7a5-b89273cc7715" providerId="ADAL" clId="{F139B580-83BB-483F-AF24-6844C6989244}" dt="2022-10-08T21:29:19.883" v="1244" actId="20577"/>
        <pc:sldMkLst>
          <pc:docMk/>
          <pc:sldMk cId="579972187" sldId="334"/>
        </pc:sldMkLst>
        <pc:spChg chg="add del mod">
          <ac:chgData name="Kumar, Mithlesh" userId="f75b44f8-038e-4ce4-a7a5-b89273cc7715" providerId="ADAL" clId="{F139B580-83BB-483F-AF24-6844C6989244}" dt="2022-10-08T18:58:35.663" v="81"/>
          <ac:spMkLst>
            <pc:docMk/>
            <pc:sldMk cId="579972187" sldId="334"/>
            <ac:spMk id="5" creationId="{AE280E6A-EA49-E4F8-1760-ADB360631C5F}"/>
          </ac:spMkLst>
        </pc:spChg>
        <pc:graphicFrameChg chg="modGraphic">
          <ac:chgData name="Kumar, Mithlesh" userId="f75b44f8-038e-4ce4-a7a5-b89273cc7715" providerId="ADAL" clId="{F139B580-83BB-483F-AF24-6844C6989244}" dt="2022-10-08T21:29:19.883" v="1244" actId="20577"/>
          <ac:graphicFrameMkLst>
            <pc:docMk/>
            <pc:sldMk cId="579972187" sldId="334"/>
            <ac:graphicFrameMk id="7" creationId="{A5B77B04-B15D-43C2-AEE8-C7F505A49979}"/>
          </ac:graphicFrameMkLst>
        </pc:graphicFrameChg>
        <pc:picChg chg="add mod">
          <ac:chgData name="Kumar, Mithlesh" userId="f75b44f8-038e-4ce4-a7a5-b89273cc7715" providerId="ADAL" clId="{F139B580-83BB-483F-AF24-6844C6989244}" dt="2022-10-08T18:58:37.787" v="83" actId="1076"/>
          <ac:picMkLst>
            <pc:docMk/>
            <pc:sldMk cId="579972187" sldId="334"/>
            <ac:picMk id="3" creationId="{E9AFA996-7353-2861-C921-39ED6E7D4C76}"/>
          </ac:picMkLst>
        </pc:picChg>
        <pc:picChg chg="add del mod">
          <ac:chgData name="Kumar, Mithlesh" userId="f75b44f8-038e-4ce4-a7a5-b89273cc7715" providerId="ADAL" clId="{F139B580-83BB-483F-AF24-6844C6989244}" dt="2022-10-08T18:58:35.663" v="81"/>
          <ac:picMkLst>
            <pc:docMk/>
            <pc:sldMk cId="579972187" sldId="334"/>
            <ac:picMk id="4" creationId="{B67466F3-9CC9-F42B-661B-42D6B770F7C0}"/>
          </ac:picMkLst>
        </pc:picChg>
        <pc:cxnChg chg="add del mod">
          <ac:chgData name="Kumar, Mithlesh" userId="f75b44f8-038e-4ce4-a7a5-b89273cc7715" providerId="ADAL" clId="{F139B580-83BB-483F-AF24-6844C6989244}" dt="2022-10-08T18:58:35.663" v="81"/>
          <ac:cxnSpMkLst>
            <pc:docMk/>
            <pc:sldMk cId="579972187" sldId="334"/>
            <ac:cxnSpMk id="6" creationId="{AC358461-21BC-911D-49C5-9C2C147A90F9}"/>
          </ac:cxnSpMkLst>
        </pc:cxnChg>
      </pc:sldChg>
      <pc:sldChg chg="addSp delSp modSp new mod modClrScheme chgLayout">
        <pc:chgData name="Kumar, Mithlesh" userId="f75b44f8-038e-4ce4-a7a5-b89273cc7715" providerId="ADAL" clId="{F139B580-83BB-483F-AF24-6844C6989244}" dt="2022-10-08T19:17:19.618" v="209" actId="122"/>
        <pc:sldMkLst>
          <pc:docMk/>
          <pc:sldMk cId="3375113481" sldId="336"/>
        </pc:sldMkLst>
        <pc:spChg chg="add mod">
          <ac:chgData name="Kumar, Mithlesh" userId="f75b44f8-038e-4ce4-a7a5-b89273cc7715" providerId="ADAL" clId="{F139B580-83BB-483F-AF24-6844C6989244}" dt="2022-10-08T19:17:19.618" v="209" actId="122"/>
          <ac:spMkLst>
            <pc:docMk/>
            <pc:sldMk cId="3375113481" sldId="336"/>
            <ac:spMk id="2" creationId="{3B039CA8-0314-DFEF-D270-C19DA978F25A}"/>
          </ac:spMkLst>
        </pc:spChg>
        <pc:spChg chg="add del mod">
          <ac:chgData name="Kumar, Mithlesh" userId="f75b44f8-038e-4ce4-a7a5-b89273cc7715" providerId="ADAL" clId="{F139B580-83BB-483F-AF24-6844C6989244}" dt="2022-10-08T19:16:18.755" v="133" actId="1032"/>
          <ac:spMkLst>
            <pc:docMk/>
            <pc:sldMk cId="3375113481" sldId="336"/>
            <ac:spMk id="3" creationId="{38F94335-39FE-DB2E-5038-371F9F7058F5}"/>
          </ac:spMkLst>
        </pc:spChg>
        <pc:graphicFrameChg chg="add mod modGraphic">
          <ac:chgData name="Kumar, Mithlesh" userId="f75b44f8-038e-4ce4-a7a5-b89273cc7715" providerId="ADAL" clId="{F139B580-83BB-483F-AF24-6844C6989244}" dt="2022-10-08T19:16:57.941" v="201" actId="20577"/>
          <ac:graphicFrameMkLst>
            <pc:docMk/>
            <pc:sldMk cId="3375113481" sldId="336"/>
            <ac:graphicFrameMk id="4" creationId="{6F83E036-AE42-0C1B-6571-693D16FB7AB9}"/>
          </ac:graphicFrameMkLst>
        </pc:graphicFrameChg>
      </pc:sldChg>
      <pc:sldChg chg="add">
        <pc:chgData name="Kumar, Mithlesh" userId="f75b44f8-038e-4ce4-a7a5-b89273cc7715" providerId="ADAL" clId="{F139B580-83BB-483F-AF24-6844C6989244}" dt="2022-10-08T19:40:16.083" v="213"/>
        <pc:sldMkLst>
          <pc:docMk/>
          <pc:sldMk cId="3823533653" sldId="337"/>
        </pc:sldMkLst>
      </pc:sldChg>
      <pc:sldChg chg="modSp new mod">
        <pc:chgData name="Kumar, Mithlesh" userId="f75b44f8-038e-4ce4-a7a5-b89273cc7715" providerId="ADAL" clId="{F139B580-83BB-483F-AF24-6844C6989244}" dt="2022-10-08T20:42:00.658" v="564" actId="12788"/>
        <pc:sldMkLst>
          <pc:docMk/>
          <pc:sldMk cId="3158306256" sldId="338"/>
        </pc:sldMkLst>
        <pc:spChg chg="mod">
          <ac:chgData name="Kumar, Mithlesh" userId="f75b44f8-038e-4ce4-a7a5-b89273cc7715" providerId="ADAL" clId="{F139B580-83BB-483F-AF24-6844C6989244}" dt="2022-10-08T20:42:00.658" v="564" actId="12788"/>
          <ac:spMkLst>
            <pc:docMk/>
            <pc:sldMk cId="3158306256" sldId="338"/>
            <ac:spMk id="2" creationId="{D215E8B6-C6C9-F830-B22A-1019C220EB1C}"/>
          </ac:spMkLst>
        </pc:spChg>
      </pc:sldChg>
      <pc:sldChg chg="addSp delSp modSp new mod modClrScheme chgLayout">
        <pc:chgData name="Kumar, Mithlesh" userId="f75b44f8-038e-4ce4-a7a5-b89273cc7715" providerId="ADAL" clId="{F139B580-83BB-483F-AF24-6844C6989244}" dt="2022-10-08T21:25:08.622" v="1230" actId="1076"/>
        <pc:sldMkLst>
          <pc:docMk/>
          <pc:sldMk cId="4095616887" sldId="339"/>
        </pc:sldMkLst>
        <pc:spChg chg="del mod ord">
          <ac:chgData name="Kumar, Mithlesh" userId="f75b44f8-038e-4ce4-a7a5-b89273cc7715" providerId="ADAL" clId="{F139B580-83BB-483F-AF24-6844C6989244}" dt="2022-10-08T21:01:20.442" v="711" actId="700"/>
          <ac:spMkLst>
            <pc:docMk/>
            <pc:sldMk cId="4095616887" sldId="339"/>
            <ac:spMk id="2" creationId="{D294ECCA-BB4D-D6FB-3880-4B590AFE9DD7}"/>
          </ac:spMkLst>
        </pc:spChg>
        <pc:spChg chg="del mod ord">
          <ac:chgData name="Kumar, Mithlesh" userId="f75b44f8-038e-4ce4-a7a5-b89273cc7715" providerId="ADAL" clId="{F139B580-83BB-483F-AF24-6844C6989244}" dt="2022-10-08T21:01:20.442" v="711" actId="700"/>
          <ac:spMkLst>
            <pc:docMk/>
            <pc:sldMk cId="4095616887" sldId="339"/>
            <ac:spMk id="3" creationId="{F5C13970-0336-816D-0D29-C4349CAB7A0D}"/>
          </ac:spMkLst>
        </pc:spChg>
        <pc:spChg chg="add mod ord">
          <ac:chgData name="Kumar, Mithlesh" userId="f75b44f8-038e-4ce4-a7a5-b89273cc7715" providerId="ADAL" clId="{F139B580-83BB-483F-AF24-6844C6989244}" dt="2022-10-08T21:01:43.341" v="739" actId="12788"/>
          <ac:spMkLst>
            <pc:docMk/>
            <pc:sldMk cId="4095616887" sldId="339"/>
            <ac:spMk id="4" creationId="{8DDDF3CC-09C4-40BE-54B5-400B2AA9A24F}"/>
          </ac:spMkLst>
        </pc:spChg>
        <pc:spChg chg="add del mod ord">
          <ac:chgData name="Kumar, Mithlesh" userId="f75b44f8-038e-4ce4-a7a5-b89273cc7715" providerId="ADAL" clId="{F139B580-83BB-483F-AF24-6844C6989244}" dt="2022-10-08T21:01:50.734" v="740" actId="478"/>
          <ac:spMkLst>
            <pc:docMk/>
            <pc:sldMk cId="4095616887" sldId="339"/>
            <ac:spMk id="5" creationId="{81B5805D-294B-B104-10CC-71D3990D1690}"/>
          </ac:spMkLst>
        </pc:spChg>
        <pc:spChg chg="add mod">
          <ac:chgData name="Kumar, Mithlesh" userId="f75b44f8-038e-4ce4-a7a5-b89273cc7715" providerId="ADAL" clId="{F139B580-83BB-483F-AF24-6844C6989244}" dt="2022-10-08T21:25:01.207" v="1228"/>
          <ac:spMkLst>
            <pc:docMk/>
            <pc:sldMk cId="4095616887" sldId="339"/>
            <ac:spMk id="6" creationId="{C9B8189D-F470-4883-32A7-F4D8717BFFFE}"/>
          </ac:spMkLst>
        </pc:spChg>
        <pc:spChg chg="add mod">
          <ac:chgData name="Kumar, Mithlesh" userId="f75b44f8-038e-4ce4-a7a5-b89273cc7715" providerId="ADAL" clId="{F139B580-83BB-483F-AF24-6844C6989244}" dt="2022-10-08T21:25:01.207" v="1228"/>
          <ac:spMkLst>
            <pc:docMk/>
            <pc:sldMk cId="4095616887" sldId="339"/>
            <ac:spMk id="13" creationId="{5C5D4C89-B8D1-A933-A50A-BBBE9D766169}"/>
          </ac:spMkLst>
        </pc:spChg>
        <pc:spChg chg="add mod">
          <ac:chgData name="Kumar, Mithlesh" userId="f75b44f8-038e-4ce4-a7a5-b89273cc7715" providerId="ADAL" clId="{F139B580-83BB-483F-AF24-6844C6989244}" dt="2022-10-08T21:25:01.207" v="1228"/>
          <ac:spMkLst>
            <pc:docMk/>
            <pc:sldMk cId="4095616887" sldId="339"/>
            <ac:spMk id="28" creationId="{BD384AA8-1925-6486-3A56-ED0B416AB070}"/>
          </ac:spMkLst>
        </pc:spChg>
        <pc:spChg chg="add mod">
          <ac:chgData name="Kumar, Mithlesh" userId="f75b44f8-038e-4ce4-a7a5-b89273cc7715" providerId="ADAL" clId="{F139B580-83BB-483F-AF24-6844C6989244}" dt="2022-10-08T21:25:01.207" v="1228"/>
          <ac:spMkLst>
            <pc:docMk/>
            <pc:sldMk cId="4095616887" sldId="339"/>
            <ac:spMk id="33" creationId="{522DE193-D819-B213-EBCA-816B309404C2}"/>
          </ac:spMkLst>
        </pc:spChg>
        <pc:spChg chg="add mod">
          <ac:chgData name="Kumar, Mithlesh" userId="f75b44f8-038e-4ce4-a7a5-b89273cc7715" providerId="ADAL" clId="{F139B580-83BB-483F-AF24-6844C6989244}" dt="2022-10-08T21:25:01.207" v="1228"/>
          <ac:spMkLst>
            <pc:docMk/>
            <pc:sldMk cId="4095616887" sldId="339"/>
            <ac:spMk id="35" creationId="{FBF825F8-BD2C-06E0-F479-1ED0B8358294}"/>
          </ac:spMkLst>
        </pc:spChg>
        <pc:spChg chg="add mod">
          <ac:chgData name="Kumar, Mithlesh" userId="f75b44f8-038e-4ce4-a7a5-b89273cc7715" providerId="ADAL" clId="{F139B580-83BB-483F-AF24-6844C6989244}" dt="2022-10-08T21:25:01.207" v="1228"/>
          <ac:spMkLst>
            <pc:docMk/>
            <pc:sldMk cId="4095616887" sldId="339"/>
            <ac:spMk id="36" creationId="{4B71DDEE-D5F9-C293-FA0B-2E87337270E4}"/>
          </ac:spMkLst>
        </pc:spChg>
        <pc:spChg chg="add mod">
          <ac:chgData name="Kumar, Mithlesh" userId="f75b44f8-038e-4ce4-a7a5-b89273cc7715" providerId="ADAL" clId="{F139B580-83BB-483F-AF24-6844C6989244}" dt="2022-10-08T21:25:01.207" v="1228"/>
          <ac:spMkLst>
            <pc:docMk/>
            <pc:sldMk cId="4095616887" sldId="339"/>
            <ac:spMk id="43" creationId="{F9FC0E1B-3422-18B3-8E39-5D75C730C7A2}"/>
          </ac:spMkLst>
        </pc:spChg>
        <pc:spChg chg="add mod">
          <ac:chgData name="Kumar, Mithlesh" userId="f75b44f8-038e-4ce4-a7a5-b89273cc7715" providerId="ADAL" clId="{F139B580-83BB-483F-AF24-6844C6989244}" dt="2022-10-08T21:25:01.207" v="1228"/>
          <ac:spMkLst>
            <pc:docMk/>
            <pc:sldMk cId="4095616887" sldId="339"/>
            <ac:spMk id="48" creationId="{8968CA7E-2D9F-CDF5-6779-55AE043CD0CB}"/>
          </ac:spMkLst>
        </pc:spChg>
        <pc:spChg chg="add mod">
          <ac:chgData name="Kumar, Mithlesh" userId="f75b44f8-038e-4ce4-a7a5-b89273cc7715" providerId="ADAL" clId="{F139B580-83BB-483F-AF24-6844C6989244}" dt="2022-10-08T21:25:01.207" v="1228"/>
          <ac:spMkLst>
            <pc:docMk/>
            <pc:sldMk cId="4095616887" sldId="339"/>
            <ac:spMk id="49" creationId="{E638EA53-F2E6-BF33-CCFF-0511ECD71EE0}"/>
          </ac:spMkLst>
        </pc:spChg>
        <pc:spChg chg="add mod">
          <ac:chgData name="Kumar, Mithlesh" userId="f75b44f8-038e-4ce4-a7a5-b89273cc7715" providerId="ADAL" clId="{F139B580-83BB-483F-AF24-6844C6989244}" dt="2022-10-08T21:25:01.207" v="1228"/>
          <ac:spMkLst>
            <pc:docMk/>
            <pc:sldMk cId="4095616887" sldId="339"/>
            <ac:spMk id="50" creationId="{06251FF6-943A-B8C9-AB0F-D26D95557BB2}"/>
          </ac:spMkLst>
        </pc:spChg>
        <pc:spChg chg="add mod">
          <ac:chgData name="Kumar, Mithlesh" userId="f75b44f8-038e-4ce4-a7a5-b89273cc7715" providerId="ADAL" clId="{F139B580-83BB-483F-AF24-6844C6989244}" dt="2022-10-08T21:25:01.207" v="1228"/>
          <ac:spMkLst>
            <pc:docMk/>
            <pc:sldMk cId="4095616887" sldId="339"/>
            <ac:spMk id="51" creationId="{7D0C1F80-5D3B-BC1D-02F5-740F299A6AF1}"/>
          </ac:spMkLst>
        </pc:spChg>
        <pc:spChg chg="add del mod">
          <ac:chgData name="Kumar, Mithlesh" userId="f75b44f8-038e-4ce4-a7a5-b89273cc7715" providerId="ADAL" clId="{F139B580-83BB-483F-AF24-6844C6989244}" dt="2022-10-08T21:10:41.118" v="948" actId="478"/>
          <ac:spMkLst>
            <pc:docMk/>
            <pc:sldMk cId="4095616887" sldId="339"/>
            <ac:spMk id="52" creationId="{95A50197-94CF-7145-6B7B-C1B31AF9B39F}"/>
          </ac:spMkLst>
        </pc:spChg>
        <pc:spChg chg="add del mod">
          <ac:chgData name="Kumar, Mithlesh" userId="f75b44f8-038e-4ce4-a7a5-b89273cc7715" providerId="ADAL" clId="{F139B580-83BB-483F-AF24-6844C6989244}" dt="2022-10-08T21:10:41.118" v="948" actId="478"/>
          <ac:spMkLst>
            <pc:docMk/>
            <pc:sldMk cId="4095616887" sldId="339"/>
            <ac:spMk id="53" creationId="{5CB7C37E-4ED6-827D-FDC7-390737B48698}"/>
          </ac:spMkLst>
        </pc:spChg>
        <pc:spChg chg="add mod">
          <ac:chgData name="Kumar, Mithlesh" userId="f75b44f8-038e-4ce4-a7a5-b89273cc7715" providerId="ADAL" clId="{F139B580-83BB-483F-AF24-6844C6989244}" dt="2022-10-08T21:25:01.207" v="1228"/>
          <ac:spMkLst>
            <pc:docMk/>
            <pc:sldMk cId="4095616887" sldId="339"/>
            <ac:spMk id="54" creationId="{706070A7-69D9-DCA2-A33C-9FCEBB46091A}"/>
          </ac:spMkLst>
        </pc:spChg>
        <pc:spChg chg="add mod">
          <ac:chgData name="Kumar, Mithlesh" userId="f75b44f8-038e-4ce4-a7a5-b89273cc7715" providerId="ADAL" clId="{F139B580-83BB-483F-AF24-6844C6989244}" dt="2022-10-08T21:25:01.207" v="1228"/>
          <ac:spMkLst>
            <pc:docMk/>
            <pc:sldMk cId="4095616887" sldId="339"/>
            <ac:spMk id="55" creationId="{5C0C072F-7A9D-3AFD-77C7-8265CA201B4E}"/>
          </ac:spMkLst>
        </pc:spChg>
        <pc:spChg chg="add mod">
          <ac:chgData name="Kumar, Mithlesh" userId="f75b44f8-038e-4ce4-a7a5-b89273cc7715" providerId="ADAL" clId="{F139B580-83BB-483F-AF24-6844C6989244}" dt="2022-10-08T21:25:01.207" v="1228"/>
          <ac:spMkLst>
            <pc:docMk/>
            <pc:sldMk cId="4095616887" sldId="339"/>
            <ac:spMk id="56" creationId="{83164285-C21D-769F-D65A-CFC2903537F5}"/>
          </ac:spMkLst>
        </pc:spChg>
        <pc:spChg chg="add mod">
          <ac:chgData name="Kumar, Mithlesh" userId="f75b44f8-038e-4ce4-a7a5-b89273cc7715" providerId="ADAL" clId="{F139B580-83BB-483F-AF24-6844C6989244}" dt="2022-10-08T21:25:01.207" v="1228"/>
          <ac:spMkLst>
            <pc:docMk/>
            <pc:sldMk cId="4095616887" sldId="339"/>
            <ac:spMk id="57" creationId="{C80AFA50-CA09-5D1E-9E2E-97EE44F91D8D}"/>
          </ac:spMkLst>
        </pc:spChg>
        <pc:spChg chg="add mod">
          <ac:chgData name="Kumar, Mithlesh" userId="f75b44f8-038e-4ce4-a7a5-b89273cc7715" providerId="ADAL" clId="{F139B580-83BB-483F-AF24-6844C6989244}" dt="2022-10-08T21:25:01.207" v="1228"/>
          <ac:spMkLst>
            <pc:docMk/>
            <pc:sldMk cId="4095616887" sldId="339"/>
            <ac:spMk id="58" creationId="{C66D6D2D-41BD-DD27-1C35-E578FB65855B}"/>
          </ac:spMkLst>
        </pc:spChg>
        <pc:spChg chg="mod">
          <ac:chgData name="Kumar, Mithlesh" userId="f75b44f8-038e-4ce4-a7a5-b89273cc7715" providerId="ADAL" clId="{F139B580-83BB-483F-AF24-6844C6989244}" dt="2022-10-08T21:25:01.207" v="1228"/>
          <ac:spMkLst>
            <pc:docMk/>
            <pc:sldMk cId="4095616887" sldId="339"/>
            <ac:spMk id="68" creationId="{5F20AB9A-F565-AC68-EA91-69CE5392F10D}"/>
          </ac:spMkLst>
        </pc:spChg>
        <pc:spChg chg="mod">
          <ac:chgData name="Kumar, Mithlesh" userId="f75b44f8-038e-4ce4-a7a5-b89273cc7715" providerId="ADAL" clId="{F139B580-83BB-483F-AF24-6844C6989244}" dt="2022-10-08T21:25:01.207" v="1228"/>
          <ac:spMkLst>
            <pc:docMk/>
            <pc:sldMk cId="4095616887" sldId="339"/>
            <ac:spMk id="69" creationId="{6DC3D742-7D00-5C11-AB42-C5FA75E8B5EB}"/>
          </ac:spMkLst>
        </pc:spChg>
        <pc:spChg chg="mod">
          <ac:chgData name="Kumar, Mithlesh" userId="f75b44f8-038e-4ce4-a7a5-b89273cc7715" providerId="ADAL" clId="{F139B580-83BB-483F-AF24-6844C6989244}" dt="2022-10-08T21:25:01.207" v="1228"/>
          <ac:spMkLst>
            <pc:docMk/>
            <pc:sldMk cId="4095616887" sldId="339"/>
            <ac:spMk id="70" creationId="{FD9F39E4-03B5-C305-5544-0F86686A2D36}"/>
          </ac:spMkLst>
        </pc:spChg>
        <pc:spChg chg="mod">
          <ac:chgData name="Kumar, Mithlesh" userId="f75b44f8-038e-4ce4-a7a5-b89273cc7715" providerId="ADAL" clId="{F139B580-83BB-483F-AF24-6844C6989244}" dt="2022-10-08T21:25:01.207" v="1228"/>
          <ac:spMkLst>
            <pc:docMk/>
            <pc:sldMk cId="4095616887" sldId="339"/>
            <ac:spMk id="71" creationId="{365782DF-2B24-E278-BA5A-5320E9074849}"/>
          </ac:spMkLst>
        </pc:spChg>
        <pc:spChg chg="mod">
          <ac:chgData name="Kumar, Mithlesh" userId="f75b44f8-038e-4ce4-a7a5-b89273cc7715" providerId="ADAL" clId="{F139B580-83BB-483F-AF24-6844C6989244}" dt="2022-10-08T21:25:01.207" v="1228"/>
          <ac:spMkLst>
            <pc:docMk/>
            <pc:sldMk cId="4095616887" sldId="339"/>
            <ac:spMk id="72" creationId="{3451ADEB-6111-EAC2-A3B6-1BB750B45FA3}"/>
          </ac:spMkLst>
        </pc:spChg>
        <pc:spChg chg="add mod ord">
          <ac:chgData name="Kumar, Mithlesh" userId="f75b44f8-038e-4ce4-a7a5-b89273cc7715" providerId="ADAL" clId="{F139B580-83BB-483F-AF24-6844C6989244}" dt="2022-10-08T21:25:01.207" v="1228"/>
          <ac:spMkLst>
            <pc:docMk/>
            <pc:sldMk cId="4095616887" sldId="339"/>
            <ac:spMk id="88" creationId="{C0CEE443-59DF-45B8-9061-712F2EEA2F9C}"/>
          </ac:spMkLst>
        </pc:spChg>
        <pc:spChg chg="add mod">
          <ac:chgData name="Kumar, Mithlesh" userId="f75b44f8-038e-4ce4-a7a5-b89273cc7715" providerId="ADAL" clId="{F139B580-83BB-483F-AF24-6844C6989244}" dt="2022-10-08T21:25:01.207" v="1228"/>
          <ac:spMkLst>
            <pc:docMk/>
            <pc:sldMk cId="4095616887" sldId="339"/>
            <ac:spMk id="95" creationId="{A1604C4C-04DA-4EE4-FB06-50AD5913F39B}"/>
          </ac:spMkLst>
        </pc:spChg>
        <pc:spChg chg="add mod">
          <ac:chgData name="Kumar, Mithlesh" userId="f75b44f8-038e-4ce4-a7a5-b89273cc7715" providerId="ADAL" clId="{F139B580-83BB-483F-AF24-6844C6989244}" dt="2022-10-08T21:25:01.207" v="1228"/>
          <ac:spMkLst>
            <pc:docMk/>
            <pc:sldMk cId="4095616887" sldId="339"/>
            <ac:spMk id="96" creationId="{DA267E1F-DA6F-6800-45D0-7CAC14BB7551}"/>
          </ac:spMkLst>
        </pc:spChg>
        <pc:spChg chg="add mod">
          <ac:chgData name="Kumar, Mithlesh" userId="f75b44f8-038e-4ce4-a7a5-b89273cc7715" providerId="ADAL" clId="{F139B580-83BB-483F-AF24-6844C6989244}" dt="2022-10-08T21:25:01.207" v="1228"/>
          <ac:spMkLst>
            <pc:docMk/>
            <pc:sldMk cId="4095616887" sldId="339"/>
            <ac:spMk id="97" creationId="{BD1E32D1-A1CB-817A-5C73-63C745B114E9}"/>
          </ac:spMkLst>
        </pc:spChg>
        <pc:spChg chg="add mod">
          <ac:chgData name="Kumar, Mithlesh" userId="f75b44f8-038e-4ce4-a7a5-b89273cc7715" providerId="ADAL" clId="{F139B580-83BB-483F-AF24-6844C6989244}" dt="2022-10-08T21:25:01.207" v="1228"/>
          <ac:spMkLst>
            <pc:docMk/>
            <pc:sldMk cId="4095616887" sldId="339"/>
            <ac:spMk id="98" creationId="{200F5588-6843-9803-7DFE-21EBB79C7096}"/>
          </ac:spMkLst>
        </pc:spChg>
        <pc:spChg chg="add del mod">
          <ac:chgData name="Kumar, Mithlesh" userId="f75b44f8-038e-4ce4-a7a5-b89273cc7715" providerId="ADAL" clId="{F139B580-83BB-483F-AF24-6844C6989244}" dt="2022-10-08T21:19:42.527" v="1075" actId="478"/>
          <ac:spMkLst>
            <pc:docMk/>
            <pc:sldMk cId="4095616887" sldId="339"/>
            <ac:spMk id="99" creationId="{1176A31B-006A-6067-9290-52340E7B447C}"/>
          </ac:spMkLst>
        </pc:spChg>
        <pc:spChg chg="add del mod">
          <ac:chgData name="Kumar, Mithlesh" userId="f75b44f8-038e-4ce4-a7a5-b89273cc7715" providerId="ADAL" clId="{F139B580-83BB-483F-AF24-6844C6989244}" dt="2022-10-08T21:19:42.527" v="1075" actId="478"/>
          <ac:spMkLst>
            <pc:docMk/>
            <pc:sldMk cId="4095616887" sldId="339"/>
            <ac:spMk id="100" creationId="{E93B22BE-EA11-128C-537F-381E2280A167}"/>
          </ac:spMkLst>
        </pc:spChg>
        <pc:spChg chg="add del mod">
          <ac:chgData name="Kumar, Mithlesh" userId="f75b44f8-038e-4ce4-a7a5-b89273cc7715" providerId="ADAL" clId="{F139B580-83BB-483F-AF24-6844C6989244}" dt="2022-10-08T21:19:42.527" v="1075" actId="478"/>
          <ac:spMkLst>
            <pc:docMk/>
            <pc:sldMk cId="4095616887" sldId="339"/>
            <ac:spMk id="101" creationId="{3EC9C07F-3DD9-ABFB-DF50-C5B15CE84FFE}"/>
          </ac:spMkLst>
        </pc:spChg>
        <pc:spChg chg="add del mod">
          <ac:chgData name="Kumar, Mithlesh" userId="f75b44f8-038e-4ce4-a7a5-b89273cc7715" providerId="ADAL" clId="{F139B580-83BB-483F-AF24-6844C6989244}" dt="2022-10-08T21:19:42.527" v="1075" actId="478"/>
          <ac:spMkLst>
            <pc:docMk/>
            <pc:sldMk cId="4095616887" sldId="339"/>
            <ac:spMk id="102" creationId="{66BAEAEC-871B-4892-1CBD-B7E85655ACE4}"/>
          </ac:spMkLst>
        </pc:spChg>
        <pc:spChg chg="add mod">
          <ac:chgData name="Kumar, Mithlesh" userId="f75b44f8-038e-4ce4-a7a5-b89273cc7715" providerId="ADAL" clId="{F139B580-83BB-483F-AF24-6844C6989244}" dt="2022-10-08T21:25:01.207" v="1228"/>
          <ac:spMkLst>
            <pc:docMk/>
            <pc:sldMk cId="4095616887" sldId="339"/>
            <ac:spMk id="103" creationId="{4B246868-E939-6A30-910C-492206A9272D}"/>
          </ac:spMkLst>
        </pc:spChg>
        <pc:spChg chg="add del mod">
          <ac:chgData name="Kumar, Mithlesh" userId="f75b44f8-038e-4ce4-a7a5-b89273cc7715" providerId="ADAL" clId="{F139B580-83BB-483F-AF24-6844C6989244}" dt="2022-10-08T21:19:42.527" v="1075" actId="478"/>
          <ac:spMkLst>
            <pc:docMk/>
            <pc:sldMk cId="4095616887" sldId="339"/>
            <ac:spMk id="104" creationId="{8BD06397-1420-605B-D4AD-772B94A68A90}"/>
          </ac:spMkLst>
        </pc:spChg>
        <pc:spChg chg="add del mod">
          <ac:chgData name="Kumar, Mithlesh" userId="f75b44f8-038e-4ce4-a7a5-b89273cc7715" providerId="ADAL" clId="{F139B580-83BB-483F-AF24-6844C6989244}" dt="2022-10-08T21:19:42.527" v="1075" actId="478"/>
          <ac:spMkLst>
            <pc:docMk/>
            <pc:sldMk cId="4095616887" sldId="339"/>
            <ac:spMk id="105" creationId="{70AEB884-170B-C1DD-926C-8E28EF3A4D02}"/>
          </ac:spMkLst>
        </pc:spChg>
        <pc:spChg chg="add del mod">
          <ac:chgData name="Kumar, Mithlesh" userId="f75b44f8-038e-4ce4-a7a5-b89273cc7715" providerId="ADAL" clId="{F139B580-83BB-483F-AF24-6844C6989244}" dt="2022-10-08T21:19:42.527" v="1075" actId="478"/>
          <ac:spMkLst>
            <pc:docMk/>
            <pc:sldMk cId="4095616887" sldId="339"/>
            <ac:spMk id="106" creationId="{52213C18-B909-A810-55FF-6886B23D2A33}"/>
          </ac:spMkLst>
        </pc:spChg>
        <pc:spChg chg="add del mod">
          <ac:chgData name="Kumar, Mithlesh" userId="f75b44f8-038e-4ce4-a7a5-b89273cc7715" providerId="ADAL" clId="{F139B580-83BB-483F-AF24-6844C6989244}" dt="2022-10-08T21:19:42.527" v="1075" actId="478"/>
          <ac:spMkLst>
            <pc:docMk/>
            <pc:sldMk cId="4095616887" sldId="339"/>
            <ac:spMk id="107" creationId="{6C69396A-F242-E22E-7889-6A95B1858EAB}"/>
          </ac:spMkLst>
        </pc:spChg>
        <pc:spChg chg="add del mod">
          <ac:chgData name="Kumar, Mithlesh" userId="f75b44f8-038e-4ce4-a7a5-b89273cc7715" providerId="ADAL" clId="{F139B580-83BB-483F-AF24-6844C6989244}" dt="2022-10-08T21:19:42.527" v="1075" actId="478"/>
          <ac:spMkLst>
            <pc:docMk/>
            <pc:sldMk cId="4095616887" sldId="339"/>
            <ac:spMk id="108" creationId="{B255BA9F-6F0D-C729-0DDA-AB31D05A3881}"/>
          </ac:spMkLst>
        </pc:spChg>
        <pc:spChg chg="add mod">
          <ac:chgData name="Kumar, Mithlesh" userId="f75b44f8-038e-4ce4-a7a5-b89273cc7715" providerId="ADAL" clId="{F139B580-83BB-483F-AF24-6844C6989244}" dt="2022-10-08T21:25:01.207" v="1228"/>
          <ac:spMkLst>
            <pc:docMk/>
            <pc:sldMk cId="4095616887" sldId="339"/>
            <ac:spMk id="117" creationId="{A5D5FCE7-EA72-BD3E-499A-841D8FBDA823}"/>
          </ac:spMkLst>
        </pc:spChg>
        <pc:spChg chg="add mod">
          <ac:chgData name="Kumar, Mithlesh" userId="f75b44f8-038e-4ce4-a7a5-b89273cc7715" providerId="ADAL" clId="{F139B580-83BB-483F-AF24-6844C6989244}" dt="2022-10-08T21:25:01.207" v="1228"/>
          <ac:spMkLst>
            <pc:docMk/>
            <pc:sldMk cId="4095616887" sldId="339"/>
            <ac:spMk id="118" creationId="{F01438C2-8506-6E3D-9986-16F3564ED6EC}"/>
          </ac:spMkLst>
        </pc:spChg>
        <pc:spChg chg="add mod">
          <ac:chgData name="Kumar, Mithlesh" userId="f75b44f8-038e-4ce4-a7a5-b89273cc7715" providerId="ADAL" clId="{F139B580-83BB-483F-AF24-6844C6989244}" dt="2022-10-08T21:25:01.207" v="1228"/>
          <ac:spMkLst>
            <pc:docMk/>
            <pc:sldMk cId="4095616887" sldId="339"/>
            <ac:spMk id="119" creationId="{66BF48A7-C748-9E15-0E5A-6F1ABA3DA0C1}"/>
          </ac:spMkLst>
        </pc:spChg>
        <pc:spChg chg="add mod">
          <ac:chgData name="Kumar, Mithlesh" userId="f75b44f8-038e-4ce4-a7a5-b89273cc7715" providerId="ADAL" clId="{F139B580-83BB-483F-AF24-6844C6989244}" dt="2022-10-08T21:25:01.207" v="1228"/>
          <ac:spMkLst>
            <pc:docMk/>
            <pc:sldMk cId="4095616887" sldId="339"/>
            <ac:spMk id="120" creationId="{1AF68D9E-8792-FABE-66CD-7C47FB35D97A}"/>
          </ac:spMkLst>
        </pc:spChg>
        <pc:spChg chg="add mod">
          <ac:chgData name="Kumar, Mithlesh" userId="f75b44f8-038e-4ce4-a7a5-b89273cc7715" providerId="ADAL" clId="{F139B580-83BB-483F-AF24-6844C6989244}" dt="2022-10-08T21:25:01.207" v="1228"/>
          <ac:spMkLst>
            <pc:docMk/>
            <pc:sldMk cId="4095616887" sldId="339"/>
            <ac:spMk id="121" creationId="{214B3808-8B03-F752-363C-B855CD51ED11}"/>
          </ac:spMkLst>
        </pc:spChg>
        <pc:spChg chg="add mod">
          <ac:chgData name="Kumar, Mithlesh" userId="f75b44f8-038e-4ce4-a7a5-b89273cc7715" providerId="ADAL" clId="{F139B580-83BB-483F-AF24-6844C6989244}" dt="2022-10-08T21:21:51.630" v="1115"/>
          <ac:spMkLst>
            <pc:docMk/>
            <pc:sldMk cId="4095616887" sldId="339"/>
            <ac:spMk id="122" creationId="{E5E19332-353A-C4D6-F18B-A98DC28A8516}"/>
          </ac:spMkLst>
        </pc:spChg>
        <pc:spChg chg="add mod">
          <ac:chgData name="Kumar, Mithlesh" userId="f75b44f8-038e-4ce4-a7a5-b89273cc7715" providerId="ADAL" clId="{F139B580-83BB-483F-AF24-6844C6989244}" dt="2022-10-08T21:21:51.630" v="1115"/>
          <ac:spMkLst>
            <pc:docMk/>
            <pc:sldMk cId="4095616887" sldId="339"/>
            <ac:spMk id="124" creationId="{3946943C-6FD2-B057-E8B0-B3BBA200045A}"/>
          </ac:spMkLst>
        </pc:spChg>
        <pc:spChg chg="add mod">
          <ac:chgData name="Kumar, Mithlesh" userId="f75b44f8-038e-4ce4-a7a5-b89273cc7715" providerId="ADAL" clId="{F139B580-83BB-483F-AF24-6844C6989244}" dt="2022-10-08T21:21:51.630" v="1115"/>
          <ac:spMkLst>
            <pc:docMk/>
            <pc:sldMk cId="4095616887" sldId="339"/>
            <ac:spMk id="128" creationId="{0257AFDC-0274-F034-A680-EC2FF99DA352}"/>
          </ac:spMkLst>
        </pc:spChg>
        <pc:spChg chg="add mod">
          <ac:chgData name="Kumar, Mithlesh" userId="f75b44f8-038e-4ce4-a7a5-b89273cc7715" providerId="ADAL" clId="{F139B580-83BB-483F-AF24-6844C6989244}" dt="2022-10-08T21:21:51.630" v="1115"/>
          <ac:spMkLst>
            <pc:docMk/>
            <pc:sldMk cId="4095616887" sldId="339"/>
            <ac:spMk id="134" creationId="{59EC4A3C-DA20-4510-3E4A-5C84F0A925D2}"/>
          </ac:spMkLst>
        </pc:spChg>
        <pc:spChg chg="add mod">
          <ac:chgData name="Kumar, Mithlesh" userId="f75b44f8-038e-4ce4-a7a5-b89273cc7715" providerId="ADAL" clId="{F139B580-83BB-483F-AF24-6844C6989244}" dt="2022-10-08T21:21:51.630" v="1115"/>
          <ac:spMkLst>
            <pc:docMk/>
            <pc:sldMk cId="4095616887" sldId="339"/>
            <ac:spMk id="137" creationId="{19D67D46-A885-2BD6-C6BE-CDEA6CD40824}"/>
          </ac:spMkLst>
        </pc:spChg>
        <pc:spChg chg="add mod">
          <ac:chgData name="Kumar, Mithlesh" userId="f75b44f8-038e-4ce4-a7a5-b89273cc7715" providerId="ADAL" clId="{F139B580-83BB-483F-AF24-6844C6989244}" dt="2022-10-08T21:21:51.630" v="1115"/>
          <ac:spMkLst>
            <pc:docMk/>
            <pc:sldMk cId="4095616887" sldId="339"/>
            <ac:spMk id="139" creationId="{F33F0769-9B5C-5C1E-A91B-4F43311637F2}"/>
          </ac:spMkLst>
        </pc:spChg>
        <pc:spChg chg="add mod">
          <ac:chgData name="Kumar, Mithlesh" userId="f75b44f8-038e-4ce4-a7a5-b89273cc7715" providerId="ADAL" clId="{F139B580-83BB-483F-AF24-6844C6989244}" dt="2022-10-08T21:21:51.630" v="1115"/>
          <ac:spMkLst>
            <pc:docMk/>
            <pc:sldMk cId="4095616887" sldId="339"/>
            <ac:spMk id="140" creationId="{F54EBD36-F552-3220-F7C5-9889BB6780A7}"/>
          </ac:spMkLst>
        </pc:spChg>
        <pc:spChg chg="add mod">
          <ac:chgData name="Kumar, Mithlesh" userId="f75b44f8-038e-4ce4-a7a5-b89273cc7715" providerId="ADAL" clId="{F139B580-83BB-483F-AF24-6844C6989244}" dt="2022-10-08T21:21:51.630" v="1115"/>
          <ac:spMkLst>
            <pc:docMk/>
            <pc:sldMk cId="4095616887" sldId="339"/>
            <ac:spMk id="144" creationId="{D313AA0B-AE5B-A163-C671-F4F9F23847A4}"/>
          </ac:spMkLst>
        </pc:spChg>
        <pc:spChg chg="add mod">
          <ac:chgData name="Kumar, Mithlesh" userId="f75b44f8-038e-4ce4-a7a5-b89273cc7715" providerId="ADAL" clId="{F139B580-83BB-483F-AF24-6844C6989244}" dt="2022-10-08T21:21:51.630" v="1115"/>
          <ac:spMkLst>
            <pc:docMk/>
            <pc:sldMk cId="4095616887" sldId="339"/>
            <ac:spMk id="147" creationId="{872C7E2A-A223-5799-075F-67F500832B6A}"/>
          </ac:spMkLst>
        </pc:spChg>
        <pc:spChg chg="add mod">
          <ac:chgData name="Kumar, Mithlesh" userId="f75b44f8-038e-4ce4-a7a5-b89273cc7715" providerId="ADAL" clId="{F139B580-83BB-483F-AF24-6844C6989244}" dt="2022-10-08T21:21:51.630" v="1115"/>
          <ac:spMkLst>
            <pc:docMk/>
            <pc:sldMk cId="4095616887" sldId="339"/>
            <ac:spMk id="148" creationId="{4BF063B9-6765-C4D6-0995-35D68ECB0ABA}"/>
          </ac:spMkLst>
        </pc:spChg>
        <pc:spChg chg="add mod">
          <ac:chgData name="Kumar, Mithlesh" userId="f75b44f8-038e-4ce4-a7a5-b89273cc7715" providerId="ADAL" clId="{F139B580-83BB-483F-AF24-6844C6989244}" dt="2022-10-08T21:21:51.630" v="1115"/>
          <ac:spMkLst>
            <pc:docMk/>
            <pc:sldMk cId="4095616887" sldId="339"/>
            <ac:spMk id="149" creationId="{EECB4C15-1B36-AAB1-D837-E5788F6D6C84}"/>
          </ac:spMkLst>
        </pc:spChg>
        <pc:spChg chg="add mod">
          <ac:chgData name="Kumar, Mithlesh" userId="f75b44f8-038e-4ce4-a7a5-b89273cc7715" providerId="ADAL" clId="{F139B580-83BB-483F-AF24-6844C6989244}" dt="2022-10-08T21:21:51.630" v="1115"/>
          <ac:spMkLst>
            <pc:docMk/>
            <pc:sldMk cId="4095616887" sldId="339"/>
            <ac:spMk id="150" creationId="{00B9FCB8-DDF3-CB42-D689-2525B75331DC}"/>
          </ac:spMkLst>
        </pc:spChg>
        <pc:spChg chg="mod">
          <ac:chgData name="Kumar, Mithlesh" userId="f75b44f8-038e-4ce4-a7a5-b89273cc7715" providerId="ADAL" clId="{F139B580-83BB-483F-AF24-6844C6989244}" dt="2022-10-08T21:21:51.630" v="1115"/>
          <ac:spMkLst>
            <pc:docMk/>
            <pc:sldMk cId="4095616887" sldId="339"/>
            <ac:spMk id="152" creationId="{F7939327-74F1-A0DB-4D85-9B6DC1F16402}"/>
          </ac:spMkLst>
        </pc:spChg>
        <pc:spChg chg="mod">
          <ac:chgData name="Kumar, Mithlesh" userId="f75b44f8-038e-4ce4-a7a5-b89273cc7715" providerId="ADAL" clId="{F139B580-83BB-483F-AF24-6844C6989244}" dt="2022-10-08T21:21:51.630" v="1115"/>
          <ac:spMkLst>
            <pc:docMk/>
            <pc:sldMk cId="4095616887" sldId="339"/>
            <ac:spMk id="153" creationId="{B4BDCFEC-340F-42DC-C3CB-3BE94D94F38A}"/>
          </ac:spMkLst>
        </pc:spChg>
        <pc:spChg chg="mod">
          <ac:chgData name="Kumar, Mithlesh" userId="f75b44f8-038e-4ce4-a7a5-b89273cc7715" providerId="ADAL" clId="{F139B580-83BB-483F-AF24-6844C6989244}" dt="2022-10-08T21:21:51.630" v="1115"/>
          <ac:spMkLst>
            <pc:docMk/>
            <pc:sldMk cId="4095616887" sldId="339"/>
            <ac:spMk id="154" creationId="{354D6EA1-91F1-EA24-B9E1-340031623D3F}"/>
          </ac:spMkLst>
        </pc:spChg>
        <pc:spChg chg="mod">
          <ac:chgData name="Kumar, Mithlesh" userId="f75b44f8-038e-4ce4-a7a5-b89273cc7715" providerId="ADAL" clId="{F139B580-83BB-483F-AF24-6844C6989244}" dt="2022-10-08T21:21:51.630" v="1115"/>
          <ac:spMkLst>
            <pc:docMk/>
            <pc:sldMk cId="4095616887" sldId="339"/>
            <ac:spMk id="155" creationId="{37188CAB-BA10-0572-7453-F9E6936A8495}"/>
          </ac:spMkLst>
        </pc:spChg>
        <pc:spChg chg="mod">
          <ac:chgData name="Kumar, Mithlesh" userId="f75b44f8-038e-4ce4-a7a5-b89273cc7715" providerId="ADAL" clId="{F139B580-83BB-483F-AF24-6844C6989244}" dt="2022-10-08T21:21:51.630" v="1115"/>
          <ac:spMkLst>
            <pc:docMk/>
            <pc:sldMk cId="4095616887" sldId="339"/>
            <ac:spMk id="156" creationId="{794431B2-51C7-2803-6693-BE34BA229AC1}"/>
          </ac:spMkLst>
        </pc:spChg>
        <pc:spChg chg="mod">
          <ac:chgData name="Kumar, Mithlesh" userId="f75b44f8-038e-4ce4-a7a5-b89273cc7715" providerId="ADAL" clId="{F139B580-83BB-483F-AF24-6844C6989244}" dt="2022-10-08T21:21:51.630" v="1115"/>
          <ac:spMkLst>
            <pc:docMk/>
            <pc:sldMk cId="4095616887" sldId="339"/>
            <ac:spMk id="160" creationId="{A1173F95-2CD4-B5E5-0A2E-A19DB5773AB2}"/>
          </ac:spMkLst>
        </pc:spChg>
        <pc:spChg chg="mod">
          <ac:chgData name="Kumar, Mithlesh" userId="f75b44f8-038e-4ce4-a7a5-b89273cc7715" providerId="ADAL" clId="{F139B580-83BB-483F-AF24-6844C6989244}" dt="2022-10-08T21:21:51.630" v="1115"/>
          <ac:spMkLst>
            <pc:docMk/>
            <pc:sldMk cId="4095616887" sldId="339"/>
            <ac:spMk id="161" creationId="{DA81BB59-C5AA-4203-5251-9BD2BA9949B5}"/>
          </ac:spMkLst>
        </pc:spChg>
        <pc:spChg chg="mod">
          <ac:chgData name="Kumar, Mithlesh" userId="f75b44f8-038e-4ce4-a7a5-b89273cc7715" providerId="ADAL" clId="{F139B580-83BB-483F-AF24-6844C6989244}" dt="2022-10-08T21:21:51.630" v="1115"/>
          <ac:spMkLst>
            <pc:docMk/>
            <pc:sldMk cId="4095616887" sldId="339"/>
            <ac:spMk id="162" creationId="{14DFA976-28F2-E5DA-808C-8F01F98329D8}"/>
          </ac:spMkLst>
        </pc:spChg>
        <pc:spChg chg="mod">
          <ac:chgData name="Kumar, Mithlesh" userId="f75b44f8-038e-4ce4-a7a5-b89273cc7715" providerId="ADAL" clId="{F139B580-83BB-483F-AF24-6844C6989244}" dt="2022-10-08T21:21:51.630" v="1115"/>
          <ac:spMkLst>
            <pc:docMk/>
            <pc:sldMk cId="4095616887" sldId="339"/>
            <ac:spMk id="163" creationId="{85BAFB8C-BC53-A727-2056-964BD3F47CC5}"/>
          </ac:spMkLst>
        </pc:spChg>
        <pc:spChg chg="mod">
          <ac:chgData name="Kumar, Mithlesh" userId="f75b44f8-038e-4ce4-a7a5-b89273cc7715" providerId="ADAL" clId="{F139B580-83BB-483F-AF24-6844C6989244}" dt="2022-10-08T21:21:51.630" v="1115"/>
          <ac:spMkLst>
            <pc:docMk/>
            <pc:sldMk cId="4095616887" sldId="339"/>
            <ac:spMk id="164" creationId="{C13497F8-FEAB-CE5B-A8C5-E2537D79FD3D}"/>
          </ac:spMkLst>
        </pc:spChg>
        <pc:spChg chg="mod">
          <ac:chgData name="Kumar, Mithlesh" userId="f75b44f8-038e-4ce4-a7a5-b89273cc7715" providerId="ADAL" clId="{F139B580-83BB-483F-AF24-6844C6989244}" dt="2022-10-08T21:21:51.630" v="1115"/>
          <ac:spMkLst>
            <pc:docMk/>
            <pc:sldMk cId="4095616887" sldId="339"/>
            <ac:spMk id="174" creationId="{82CC2AB0-7BC2-AFEC-5823-459D4CAC9332}"/>
          </ac:spMkLst>
        </pc:spChg>
        <pc:spChg chg="mod">
          <ac:chgData name="Kumar, Mithlesh" userId="f75b44f8-038e-4ce4-a7a5-b89273cc7715" providerId="ADAL" clId="{F139B580-83BB-483F-AF24-6844C6989244}" dt="2022-10-08T21:21:51.630" v="1115"/>
          <ac:spMkLst>
            <pc:docMk/>
            <pc:sldMk cId="4095616887" sldId="339"/>
            <ac:spMk id="175" creationId="{668750EA-4C99-8792-8F0E-92389102A236}"/>
          </ac:spMkLst>
        </pc:spChg>
        <pc:spChg chg="mod">
          <ac:chgData name="Kumar, Mithlesh" userId="f75b44f8-038e-4ce4-a7a5-b89273cc7715" providerId="ADAL" clId="{F139B580-83BB-483F-AF24-6844C6989244}" dt="2022-10-08T21:21:51.630" v="1115"/>
          <ac:spMkLst>
            <pc:docMk/>
            <pc:sldMk cId="4095616887" sldId="339"/>
            <ac:spMk id="176" creationId="{2901997E-B408-80C7-7885-EA9940A68A55}"/>
          </ac:spMkLst>
        </pc:spChg>
        <pc:spChg chg="mod">
          <ac:chgData name="Kumar, Mithlesh" userId="f75b44f8-038e-4ce4-a7a5-b89273cc7715" providerId="ADAL" clId="{F139B580-83BB-483F-AF24-6844C6989244}" dt="2022-10-08T21:21:51.630" v="1115"/>
          <ac:spMkLst>
            <pc:docMk/>
            <pc:sldMk cId="4095616887" sldId="339"/>
            <ac:spMk id="177" creationId="{80DD39CD-F89A-778B-5E0A-CED43E95E1C0}"/>
          </ac:spMkLst>
        </pc:spChg>
        <pc:spChg chg="mod">
          <ac:chgData name="Kumar, Mithlesh" userId="f75b44f8-038e-4ce4-a7a5-b89273cc7715" providerId="ADAL" clId="{F139B580-83BB-483F-AF24-6844C6989244}" dt="2022-10-08T21:21:51.630" v="1115"/>
          <ac:spMkLst>
            <pc:docMk/>
            <pc:sldMk cId="4095616887" sldId="339"/>
            <ac:spMk id="178" creationId="{A758F72A-BD62-38A8-D7D9-7A86C17BD2FB}"/>
          </ac:spMkLst>
        </pc:spChg>
        <pc:spChg chg="add mod">
          <ac:chgData name="Kumar, Mithlesh" userId="f75b44f8-038e-4ce4-a7a5-b89273cc7715" providerId="ADAL" clId="{F139B580-83BB-483F-AF24-6844C6989244}" dt="2022-10-08T21:21:51.630" v="1115"/>
          <ac:spMkLst>
            <pc:docMk/>
            <pc:sldMk cId="4095616887" sldId="339"/>
            <ac:spMk id="181" creationId="{DC030F44-8182-0E95-752A-CECCDD02139A}"/>
          </ac:spMkLst>
        </pc:spChg>
        <pc:spChg chg="add mod">
          <ac:chgData name="Kumar, Mithlesh" userId="f75b44f8-038e-4ce4-a7a5-b89273cc7715" providerId="ADAL" clId="{F139B580-83BB-483F-AF24-6844C6989244}" dt="2022-10-08T21:21:51.630" v="1115"/>
          <ac:spMkLst>
            <pc:docMk/>
            <pc:sldMk cId="4095616887" sldId="339"/>
            <ac:spMk id="182" creationId="{20FCB076-CD52-745F-9790-71EB16E84D84}"/>
          </ac:spMkLst>
        </pc:spChg>
        <pc:spChg chg="add mod">
          <ac:chgData name="Kumar, Mithlesh" userId="f75b44f8-038e-4ce4-a7a5-b89273cc7715" providerId="ADAL" clId="{F139B580-83BB-483F-AF24-6844C6989244}" dt="2022-10-08T21:21:51.630" v="1115"/>
          <ac:spMkLst>
            <pc:docMk/>
            <pc:sldMk cId="4095616887" sldId="339"/>
            <ac:spMk id="183" creationId="{9EA7DF13-51EC-98B9-56B9-1ECCE40C50F8}"/>
          </ac:spMkLst>
        </pc:spChg>
        <pc:spChg chg="add mod">
          <ac:chgData name="Kumar, Mithlesh" userId="f75b44f8-038e-4ce4-a7a5-b89273cc7715" providerId="ADAL" clId="{F139B580-83BB-483F-AF24-6844C6989244}" dt="2022-10-08T21:21:51.630" v="1115"/>
          <ac:spMkLst>
            <pc:docMk/>
            <pc:sldMk cId="4095616887" sldId="339"/>
            <ac:spMk id="184" creationId="{3017568B-DC42-D701-A05D-CAA4AEC05E33}"/>
          </ac:spMkLst>
        </pc:spChg>
        <pc:spChg chg="add mod">
          <ac:chgData name="Kumar, Mithlesh" userId="f75b44f8-038e-4ce4-a7a5-b89273cc7715" providerId="ADAL" clId="{F139B580-83BB-483F-AF24-6844C6989244}" dt="2022-10-08T21:21:51.630" v="1115"/>
          <ac:spMkLst>
            <pc:docMk/>
            <pc:sldMk cId="4095616887" sldId="339"/>
            <ac:spMk id="185" creationId="{CB41F006-BD04-F08E-071E-38B21F6DC75C}"/>
          </ac:spMkLst>
        </pc:spChg>
        <pc:spChg chg="add mod">
          <ac:chgData name="Kumar, Mithlesh" userId="f75b44f8-038e-4ce4-a7a5-b89273cc7715" providerId="ADAL" clId="{F139B580-83BB-483F-AF24-6844C6989244}" dt="2022-10-08T21:22:11.405" v="1135" actId="1076"/>
          <ac:spMkLst>
            <pc:docMk/>
            <pc:sldMk cId="4095616887" sldId="339"/>
            <ac:spMk id="187" creationId="{A6AF2D64-E729-7192-4FE1-64630E1D34E0}"/>
          </ac:spMkLst>
        </pc:spChg>
        <pc:spChg chg="add mod">
          <ac:chgData name="Kumar, Mithlesh" userId="f75b44f8-038e-4ce4-a7a5-b89273cc7715" providerId="ADAL" clId="{F139B580-83BB-483F-AF24-6844C6989244}" dt="2022-10-08T21:22:55.869" v="1196" actId="1076"/>
          <ac:spMkLst>
            <pc:docMk/>
            <pc:sldMk cId="4095616887" sldId="339"/>
            <ac:spMk id="188" creationId="{A47E648D-EE1C-41B9-D4BB-D59BBE9894F0}"/>
          </ac:spMkLst>
        </pc:spChg>
        <pc:spChg chg="add mod">
          <ac:chgData name="Kumar, Mithlesh" userId="f75b44f8-038e-4ce4-a7a5-b89273cc7715" providerId="ADAL" clId="{F139B580-83BB-483F-AF24-6844C6989244}" dt="2022-10-08T21:23:01.501" v="1197" actId="1076"/>
          <ac:spMkLst>
            <pc:docMk/>
            <pc:sldMk cId="4095616887" sldId="339"/>
            <ac:spMk id="189" creationId="{82CF2ADA-6C3A-8D7F-0F01-DEEA48E0C831}"/>
          </ac:spMkLst>
        </pc:spChg>
        <pc:grpChg chg="add mod">
          <ac:chgData name="Kumar, Mithlesh" userId="f75b44f8-038e-4ce4-a7a5-b89273cc7715" providerId="ADAL" clId="{F139B580-83BB-483F-AF24-6844C6989244}" dt="2022-10-08T21:25:01.207" v="1228"/>
          <ac:grpSpMkLst>
            <pc:docMk/>
            <pc:sldMk cId="4095616887" sldId="339"/>
            <ac:grpSpMk id="66" creationId="{ECCAE712-BEB3-2BE8-F9C1-2C9F18927303}"/>
          </ac:grpSpMkLst>
        </pc:grpChg>
        <pc:grpChg chg="add mod">
          <ac:chgData name="Kumar, Mithlesh" userId="f75b44f8-038e-4ce4-a7a5-b89273cc7715" providerId="ADAL" clId="{F139B580-83BB-483F-AF24-6844C6989244}" dt="2022-10-08T21:25:01.207" v="1228"/>
          <ac:grpSpMkLst>
            <pc:docMk/>
            <pc:sldMk cId="4095616887" sldId="339"/>
            <ac:grpSpMk id="67" creationId="{959B61C0-5BC3-62D7-800A-9BBFAC07B9AC}"/>
          </ac:grpSpMkLst>
        </pc:grpChg>
        <pc:grpChg chg="add mod">
          <ac:chgData name="Kumar, Mithlesh" userId="f75b44f8-038e-4ce4-a7a5-b89273cc7715" providerId="ADAL" clId="{F139B580-83BB-483F-AF24-6844C6989244}" dt="2022-10-08T21:25:01.207" v="1228"/>
          <ac:grpSpMkLst>
            <pc:docMk/>
            <pc:sldMk cId="4095616887" sldId="339"/>
            <ac:grpSpMk id="109" creationId="{4A3802E8-F3F2-7AB8-6ABB-75459C0D0068}"/>
          </ac:grpSpMkLst>
        </pc:grpChg>
        <pc:grpChg chg="add mod">
          <ac:chgData name="Kumar, Mithlesh" userId="f75b44f8-038e-4ce4-a7a5-b89273cc7715" providerId="ADAL" clId="{F139B580-83BB-483F-AF24-6844C6989244}" dt="2022-10-08T21:21:51.630" v="1115"/>
          <ac:grpSpMkLst>
            <pc:docMk/>
            <pc:sldMk cId="4095616887" sldId="339"/>
            <ac:grpSpMk id="151" creationId="{D508ADBD-2E28-B293-3213-0F4910485E3D}"/>
          </ac:grpSpMkLst>
        </pc:grpChg>
        <pc:grpChg chg="add mod">
          <ac:chgData name="Kumar, Mithlesh" userId="f75b44f8-038e-4ce4-a7a5-b89273cc7715" providerId="ADAL" clId="{F139B580-83BB-483F-AF24-6844C6989244}" dt="2022-10-08T21:21:51.630" v="1115"/>
          <ac:grpSpMkLst>
            <pc:docMk/>
            <pc:sldMk cId="4095616887" sldId="339"/>
            <ac:grpSpMk id="159" creationId="{EB5B5441-1014-B36F-BADB-1542539D3463}"/>
          </ac:grpSpMkLst>
        </pc:grpChg>
        <pc:grpChg chg="add mod">
          <ac:chgData name="Kumar, Mithlesh" userId="f75b44f8-038e-4ce4-a7a5-b89273cc7715" providerId="ADAL" clId="{F139B580-83BB-483F-AF24-6844C6989244}" dt="2022-10-08T21:21:51.630" v="1115"/>
          <ac:grpSpMkLst>
            <pc:docMk/>
            <pc:sldMk cId="4095616887" sldId="339"/>
            <ac:grpSpMk id="173" creationId="{847A7FA0-1132-364E-B5FF-3B8B1741FCAF}"/>
          </ac:grpSpMkLst>
        </pc:grpChg>
        <pc:grpChg chg="add mod">
          <ac:chgData name="Kumar, Mithlesh" userId="f75b44f8-038e-4ce4-a7a5-b89273cc7715" providerId="ADAL" clId="{F139B580-83BB-483F-AF24-6844C6989244}" dt="2022-10-08T21:25:01.207" v="1228"/>
          <ac:grpSpMkLst>
            <pc:docMk/>
            <pc:sldMk cId="4095616887" sldId="339"/>
            <ac:grpSpMk id="186" creationId="{EB83E514-F024-477B-2629-A0CF265D8A17}"/>
          </ac:grpSpMkLst>
        </pc:grpChg>
        <pc:cxnChg chg="add mod">
          <ac:chgData name="Kumar, Mithlesh" userId="f75b44f8-038e-4ce4-a7a5-b89273cc7715" providerId="ADAL" clId="{F139B580-83BB-483F-AF24-6844C6989244}" dt="2022-10-08T21:25:01.207" v="1228"/>
          <ac:cxnSpMkLst>
            <pc:docMk/>
            <pc:sldMk cId="4095616887" sldId="339"/>
            <ac:cxnSpMk id="8" creationId="{D3389421-B28F-13B4-A388-57E5CD245A15}"/>
          </ac:cxnSpMkLst>
        </pc:cxnChg>
        <pc:cxnChg chg="add mod">
          <ac:chgData name="Kumar, Mithlesh" userId="f75b44f8-038e-4ce4-a7a5-b89273cc7715" providerId="ADAL" clId="{F139B580-83BB-483F-AF24-6844C6989244}" dt="2022-10-08T21:25:01.207" v="1228"/>
          <ac:cxnSpMkLst>
            <pc:docMk/>
            <pc:sldMk cId="4095616887" sldId="339"/>
            <ac:cxnSpMk id="9" creationId="{AE216DCA-F7FC-6423-D312-157A3DFA0B79}"/>
          </ac:cxnSpMkLst>
        </pc:cxnChg>
        <pc:cxnChg chg="add mod">
          <ac:chgData name="Kumar, Mithlesh" userId="f75b44f8-038e-4ce4-a7a5-b89273cc7715" providerId="ADAL" clId="{F139B580-83BB-483F-AF24-6844C6989244}" dt="2022-10-08T21:25:01.207" v="1228"/>
          <ac:cxnSpMkLst>
            <pc:docMk/>
            <pc:sldMk cId="4095616887" sldId="339"/>
            <ac:cxnSpMk id="10" creationId="{AE43DEE8-6098-DD7B-8CE0-38688862F85B}"/>
          </ac:cxnSpMkLst>
        </pc:cxnChg>
        <pc:cxnChg chg="add mod">
          <ac:chgData name="Kumar, Mithlesh" userId="f75b44f8-038e-4ce4-a7a5-b89273cc7715" providerId="ADAL" clId="{F139B580-83BB-483F-AF24-6844C6989244}" dt="2022-10-08T21:25:01.207" v="1228"/>
          <ac:cxnSpMkLst>
            <pc:docMk/>
            <pc:sldMk cId="4095616887" sldId="339"/>
            <ac:cxnSpMk id="14" creationId="{61207B7A-0397-A1B3-7164-2E694CDE315A}"/>
          </ac:cxnSpMkLst>
        </pc:cxnChg>
        <pc:cxnChg chg="add mod">
          <ac:chgData name="Kumar, Mithlesh" userId="f75b44f8-038e-4ce4-a7a5-b89273cc7715" providerId="ADAL" clId="{F139B580-83BB-483F-AF24-6844C6989244}" dt="2022-10-08T21:25:01.207" v="1228"/>
          <ac:cxnSpMkLst>
            <pc:docMk/>
            <pc:sldMk cId="4095616887" sldId="339"/>
            <ac:cxnSpMk id="16" creationId="{C8B40C23-AFC4-A92A-034D-91B8C2088A09}"/>
          </ac:cxnSpMkLst>
        </pc:cxnChg>
        <pc:cxnChg chg="add mod">
          <ac:chgData name="Kumar, Mithlesh" userId="f75b44f8-038e-4ce4-a7a5-b89273cc7715" providerId="ADAL" clId="{F139B580-83BB-483F-AF24-6844C6989244}" dt="2022-10-08T21:25:01.207" v="1228"/>
          <ac:cxnSpMkLst>
            <pc:docMk/>
            <pc:sldMk cId="4095616887" sldId="339"/>
            <ac:cxnSpMk id="20" creationId="{A4BFAE79-E9B9-ECE0-C24F-BB07325417FF}"/>
          </ac:cxnSpMkLst>
        </pc:cxnChg>
        <pc:cxnChg chg="add mod">
          <ac:chgData name="Kumar, Mithlesh" userId="f75b44f8-038e-4ce4-a7a5-b89273cc7715" providerId="ADAL" clId="{F139B580-83BB-483F-AF24-6844C6989244}" dt="2022-10-08T21:25:01.207" v="1228"/>
          <ac:cxnSpMkLst>
            <pc:docMk/>
            <pc:sldMk cId="4095616887" sldId="339"/>
            <ac:cxnSpMk id="26" creationId="{F5B11447-3084-72D1-F5FA-BCCFBD1448B7}"/>
          </ac:cxnSpMkLst>
        </pc:cxnChg>
        <pc:cxnChg chg="add mod">
          <ac:chgData name="Kumar, Mithlesh" userId="f75b44f8-038e-4ce4-a7a5-b89273cc7715" providerId="ADAL" clId="{F139B580-83BB-483F-AF24-6844C6989244}" dt="2022-10-08T21:25:01.207" v="1228"/>
          <ac:cxnSpMkLst>
            <pc:docMk/>
            <pc:sldMk cId="4095616887" sldId="339"/>
            <ac:cxnSpMk id="27" creationId="{5DA1EDFA-8655-0C22-9CC6-2DF489171880}"/>
          </ac:cxnSpMkLst>
        </pc:cxnChg>
        <pc:cxnChg chg="add mod">
          <ac:chgData name="Kumar, Mithlesh" userId="f75b44f8-038e-4ce4-a7a5-b89273cc7715" providerId="ADAL" clId="{F139B580-83BB-483F-AF24-6844C6989244}" dt="2022-10-08T21:25:01.207" v="1228"/>
          <ac:cxnSpMkLst>
            <pc:docMk/>
            <pc:sldMk cId="4095616887" sldId="339"/>
            <ac:cxnSpMk id="29" creationId="{169CAA7C-774A-CABF-9C2C-0B9DCC7DED22}"/>
          </ac:cxnSpMkLst>
        </pc:cxnChg>
        <pc:cxnChg chg="add mod">
          <ac:chgData name="Kumar, Mithlesh" userId="f75b44f8-038e-4ce4-a7a5-b89273cc7715" providerId="ADAL" clId="{F139B580-83BB-483F-AF24-6844C6989244}" dt="2022-10-08T21:25:01.207" v="1228"/>
          <ac:cxnSpMkLst>
            <pc:docMk/>
            <pc:sldMk cId="4095616887" sldId="339"/>
            <ac:cxnSpMk id="31" creationId="{7DC66A77-0A03-B621-4A33-A665CC9156AC}"/>
          </ac:cxnSpMkLst>
        </pc:cxnChg>
        <pc:cxnChg chg="add mod">
          <ac:chgData name="Kumar, Mithlesh" userId="f75b44f8-038e-4ce4-a7a5-b89273cc7715" providerId="ADAL" clId="{F139B580-83BB-483F-AF24-6844C6989244}" dt="2022-10-08T21:25:01.207" v="1228"/>
          <ac:cxnSpMkLst>
            <pc:docMk/>
            <pc:sldMk cId="4095616887" sldId="339"/>
            <ac:cxnSpMk id="34" creationId="{5DDC8ADC-CCB4-8339-7070-B80EE3A6FB3A}"/>
          </ac:cxnSpMkLst>
        </pc:cxnChg>
        <pc:cxnChg chg="add mod">
          <ac:chgData name="Kumar, Mithlesh" userId="f75b44f8-038e-4ce4-a7a5-b89273cc7715" providerId="ADAL" clId="{F139B580-83BB-483F-AF24-6844C6989244}" dt="2022-10-08T21:25:01.207" v="1228"/>
          <ac:cxnSpMkLst>
            <pc:docMk/>
            <pc:sldMk cId="4095616887" sldId="339"/>
            <ac:cxnSpMk id="37" creationId="{7BDD1D80-7803-AC75-E894-C024C3BB5A5D}"/>
          </ac:cxnSpMkLst>
        </pc:cxnChg>
        <pc:cxnChg chg="add mod">
          <ac:chgData name="Kumar, Mithlesh" userId="f75b44f8-038e-4ce4-a7a5-b89273cc7715" providerId="ADAL" clId="{F139B580-83BB-483F-AF24-6844C6989244}" dt="2022-10-08T21:25:01.207" v="1228"/>
          <ac:cxnSpMkLst>
            <pc:docMk/>
            <pc:sldMk cId="4095616887" sldId="339"/>
            <ac:cxnSpMk id="39" creationId="{A080C3B0-63D3-1E79-2F82-3D1EC6F75CDE}"/>
          </ac:cxnSpMkLst>
        </pc:cxnChg>
        <pc:cxnChg chg="add mod">
          <ac:chgData name="Kumar, Mithlesh" userId="f75b44f8-038e-4ce4-a7a5-b89273cc7715" providerId="ADAL" clId="{F139B580-83BB-483F-AF24-6844C6989244}" dt="2022-10-08T21:25:01.207" v="1228"/>
          <ac:cxnSpMkLst>
            <pc:docMk/>
            <pc:sldMk cId="4095616887" sldId="339"/>
            <ac:cxnSpMk id="41" creationId="{A6978D2F-CAA9-186F-E673-95FBFB5591BC}"/>
          </ac:cxnSpMkLst>
        </pc:cxnChg>
        <pc:cxnChg chg="add mod">
          <ac:chgData name="Kumar, Mithlesh" userId="f75b44f8-038e-4ce4-a7a5-b89273cc7715" providerId="ADAL" clId="{F139B580-83BB-483F-AF24-6844C6989244}" dt="2022-10-08T21:25:01.207" v="1228"/>
          <ac:cxnSpMkLst>
            <pc:docMk/>
            <pc:sldMk cId="4095616887" sldId="339"/>
            <ac:cxnSpMk id="46" creationId="{82944085-D13C-EC3E-7552-EE99F4A99E08}"/>
          </ac:cxnSpMkLst>
        </pc:cxnChg>
        <pc:cxnChg chg="add mod">
          <ac:chgData name="Kumar, Mithlesh" userId="f75b44f8-038e-4ce4-a7a5-b89273cc7715" providerId="ADAL" clId="{F139B580-83BB-483F-AF24-6844C6989244}" dt="2022-10-08T21:25:01.207" v="1228"/>
          <ac:cxnSpMkLst>
            <pc:docMk/>
            <pc:sldMk cId="4095616887" sldId="339"/>
            <ac:cxnSpMk id="47" creationId="{C948956D-2329-EDFB-964B-108F85C4D850}"/>
          </ac:cxnSpMkLst>
        </pc:cxnChg>
        <pc:cxnChg chg="add mod">
          <ac:chgData name="Kumar, Mithlesh" userId="f75b44f8-038e-4ce4-a7a5-b89273cc7715" providerId="ADAL" clId="{F139B580-83BB-483F-AF24-6844C6989244}" dt="2022-10-08T21:25:01.207" v="1228"/>
          <ac:cxnSpMkLst>
            <pc:docMk/>
            <pc:sldMk cId="4095616887" sldId="339"/>
            <ac:cxnSpMk id="60" creationId="{E90DB37D-D72F-133D-3604-6C5628DB83E6}"/>
          </ac:cxnSpMkLst>
        </pc:cxnChg>
        <pc:cxnChg chg="add mod">
          <ac:chgData name="Kumar, Mithlesh" userId="f75b44f8-038e-4ce4-a7a5-b89273cc7715" providerId="ADAL" clId="{F139B580-83BB-483F-AF24-6844C6989244}" dt="2022-10-08T21:25:01.207" v="1228"/>
          <ac:cxnSpMkLst>
            <pc:docMk/>
            <pc:sldMk cId="4095616887" sldId="339"/>
            <ac:cxnSpMk id="61" creationId="{345353F4-A889-4589-300A-FED8DF205D59}"/>
          </ac:cxnSpMkLst>
        </pc:cxnChg>
        <pc:cxnChg chg="mod">
          <ac:chgData name="Kumar, Mithlesh" userId="f75b44f8-038e-4ce4-a7a5-b89273cc7715" providerId="ADAL" clId="{F139B580-83BB-483F-AF24-6844C6989244}" dt="2022-10-08T21:25:01.207" v="1228"/>
          <ac:cxnSpMkLst>
            <pc:docMk/>
            <pc:sldMk cId="4095616887" sldId="339"/>
            <ac:cxnSpMk id="73" creationId="{3A51E28C-A757-2FE2-6B6D-A309ADAE1D1F}"/>
          </ac:cxnSpMkLst>
        </pc:cxnChg>
        <pc:cxnChg chg="mod">
          <ac:chgData name="Kumar, Mithlesh" userId="f75b44f8-038e-4ce4-a7a5-b89273cc7715" providerId="ADAL" clId="{F139B580-83BB-483F-AF24-6844C6989244}" dt="2022-10-08T21:25:01.207" v="1228"/>
          <ac:cxnSpMkLst>
            <pc:docMk/>
            <pc:sldMk cId="4095616887" sldId="339"/>
            <ac:cxnSpMk id="74" creationId="{FBF2686F-0F6E-BD38-F2C6-10F909D9611A}"/>
          </ac:cxnSpMkLst>
        </pc:cxnChg>
        <pc:cxnChg chg="add mod">
          <ac:chgData name="Kumar, Mithlesh" userId="f75b44f8-038e-4ce4-a7a5-b89273cc7715" providerId="ADAL" clId="{F139B580-83BB-483F-AF24-6844C6989244}" dt="2022-10-08T21:25:01.207" v="1228"/>
          <ac:cxnSpMkLst>
            <pc:docMk/>
            <pc:sldMk cId="4095616887" sldId="339"/>
            <ac:cxnSpMk id="76" creationId="{B6AF2381-E96B-0BBA-2603-AFBEB29EBAA8}"/>
          </ac:cxnSpMkLst>
        </pc:cxnChg>
        <pc:cxnChg chg="add mod ord">
          <ac:chgData name="Kumar, Mithlesh" userId="f75b44f8-038e-4ce4-a7a5-b89273cc7715" providerId="ADAL" clId="{F139B580-83BB-483F-AF24-6844C6989244}" dt="2022-10-08T21:25:01.207" v="1228"/>
          <ac:cxnSpMkLst>
            <pc:docMk/>
            <pc:sldMk cId="4095616887" sldId="339"/>
            <ac:cxnSpMk id="78" creationId="{D644A2AF-2483-2ADB-A713-7480A9CBD2BE}"/>
          </ac:cxnSpMkLst>
        </pc:cxnChg>
        <pc:cxnChg chg="add del mod">
          <ac:chgData name="Kumar, Mithlesh" userId="f75b44f8-038e-4ce4-a7a5-b89273cc7715" providerId="ADAL" clId="{F139B580-83BB-483F-AF24-6844C6989244}" dt="2022-10-08T21:14:44.581" v="1006" actId="478"/>
          <ac:cxnSpMkLst>
            <pc:docMk/>
            <pc:sldMk cId="4095616887" sldId="339"/>
            <ac:cxnSpMk id="80" creationId="{7E4C5232-642A-28F2-D0DE-CF392FF51A42}"/>
          </ac:cxnSpMkLst>
        </pc:cxnChg>
        <pc:cxnChg chg="add mod">
          <ac:chgData name="Kumar, Mithlesh" userId="f75b44f8-038e-4ce4-a7a5-b89273cc7715" providerId="ADAL" clId="{F139B580-83BB-483F-AF24-6844C6989244}" dt="2022-10-08T21:25:01.207" v="1228"/>
          <ac:cxnSpMkLst>
            <pc:docMk/>
            <pc:sldMk cId="4095616887" sldId="339"/>
            <ac:cxnSpMk id="82" creationId="{AC452AE1-CE40-C520-CC35-964E31326664}"/>
          </ac:cxnSpMkLst>
        </pc:cxnChg>
        <pc:cxnChg chg="add mod">
          <ac:chgData name="Kumar, Mithlesh" userId="f75b44f8-038e-4ce4-a7a5-b89273cc7715" providerId="ADAL" clId="{F139B580-83BB-483F-AF24-6844C6989244}" dt="2022-10-08T21:25:01.207" v="1228"/>
          <ac:cxnSpMkLst>
            <pc:docMk/>
            <pc:sldMk cId="4095616887" sldId="339"/>
            <ac:cxnSpMk id="83" creationId="{C588C602-E3C5-4C59-A370-238BCD7336E1}"/>
          </ac:cxnSpMkLst>
        </pc:cxnChg>
        <pc:cxnChg chg="add mod">
          <ac:chgData name="Kumar, Mithlesh" userId="f75b44f8-038e-4ce4-a7a5-b89273cc7715" providerId="ADAL" clId="{F139B580-83BB-483F-AF24-6844C6989244}" dt="2022-10-08T21:25:01.207" v="1228"/>
          <ac:cxnSpMkLst>
            <pc:docMk/>
            <pc:sldMk cId="4095616887" sldId="339"/>
            <ac:cxnSpMk id="84" creationId="{AA43EF80-42BD-0DD5-EB3D-04690F070362}"/>
          </ac:cxnSpMkLst>
        </pc:cxnChg>
        <pc:cxnChg chg="add mod">
          <ac:chgData name="Kumar, Mithlesh" userId="f75b44f8-038e-4ce4-a7a5-b89273cc7715" providerId="ADAL" clId="{F139B580-83BB-483F-AF24-6844C6989244}" dt="2022-10-08T21:25:01.207" v="1228"/>
          <ac:cxnSpMkLst>
            <pc:docMk/>
            <pc:sldMk cId="4095616887" sldId="339"/>
            <ac:cxnSpMk id="90" creationId="{8CB155AF-6EBF-4174-0CF8-D8BCD74DFD8F}"/>
          </ac:cxnSpMkLst>
        </pc:cxnChg>
        <pc:cxnChg chg="add del mod">
          <ac:chgData name="Kumar, Mithlesh" userId="f75b44f8-038e-4ce4-a7a5-b89273cc7715" providerId="ADAL" clId="{F139B580-83BB-483F-AF24-6844C6989244}" dt="2022-10-08T21:19:09.453" v="1064" actId="478"/>
          <ac:cxnSpMkLst>
            <pc:docMk/>
            <pc:sldMk cId="4095616887" sldId="339"/>
            <ac:cxnSpMk id="91" creationId="{C192298F-5B30-0846-DDA6-76B9EA04EDDE}"/>
          </ac:cxnSpMkLst>
        </pc:cxnChg>
        <pc:cxnChg chg="add mod">
          <ac:chgData name="Kumar, Mithlesh" userId="f75b44f8-038e-4ce4-a7a5-b89273cc7715" providerId="ADAL" clId="{F139B580-83BB-483F-AF24-6844C6989244}" dt="2022-10-08T21:25:01.207" v="1228"/>
          <ac:cxnSpMkLst>
            <pc:docMk/>
            <pc:sldMk cId="4095616887" sldId="339"/>
            <ac:cxnSpMk id="93" creationId="{5B6EE628-7BE5-CC6B-8E42-D4A892FB64F9}"/>
          </ac:cxnSpMkLst>
        </pc:cxnChg>
        <pc:cxnChg chg="add mod">
          <ac:chgData name="Kumar, Mithlesh" userId="f75b44f8-038e-4ce4-a7a5-b89273cc7715" providerId="ADAL" clId="{F139B580-83BB-483F-AF24-6844C6989244}" dt="2022-10-08T21:25:01.207" v="1228"/>
          <ac:cxnSpMkLst>
            <pc:docMk/>
            <pc:sldMk cId="4095616887" sldId="339"/>
            <ac:cxnSpMk id="113" creationId="{857E46E3-F078-63D8-1441-DC46645FF288}"/>
          </ac:cxnSpMkLst>
        </pc:cxnChg>
        <pc:cxnChg chg="add mod">
          <ac:chgData name="Kumar, Mithlesh" userId="f75b44f8-038e-4ce4-a7a5-b89273cc7715" providerId="ADAL" clId="{F139B580-83BB-483F-AF24-6844C6989244}" dt="2022-10-08T21:25:01.207" v="1228"/>
          <ac:cxnSpMkLst>
            <pc:docMk/>
            <pc:sldMk cId="4095616887" sldId="339"/>
            <ac:cxnSpMk id="115" creationId="{DACAF1F5-FF6E-3587-453C-ED34709FF1AD}"/>
          </ac:cxnSpMkLst>
        </pc:cxnChg>
        <pc:cxnChg chg="add mod">
          <ac:chgData name="Kumar, Mithlesh" userId="f75b44f8-038e-4ce4-a7a5-b89273cc7715" providerId="ADAL" clId="{F139B580-83BB-483F-AF24-6844C6989244}" dt="2022-10-08T21:21:51.630" v="1115"/>
          <ac:cxnSpMkLst>
            <pc:docMk/>
            <pc:sldMk cId="4095616887" sldId="339"/>
            <ac:cxnSpMk id="123" creationId="{27E27629-5594-0E31-D74A-6DDD984DA23A}"/>
          </ac:cxnSpMkLst>
        </pc:cxnChg>
        <pc:cxnChg chg="add mod">
          <ac:chgData name="Kumar, Mithlesh" userId="f75b44f8-038e-4ce4-a7a5-b89273cc7715" providerId="ADAL" clId="{F139B580-83BB-483F-AF24-6844C6989244}" dt="2022-10-08T21:21:51.630" v="1115"/>
          <ac:cxnSpMkLst>
            <pc:docMk/>
            <pc:sldMk cId="4095616887" sldId="339"/>
            <ac:cxnSpMk id="125" creationId="{6E67F608-0258-1AF7-5FC5-F610F20CFF9C}"/>
          </ac:cxnSpMkLst>
        </pc:cxnChg>
        <pc:cxnChg chg="add mod">
          <ac:chgData name="Kumar, Mithlesh" userId="f75b44f8-038e-4ce4-a7a5-b89273cc7715" providerId="ADAL" clId="{F139B580-83BB-483F-AF24-6844C6989244}" dt="2022-10-08T21:21:51.630" v="1115"/>
          <ac:cxnSpMkLst>
            <pc:docMk/>
            <pc:sldMk cId="4095616887" sldId="339"/>
            <ac:cxnSpMk id="126" creationId="{6CF653CD-BD8E-6A08-9213-6CE37CE62948}"/>
          </ac:cxnSpMkLst>
        </pc:cxnChg>
        <pc:cxnChg chg="add mod">
          <ac:chgData name="Kumar, Mithlesh" userId="f75b44f8-038e-4ce4-a7a5-b89273cc7715" providerId="ADAL" clId="{F139B580-83BB-483F-AF24-6844C6989244}" dt="2022-10-08T21:21:51.630" v="1115"/>
          <ac:cxnSpMkLst>
            <pc:docMk/>
            <pc:sldMk cId="4095616887" sldId="339"/>
            <ac:cxnSpMk id="127" creationId="{553EE342-0C0A-E57B-8947-B914BF2EDE0D}"/>
          </ac:cxnSpMkLst>
        </pc:cxnChg>
        <pc:cxnChg chg="add mod">
          <ac:chgData name="Kumar, Mithlesh" userId="f75b44f8-038e-4ce4-a7a5-b89273cc7715" providerId="ADAL" clId="{F139B580-83BB-483F-AF24-6844C6989244}" dt="2022-10-08T21:21:51.630" v="1115"/>
          <ac:cxnSpMkLst>
            <pc:docMk/>
            <pc:sldMk cId="4095616887" sldId="339"/>
            <ac:cxnSpMk id="129" creationId="{664EF6F8-D46A-46A0-6183-AC04F603B7E3}"/>
          </ac:cxnSpMkLst>
        </pc:cxnChg>
        <pc:cxnChg chg="add mod">
          <ac:chgData name="Kumar, Mithlesh" userId="f75b44f8-038e-4ce4-a7a5-b89273cc7715" providerId="ADAL" clId="{F139B580-83BB-483F-AF24-6844C6989244}" dt="2022-10-08T21:21:51.630" v="1115"/>
          <ac:cxnSpMkLst>
            <pc:docMk/>
            <pc:sldMk cId="4095616887" sldId="339"/>
            <ac:cxnSpMk id="130" creationId="{AF264CE9-54B3-63DA-E5A2-128955A81F53}"/>
          </ac:cxnSpMkLst>
        </pc:cxnChg>
        <pc:cxnChg chg="add mod">
          <ac:chgData name="Kumar, Mithlesh" userId="f75b44f8-038e-4ce4-a7a5-b89273cc7715" providerId="ADAL" clId="{F139B580-83BB-483F-AF24-6844C6989244}" dt="2022-10-08T21:21:51.630" v="1115"/>
          <ac:cxnSpMkLst>
            <pc:docMk/>
            <pc:sldMk cId="4095616887" sldId="339"/>
            <ac:cxnSpMk id="131" creationId="{25257C23-C9E7-53E3-D209-D8E24E964425}"/>
          </ac:cxnSpMkLst>
        </pc:cxnChg>
        <pc:cxnChg chg="add mod">
          <ac:chgData name="Kumar, Mithlesh" userId="f75b44f8-038e-4ce4-a7a5-b89273cc7715" providerId="ADAL" clId="{F139B580-83BB-483F-AF24-6844C6989244}" dt="2022-10-08T21:21:51.630" v="1115"/>
          <ac:cxnSpMkLst>
            <pc:docMk/>
            <pc:sldMk cId="4095616887" sldId="339"/>
            <ac:cxnSpMk id="132" creationId="{02C0958A-928F-2D6F-DDC8-CD8A25DB0642}"/>
          </ac:cxnSpMkLst>
        </pc:cxnChg>
        <pc:cxnChg chg="add mod">
          <ac:chgData name="Kumar, Mithlesh" userId="f75b44f8-038e-4ce4-a7a5-b89273cc7715" providerId="ADAL" clId="{F139B580-83BB-483F-AF24-6844C6989244}" dt="2022-10-08T21:21:51.630" v="1115"/>
          <ac:cxnSpMkLst>
            <pc:docMk/>
            <pc:sldMk cId="4095616887" sldId="339"/>
            <ac:cxnSpMk id="133" creationId="{E689EEA7-1B4D-8A08-D2F4-81661BD2ED26}"/>
          </ac:cxnSpMkLst>
        </pc:cxnChg>
        <pc:cxnChg chg="add mod">
          <ac:chgData name="Kumar, Mithlesh" userId="f75b44f8-038e-4ce4-a7a5-b89273cc7715" providerId="ADAL" clId="{F139B580-83BB-483F-AF24-6844C6989244}" dt="2022-10-08T21:21:51.630" v="1115"/>
          <ac:cxnSpMkLst>
            <pc:docMk/>
            <pc:sldMk cId="4095616887" sldId="339"/>
            <ac:cxnSpMk id="135" creationId="{05B8AD1C-BC6F-EAB4-F6A7-73FB286D3D0B}"/>
          </ac:cxnSpMkLst>
        </pc:cxnChg>
        <pc:cxnChg chg="add mod">
          <ac:chgData name="Kumar, Mithlesh" userId="f75b44f8-038e-4ce4-a7a5-b89273cc7715" providerId="ADAL" clId="{F139B580-83BB-483F-AF24-6844C6989244}" dt="2022-10-08T21:21:51.630" v="1115"/>
          <ac:cxnSpMkLst>
            <pc:docMk/>
            <pc:sldMk cId="4095616887" sldId="339"/>
            <ac:cxnSpMk id="136" creationId="{D8100373-A398-1CE7-DA88-B04B48C4D7B9}"/>
          </ac:cxnSpMkLst>
        </pc:cxnChg>
        <pc:cxnChg chg="add mod">
          <ac:chgData name="Kumar, Mithlesh" userId="f75b44f8-038e-4ce4-a7a5-b89273cc7715" providerId="ADAL" clId="{F139B580-83BB-483F-AF24-6844C6989244}" dt="2022-10-08T21:21:51.630" v="1115"/>
          <ac:cxnSpMkLst>
            <pc:docMk/>
            <pc:sldMk cId="4095616887" sldId="339"/>
            <ac:cxnSpMk id="138" creationId="{C30F8AFF-9AB6-6048-60DC-96C21A8AA812}"/>
          </ac:cxnSpMkLst>
        </pc:cxnChg>
        <pc:cxnChg chg="add mod">
          <ac:chgData name="Kumar, Mithlesh" userId="f75b44f8-038e-4ce4-a7a5-b89273cc7715" providerId="ADAL" clId="{F139B580-83BB-483F-AF24-6844C6989244}" dt="2022-10-08T21:21:51.630" v="1115"/>
          <ac:cxnSpMkLst>
            <pc:docMk/>
            <pc:sldMk cId="4095616887" sldId="339"/>
            <ac:cxnSpMk id="141" creationId="{09826B32-E0F6-BEA9-6720-D8E2ACD6FA49}"/>
          </ac:cxnSpMkLst>
        </pc:cxnChg>
        <pc:cxnChg chg="add mod">
          <ac:chgData name="Kumar, Mithlesh" userId="f75b44f8-038e-4ce4-a7a5-b89273cc7715" providerId="ADAL" clId="{F139B580-83BB-483F-AF24-6844C6989244}" dt="2022-10-08T21:21:51.630" v="1115"/>
          <ac:cxnSpMkLst>
            <pc:docMk/>
            <pc:sldMk cId="4095616887" sldId="339"/>
            <ac:cxnSpMk id="142" creationId="{4C3555E1-C203-7800-80C4-38C186D7D3B6}"/>
          </ac:cxnSpMkLst>
        </pc:cxnChg>
        <pc:cxnChg chg="add mod">
          <ac:chgData name="Kumar, Mithlesh" userId="f75b44f8-038e-4ce4-a7a5-b89273cc7715" providerId="ADAL" clId="{F139B580-83BB-483F-AF24-6844C6989244}" dt="2022-10-08T21:21:51.630" v="1115"/>
          <ac:cxnSpMkLst>
            <pc:docMk/>
            <pc:sldMk cId="4095616887" sldId="339"/>
            <ac:cxnSpMk id="143" creationId="{B71BEB71-E8AA-207C-9852-18048F82EC6B}"/>
          </ac:cxnSpMkLst>
        </pc:cxnChg>
        <pc:cxnChg chg="add mod">
          <ac:chgData name="Kumar, Mithlesh" userId="f75b44f8-038e-4ce4-a7a5-b89273cc7715" providerId="ADAL" clId="{F139B580-83BB-483F-AF24-6844C6989244}" dt="2022-10-08T21:21:51.630" v="1115"/>
          <ac:cxnSpMkLst>
            <pc:docMk/>
            <pc:sldMk cId="4095616887" sldId="339"/>
            <ac:cxnSpMk id="145" creationId="{4F58DCC9-4F3D-C092-D5BD-80DA0AD52FA8}"/>
          </ac:cxnSpMkLst>
        </pc:cxnChg>
        <pc:cxnChg chg="add mod">
          <ac:chgData name="Kumar, Mithlesh" userId="f75b44f8-038e-4ce4-a7a5-b89273cc7715" providerId="ADAL" clId="{F139B580-83BB-483F-AF24-6844C6989244}" dt="2022-10-08T21:21:51.630" v="1115"/>
          <ac:cxnSpMkLst>
            <pc:docMk/>
            <pc:sldMk cId="4095616887" sldId="339"/>
            <ac:cxnSpMk id="146" creationId="{0FC41CC1-0391-9C0E-34D7-4802775010C0}"/>
          </ac:cxnSpMkLst>
        </pc:cxnChg>
        <pc:cxnChg chg="mod">
          <ac:chgData name="Kumar, Mithlesh" userId="f75b44f8-038e-4ce4-a7a5-b89273cc7715" providerId="ADAL" clId="{F139B580-83BB-483F-AF24-6844C6989244}" dt="2022-10-08T21:21:51.630" v="1115"/>
          <ac:cxnSpMkLst>
            <pc:docMk/>
            <pc:sldMk cId="4095616887" sldId="339"/>
            <ac:cxnSpMk id="157" creationId="{E1539DCA-2337-2A76-29D1-221CB93DC45B}"/>
          </ac:cxnSpMkLst>
        </pc:cxnChg>
        <pc:cxnChg chg="mod">
          <ac:chgData name="Kumar, Mithlesh" userId="f75b44f8-038e-4ce4-a7a5-b89273cc7715" providerId="ADAL" clId="{F139B580-83BB-483F-AF24-6844C6989244}" dt="2022-10-08T21:21:51.630" v="1115"/>
          <ac:cxnSpMkLst>
            <pc:docMk/>
            <pc:sldMk cId="4095616887" sldId="339"/>
            <ac:cxnSpMk id="158" creationId="{01F20523-9BD0-CC2A-90A1-1FC6317127D7}"/>
          </ac:cxnSpMkLst>
        </pc:cxnChg>
        <pc:cxnChg chg="mod">
          <ac:chgData name="Kumar, Mithlesh" userId="f75b44f8-038e-4ce4-a7a5-b89273cc7715" providerId="ADAL" clId="{F139B580-83BB-483F-AF24-6844C6989244}" dt="2022-10-08T21:21:51.630" v="1115"/>
          <ac:cxnSpMkLst>
            <pc:docMk/>
            <pc:sldMk cId="4095616887" sldId="339"/>
            <ac:cxnSpMk id="165" creationId="{AA97C772-D4C4-E55C-E3D5-1DF826C2E709}"/>
          </ac:cxnSpMkLst>
        </pc:cxnChg>
        <pc:cxnChg chg="mod">
          <ac:chgData name="Kumar, Mithlesh" userId="f75b44f8-038e-4ce4-a7a5-b89273cc7715" providerId="ADAL" clId="{F139B580-83BB-483F-AF24-6844C6989244}" dt="2022-10-08T21:21:51.630" v="1115"/>
          <ac:cxnSpMkLst>
            <pc:docMk/>
            <pc:sldMk cId="4095616887" sldId="339"/>
            <ac:cxnSpMk id="166" creationId="{E093BAB0-9FF1-AD60-43AC-8D7DC75D4167}"/>
          </ac:cxnSpMkLst>
        </pc:cxnChg>
        <pc:cxnChg chg="add mod">
          <ac:chgData name="Kumar, Mithlesh" userId="f75b44f8-038e-4ce4-a7a5-b89273cc7715" providerId="ADAL" clId="{F139B580-83BB-483F-AF24-6844C6989244}" dt="2022-10-08T21:21:51.630" v="1115"/>
          <ac:cxnSpMkLst>
            <pc:docMk/>
            <pc:sldMk cId="4095616887" sldId="339"/>
            <ac:cxnSpMk id="167" creationId="{F1083937-B75C-D56D-C47F-5ED324319EA0}"/>
          </ac:cxnSpMkLst>
        </pc:cxnChg>
        <pc:cxnChg chg="add mod">
          <ac:chgData name="Kumar, Mithlesh" userId="f75b44f8-038e-4ce4-a7a5-b89273cc7715" providerId="ADAL" clId="{F139B580-83BB-483F-AF24-6844C6989244}" dt="2022-10-08T21:21:51.630" v="1115"/>
          <ac:cxnSpMkLst>
            <pc:docMk/>
            <pc:sldMk cId="4095616887" sldId="339"/>
            <ac:cxnSpMk id="168" creationId="{A30E0244-11CC-4276-B930-554AFA3D7B35}"/>
          </ac:cxnSpMkLst>
        </pc:cxnChg>
        <pc:cxnChg chg="add mod">
          <ac:chgData name="Kumar, Mithlesh" userId="f75b44f8-038e-4ce4-a7a5-b89273cc7715" providerId="ADAL" clId="{F139B580-83BB-483F-AF24-6844C6989244}" dt="2022-10-08T21:21:51.630" v="1115"/>
          <ac:cxnSpMkLst>
            <pc:docMk/>
            <pc:sldMk cId="4095616887" sldId="339"/>
            <ac:cxnSpMk id="169" creationId="{10393B6C-6FFE-86B3-3C80-E13D6138ABF5}"/>
          </ac:cxnSpMkLst>
        </pc:cxnChg>
        <pc:cxnChg chg="add mod">
          <ac:chgData name="Kumar, Mithlesh" userId="f75b44f8-038e-4ce4-a7a5-b89273cc7715" providerId="ADAL" clId="{F139B580-83BB-483F-AF24-6844C6989244}" dt="2022-10-08T21:21:51.630" v="1115"/>
          <ac:cxnSpMkLst>
            <pc:docMk/>
            <pc:sldMk cId="4095616887" sldId="339"/>
            <ac:cxnSpMk id="170" creationId="{E35E5993-F6D1-3131-5490-36DB59E00BD8}"/>
          </ac:cxnSpMkLst>
        </pc:cxnChg>
        <pc:cxnChg chg="add mod">
          <ac:chgData name="Kumar, Mithlesh" userId="f75b44f8-038e-4ce4-a7a5-b89273cc7715" providerId="ADAL" clId="{F139B580-83BB-483F-AF24-6844C6989244}" dt="2022-10-08T21:21:51.630" v="1115"/>
          <ac:cxnSpMkLst>
            <pc:docMk/>
            <pc:sldMk cId="4095616887" sldId="339"/>
            <ac:cxnSpMk id="171" creationId="{7B6FA63B-F4F4-A5B8-A03A-E22C9F81267B}"/>
          </ac:cxnSpMkLst>
        </pc:cxnChg>
        <pc:cxnChg chg="add mod">
          <ac:chgData name="Kumar, Mithlesh" userId="f75b44f8-038e-4ce4-a7a5-b89273cc7715" providerId="ADAL" clId="{F139B580-83BB-483F-AF24-6844C6989244}" dt="2022-10-08T21:21:51.630" v="1115"/>
          <ac:cxnSpMkLst>
            <pc:docMk/>
            <pc:sldMk cId="4095616887" sldId="339"/>
            <ac:cxnSpMk id="172" creationId="{26228401-E2FF-1A1A-CA52-C662EC457CD5}"/>
          </ac:cxnSpMkLst>
        </pc:cxnChg>
        <pc:cxnChg chg="add mod">
          <ac:chgData name="Kumar, Mithlesh" userId="f75b44f8-038e-4ce4-a7a5-b89273cc7715" providerId="ADAL" clId="{F139B580-83BB-483F-AF24-6844C6989244}" dt="2022-10-08T21:21:51.630" v="1115"/>
          <ac:cxnSpMkLst>
            <pc:docMk/>
            <pc:sldMk cId="4095616887" sldId="339"/>
            <ac:cxnSpMk id="179" creationId="{439CA76D-E3F5-C6FB-CEFE-407935F0110E}"/>
          </ac:cxnSpMkLst>
        </pc:cxnChg>
        <pc:cxnChg chg="add mod">
          <ac:chgData name="Kumar, Mithlesh" userId="f75b44f8-038e-4ce4-a7a5-b89273cc7715" providerId="ADAL" clId="{F139B580-83BB-483F-AF24-6844C6989244}" dt="2022-10-08T21:21:51.630" v="1115"/>
          <ac:cxnSpMkLst>
            <pc:docMk/>
            <pc:sldMk cId="4095616887" sldId="339"/>
            <ac:cxnSpMk id="180" creationId="{EEA0FBD4-FB72-C07C-0969-3FD75A37559D}"/>
          </ac:cxnSpMkLst>
        </pc:cxnChg>
        <pc:cxnChg chg="add mod">
          <ac:chgData name="Kumar, Mithlesh" userId="f75b44f8-038e-4ce4-a7a5-b89273cc7715" providerId="ADAL" clId="{F139B580-83BB-483F-AF24-6844C6989244}" dt="2022-10-08T21:25:01.207" v="1228"/>
          <ac:cxnSpMkLst>
            <pc:docMk/>
            <pc:sldMk cId="4095616887" sldId="339"/>
            <ac:cxnSpMk id="190" creationId="{BBFFBBFF-78F7-1202-73D0-3AC34633728F}"/>
          </ac:cxnSpMkLst>
        </pc:cxnChg>
        <pc:cxnChg chg="add mod">
          <ac:chgData name="Kumar, Mithlesh" userId="f75b44f8-038e-4ce4-a7a5-b89273cc7715" providerId="ADAL" clId="{F139B580-83BB-483F-AF24-6844C6989244}" dt="2022-10-08T21:25:01.207" v="1228"/>
          <ac:cxnSpMkLst>
            <pc:docMk/>
            <pc:sldMk cId="4095616887" sldId="339"/>
            <ac:cxnSpMk id="191" creationId="{2D78C2D6-A363-2AE3-C0AF-E00EE441D370}"/>
          </ac:cxnSpMkLst>
        </pc:cxnChg>
        <pc:cxnChg chg="add mod">
          <ac:chgData name="Kumar, Mithlesh" userId="f75b44f8-038e-4ce4-a7a5-b89273cc7715" providerId="ADAL" clId="{F139B580-83BB-483F-AF24-6844C6989244}" dt="2022-10-08T21:25:01.207" v="1228"/>
          <ac:cxnSpMkLst>
            <pc:docMk/>
            <pc:sldMk cId="4095616887" sldId="339"/>
            <ac:cxnSpMk id="196" creationId="{2774C072-CDD8-0A2E-34CD-D1AB34E6595C}"/>
          </ac:cxnSpMkLst>
        </pc:cxnChg>
        <pc:cxnChg chg="add mod">
          <ac:chgData name="Kumar, Mithlesh" userId="f75b44f8-038e-4ce4-a7a5-b89273cc7715" providerId="ADAL" clId="{F139B580-83BB-483F-AF24-6844C6989244}" dt="2022-10-08T21:25:08.622" v="1230" actId="1076"/>
          <ac:cxnSpMkLst>
            <pc:docMk/>
            <pc:sldMk cId="4095616887" sldId="339"/>
            <ac:cxnSpMk id="198" creationId="{67C76889-F3E3-B4DB-29F2-439B41059E18}"/>
          </ac:cxnSpMkLst>
        </pc:cxnChg>
      </pc:sldChg>
      <pc:sldChg chg="addSp delSp modSp new mod">
        <pc:chgData name="Kumar, Mithlesh" userId="f75b44f8-038e-4ce4-a7a5-b89273cc7715" providerId="ADAL" clId="{F139B580-83BB-483F-AF24-6844C6989244}" dt="2022-10-19T17:23:29.015" v="1255" actId="1076"/>
        <pc:sldMkLst>
          <pc:docMk/>
          <pc:sldMk cId="4034042394" sldId="344"/>
        </pc:sldMkLst>
        <pc:spChg chg="del">
          <ac:chgData name="Kumar, Mithlesh" userId="f75b44f8-038e-4ce4-a7a5-b89273cc7715" providerId="ADAL" clId="{F139B580-83BB-483F-AF24-6844C6989244}" dt="2022-10-19T17:19:12.463" v="1246" actId="22"/>
          <ac:spMkLst>
            <pc:docMk/>
            <pc:sldMk cId="4034042394" sldId="344"/>
            <ac:spMk id="3" creationId="{5BC265E2-D202-2E5E-53AF-17C47A29C009}"/>
          </ac:spMkLst>
        </pc:spChg>
        <pc:picChg chg="add mod ord">
          <ac:chgData name="Kumar, Mithlesh" userId="f75b44f8-038e-4ce4-a7a5-b89273cc7715" providerId="ADAL" clId="{F139B580-83BB-483F-AF24-6844C6989244}" dt="2022-10-19T17:21:40.503" v="1254" actId="1076"/>
          <ac:picMkLst>
            <pc:docMk/>
            <pc:sldMk cId="4034042394" sldId="344"/>
            <ac:picMk id="6" creationId="{41F0F014-0681-46DC-F479-30E3A3963816}"/>
          </ac:picMkLst>
        </pc:picChg>
        <pc:picChg chg="add mod">
          <ac:chgData name="Kumar, Mithlesh" userId="f75b44f8-038e-4ce4-a7a5-b89273cc7715" providerId="ADAL" clId="{F139B580-83BB-483F-AF24-6844C6989244}" dt="2022-10-19T17:23:29.015" v="1255" actId="1076"/>
          <ac:picMkLst>
            <pc:docMk/>
            <pc:sldMk cId="4034042394" sldId="344"/>
            <ac:picMk id="8" creationId="{DC78A345-D0F4-C809-8BE1-D52E40AF9C9F}"/>
          </ac:picMkLst>
        </pc:picChg>
        <pc:picChg chg="add mod">
          <ac:chgData name="Kumar, Mithlesh" userId="f75b44f8-038e-4ce4-a7a5-b89273cc7715" providerId="ADAL" clId="{F139B580-83BB-483F-AF24-6844C6989244}" dt="2022-10-19T17:21:35.566" v="1251" actId="1076"/>
          <ac:picMkLst>
            <pc:docMk/>
            <pc:sldMk cId="4034042394" sldId="344"/>
            <ac:picMk id="10" creationId="{D62A386F-7477-8297-75CE-25E185634DCB}"/>
          </ac:picMkLst>
        </pc:picChg>
      </pc:sldChg>
    </pc:docChg>
  </pc:docChgLst>
  <pc:docChgLst>
    <pc:chgData name="Kumar, Mithlesh" userId="f75b44f8-038e-4ce4-a7a5-b89273cc7715" providerId="ADAL" clId="{8F8DC972-6FD2-4FBF-8D34-072A42BA667B}"/>
    <pc:docChg chg="undo custSel modSld">
      <pc:chgData name="Kumar, Mithlesh" userId="f75b44f8-038e-4ce4-a7a5-b89273cc7715" providerId="ADAL" clId="{8F8DC972-6FD2-4FBF-8D34-072A42BA667B}" dt="2022-05-17T19:25:18.236" v="372" actId="20577"/>
      <pc:docMkLst>
        <pc:docMk/>
      </pc:docMkLst>
      <pc:sldChg chg="addSp delSp modSp mod">
        <pc:chgData name="Kumar, Mithlesh" userId="f75b44f8-038e-4ce4-a7a5-b89273cc7715" providerId="ADAL" clId="{8F8DC972-6FD2-4FBF-8D34-072A42BA667B}" dt="2022-05-17T18:53:02.346" v="130" actId="20577"/>
        <pc:sldMkLst>
          <pc:docMk/>
          <pc:sldMk cId="4212769980" sldId="259"/>
        </pc:sldMkLst>
        <pc:spChg chg="mod">
          <ac:chgData name="Kumar, Mithlesh" userId="f75b44f8-038e-4ce4-a7a5-b89273cc7715" providerId="ADAL" clId="{8F8DC972-6FD2-4FBF-8D34-072A42BA667B}" dt="2022-05-17T18:50:49.285" v="54" actId="1076"/>
          <ac:spMkLst>
            <pc:docMk/>
            <pc:sldMk cId="4212769980" sldId="259"/>
            <ac:spMk id="13" creationId="{076489FB-44CE-4929-B617-E917AFB3DA0C}"/>
          </ac:spMkLst>
        </pc:spChg>
        <pc:spChg chg="mod">
          <ac:chgData name="Kumar, Mithlesh" userId="f75b44f8-038e-4ce4-a7a5-b89273cc7715" providerId="ADAL" clId="{8F8DC972-6FD2-4FBF-8D34-072A42BA667B}" dt="2022-05-17T18:53:02.346" v="130" actId="20577"/>
          <ac:spMkLst>
            <pc:docMk/>
            <pc:sldMk cId="4212769980" sldId="259"/>
            <ac:spMk id="17" creationId="{2A4EE2B2-039F-4BEC-BC0F-3341A69E1426}"/>
          </ac:spMkLst>
        </pc:spChg>
        <pc:spChg chg="mod">
          <ac:chgData name="Kumar, Mithlesh" userId="f75b44f8-038e-4ce4-a7a5-b89273cc7715" providerId="ADAL" clId="{8F8DC972-6FD2-4FBF-8D34-072A42BA667B}" dt="2022-05-17T18:52:49.867" v="116" actId="6549"/>
          <ac:spMkLst>
            <pc:docMk/>
            <pc:sldMk cId="4212769980" sldId="259"/>
            <ac:spMk id="24" creationId="{4F8D2751-8702-475D-81DD-E3D9B4F30A16}"/>
          </ac:spMkLst>
        </pc:spChg>
        <pc:graphicFrameChg chg="del">
          <ac:chgData name="Kumar, Mithlesh" userId="f75b44f8-038e-4ce4-a7a5-b89273cc7715" providerId="ADAL" clId="{8F8DC972-6FD2-4FBF-8D34-072A42BA667B}" dt="2022-05-17T18:44:54.070" v="1" actId="478"/>
          <ac:graphicFrameMkLst>
            <pc:docMk/>
            <pc:sldMk cId="4212769980" sldId="259"/>
            <ac:graphicFrameMk id="3" creationId="{56534099-993A-3CE8-FF65-CDB1DF9D139C}"/>
          </ac:graphicFrameMkLst>
        </pc:graphicFrameChg>
        <pc:graphicFrameChg chg="add mod modGraphic">
          <ac:chgData name="Kumar, Mithlesh" userId="f75b44f8-038e-4ce4-a7a5-b89273cc7715" providerId="ADAL" clId="{8F8DC972-6FD2-4FBF-8D34-072A42BA667B}" dt="2022-05-17T18:46:56.997" v="18" actId="1076"/>
          <ac:graphicFrameMkLst>
            <pc:docMk/>
            <pc:sldMk cId="4212769980" sldId="259"/>
            <ac:graphicFrameMk id="4" creationId="{DEC405BB-C33B-37BF-0CC3-788D4AB1294E}"/>
          </ac:graphicFrameMkLst>
        </pc:graphicFrameChg>
        <pc:picChg chg="del mod">
          <ac:chgData name="Kumar, Mithlesh" userId="f75b44f8-038e-4ce4-a7a5-b89273cc7715" providerId="ADAL" clId="{8F8DC972-6FD2-4FBF-8D34-072A42BA667B}" dt="2022-05-17T18:48:50.051" v="20" actId="478"/>
          <ac:picMkLst>
            <pc:docMk/>
            <pc:sldMk cId="4212769980" sldId="259"/>
            <ac:picMk id="5" creationId="{9D206F39-3A62-1F7A-8788-4F691E215919}"/>
          </ac:picMkLst>
        </pc:picChg>
        <pc:picChg chg="del mod">
          <ac:chgData name="Kumar, Mithlesh" userId="f75b44f8-038e-4ce4-a7a5-b89273cc7715" providerId="ADAL" clId="{8F8DC972-6FD2-4FBF-8D34-072A42BA667B}" dt="2022-05-17T18:48:50.607" v="21" actId="478"/>
          <ac:picMkLst>
            <pc:docMk/>
            <pc:sldMk cId="4212769980" sldId="259"/>
            <ac:picMk id="7" creationId="{14BBCBFF-C131-8443-612B-7DE3F231A225}"/>
          </ac:picMkLst>
        </pc:picChg>
        <pc:picChg chg="add mod ord">
          <ac:chgData name="Kumar, Mithlesh" userId="f75b44f8-038e-4ce4-a7a5-b89273cc7715" providerId="ADAL" clId="{8F8DC972-6FD2-4FBF-8D34-072A42BA667B}" dt="2022-05-17T18:50:44.879" v="53" actId="1076"/>
          <ac:picMkLst>
            <pc:docMk/>
            <pc:sldMk cId="4212769980" sldId="259"/>
            <ac:picMk id="8" creationId="{552C51DB-0972-9551-0A3E-26A83E93CC7E}"/>
          </ac:picMkLst>
        </pc:picChg>
        <pc:picChg chg="del">
          <ac:chgData name="Kumar, Mithlesh" userId="f75b44f8-038e-4ce4-a7a5-b89273cc7715" providerId="ADAL" clId="{8F8DC972-6FD2-4FBF-8D34-072A42BA667B}" dt="2022-05-17T18:48:47.574" v="19" actId="478"/>
          <ac:picMkLst>
            <pc:docMk/>
            <pc:sldMk cId="4212769980" sldId="259"/>
            <ac:picMk id="9" creationId="{5E61CF3A-CC7F-9DF8-EDB7-4FB447FA7C6D}"/>
          </ac:picMkLst>
        </pc:picChg>
        <pc:picChg chg="add mod">
          <ac:chgData name="Kumar, Mithlesh" userId="f75b44f8-038e-4ce4-a7a5-b89273cc7715" providerId="ADAL" clId="{8F8DC972-6FD2-4FBF-8D34-072A42BA667B}" dt="2022-05-17T18:49:39.378" v="33" actId="1076"/>
          <ac:picMkLst>
            <pc:docMk/>
            <pc:sldMk cId="4212769980" sldId="259"/>
            <ac:picMk id="11" creationId="{686252E3-90B4-BA20-1132-8B9D8E4B9CF9}"/>
          </ac:picMkLst>
        </pc:picChg>
        <pc:picChg chg="add mod">
          <ac:chgData name="Kumar, Mithlesh" userId="f75b44f8-038e-4ce4-a7a5-b89273cc7715" providerId="ADAL" clId="{8F8DC972-6FD2-4FBF-8D34-072A42BA667B}" dt="2022-05-17T18:49:37.527" v="32" actId="1076"/>
          <ac:picMkLst>
            <pc:docMk/>
            <pc:sldMk cId="4212769980" sldId="259"/>
            <ac:picMk id="14" creationId="{5FCC8043-FF00-E38A-1021-A30B03A1539D}"/>
          </ac:picMkLst>
        </pc:picChg>
        <pc:cxnChg chg="mod">
          <ac:chgData name="Kumar, Mithlesh" userId="f75b44f8-038e-4ce4-a7a5-b89273cc7715" providerId="ADAL" clId="{8F8DC972-6FD2-4FBF-8D34-072A42BA667B}" dt="2022-05-17T18:50:09.963" v="48" actId="1076"/>
          <ac:cxnSpMkLst>
            <pc:docMk/>
            <pc:sldMk cId="4212769980" sldId="259"/>
            <ac:cxnSpMk id="20" creationId="{E399A392-3F13-46B7-805D-B142DB3505AA}"/>
          </ac:cxnSpMkLst>
        </pc:cxnChg>
        <pc:cxnChg chg="mod">
          <ac:chgData name="Kumar, Mithlesh" userId="f75b44f8-038e-4ce4-a7a5-b89273cc7715" providerId="ADAL" clId="{8F8DC972-6FD2-4FBF-8D34-072A42BA667B}" dt="2022-05-17T18:50:14.583" v="49" actId="14100"/>
          <ac:cxnSpMkLst>
            <pc:docMk/>
            <pc:sldMk cId="4212769980" sldId="259"/>
            <ac:cxnSpMk id="23" creationId="{4C7B9E86-8EBD-431A-A6D0-30F454414E62}"/>
          </ac:cxnSpMkLst>
        </pc:cxnChg>
        <pc:cxnChg chg="mod">
          <ac:chgData name="Kumar, Mithlesh" userId="f75b44f8-038e-4ce4-a7a5-b89273cc7715" providerId="ADAL" clId="{8F8DC972-6FD2-4FBF-8D34-072A42BA667B}" dt="2022-05-17T18:50:05.224" v="47" actId="1038"/>
          <ac:cxnSpMkLst>
            <pc:docMk/>
            <pc:sldMk cId="4212769980" sldId="259"/>
            <ac:cxnSpMk id="28" creationId="{D741EF9A-BC5E-4405-9E83-3A5759AE44C7}"/>
          </ac:cxnSpMkLst>
        </pc:cxnChg>
        <pc:cxnChg chg="mod">
          <ac:chgData name="Kumar, Mithlesh" userId="f75b44f8-038e-4ce4-a7a5-b89273cc7715" providerId="ADAL" clId="{8F8DC972-6FD2-4FBF-8D34-072A42BA667B}" dt="2022-05-17T18:50:22.664" v="50" actId="14100"/>
          <ac:cxnSpMkLst>
            <pc:docMk/>
            <pc:sldMk cId="4212769980" sldId="259"/>
            <ac:cxnSpMk id="32" creationId="{98483E08-0CAD-4DE6-9E1A-901D9730C95C}"/>
          </ac:cxnSpMkLst>
        </pc:cxnChg>
      </pc:sldChg>
      <pc:sldChg chg="addSp delSp modSp mod">
        <pc:chgData name="Kumar, Mithlesh" userId="f75b44f8-038e-4ce4-a7a5-b89273cc7715" providerId="ADAL" clId="{8F8DC972-6FD2-4FBF-8D34-072A42BA667B}" dt="2022-05-17T19:02:34.509" v="257" actId="14100"/>
        <pc:sldMkLst>
          <pc:docMk/>
          <pc:sldMk cId="788057885" sldId="265"/>
        </pc:sldMkLst>
        <pc:spChg chg="mod">
          <ac:chgData name="Kumar, Mithlesh" userId="f75b44f8-038e-4ce4-a7a5-b89273cc7715" providerId="ADAL" clId="{8F8DC972-6FD2-4FBF-8D34-072A42BA667B}" dt="2022-05-17T19:00:47.014" v="220" actId="6549"/>
          <ac:spMkLst>
            <pc:docMk/>
            <pc:sldMk cId="788057885" sldId="265"/>
            <ac:spMk id="9" creationId="{EA83B2BD-8F98-421D-97F2-AE13B4976058}"/>
          </ac:spMkLst>
        </pc:spChg>
        <pc:spChg chg="mod">
          <ac:chgData name="Kumar, Mithlesh" userId="f75b44f8-038e-4ce4-a7a5-b89273cc7715" providerId="ADAL" clId="{8F8DC972-6FD2-4FBF-8D34-072A42BA667B}" dt="2022-05-17T19:02:26.278" v="256" actId="1076"/>
          <ac:spMkLst>
            <pc:docMk/>
            <pc:sldMk cId="788057885" sldId="265"/>
            <ac:spMk id="14" creationId="{10EBA0AD-B853-4BDF-AA86-A223B99BA552}"/>
          </ac:spMkLst>
        </pc:spChg>
        <pc:graphicFrameChg chg="add mod modGraphic">
          <ac:chgData name="Kumar, Mithlesh" userId="f75b44f8-038e-4ce4-a7a5-b89273cc7715" providerId="ADAL" clId="{8F8DC972-6FD2-4FBF-8D34-072A42BA667B}" dt="2022-05-17T19:01:52.925" v="248" actId="1076"/>
          <ac:graphicFrameMkLst>
            <pc:docMk/>
            <pc:sldMk cId="788057885" sldId="265"/>
            <ac:graphicFrameMk id="3" creationId="{FC7B4C08-08A4-E872-BA4A-2EC6DC4C9CA5}"/>
          </ac:graphicFrameMkLst>
        </pc:graphicFrameChg>
        <pc:graphicFrameChg chg="del">
          <ac:chgData name="Kumar, Mithlesh" userId="f75b44f8-038e-4ce4-a7a5-b89273cc7715" providerId="ADAL" clId="{8F8DC972-6FD2-4FBF-8D34-072A42BA667B}" dt="2022-05-17T18:44:34.178" v="0" actId="478"/>
          <ac:graphicFrameMkLst>
            <pc:docMk/>
            <pc:sldMk cId="788057885" sldId="265"/>
            <ac:graphicFrameMk id="22" creationId="{1D1E4058-25FE-4F5E-26DF-083CC88DC457}"/>
          </ac:graphicFrameMkLst>
        </pc:graphicFrameChg>
        <pc:picChg chg="del">
          <ac:chgData name="Kumar, Mithlesh" userId="f75b44f8-038e-4ce4-a7a5-b89273cc7715" providerId="ADAL" clId="{8F8DC972-6FD2-4FBF-8D34-072A42BA667B}" dt="2022-05-17T18:55:14.989" v="153" actId="478"/>
          <ac:picMkLst>
            <pc:docMk/>
            <pc:sldMk cId="788057885" sldId="265"/>
            <ac:picMk id="5" creationId="{9174F188-A7DD-4A61-7C98-F4FC27221522}"/>
          </ac:picMkLst>
        </pc:picChg>
        <pc:picChg chg="add mod">
          <ac:chgData name="Kumar, Mithlesh" userId="f75b44f8-038e-4ce4-a7a5-b89273cc7715" providerId="ADAL" clId="{8F8DC972-6FD2-4FBF-8D34-072A42BA667B}" dt="2022-05-17T19:01:41.900" v="245" actId="1076"/>
          <ac:picMkLst>
            <pc:docMk/>
            <pc:sldMk cId="788057885" sldId="265"/>
            <ac:picMk id="6" creationId="{90FA172E-8931-15F7-69DC-46D036247BD6}"/>
          </ac:picMkLst>
        </pc:picChg>
        <pc:picChg chg="add mod">
          <ac:chgData name="Kumar, Mithlesh" userId="f75b44f8-038e-4ce4-a7a5-b89273cc7715" providerId="ADAL" clId="{8F8DC972-6FD2-4FBF-8D34-072A42BA667B}" dt="2022-05-17T19:01:47.261" v="247" actId="1076"/>
          <ac:picMkLst>
            <pc:docMk/>
            <pc:sldMk cId="788057885" sldId="265"/>
            <ac:picMk id="11" creationId="{97DF62C4-4795-8F3F-E36C-B4CB673BE9F0}"/>
          </ac:picMkLst>
        </pc:picChg>
        <pc:picChg chg="del">
          <ac:chgData name="Kumar, Mithlesh" userId="f75b44f8-038e-4ce4-a7a5-b89273cc7715" providerId="ADAL" clId="{8F8DC972-6FD2-4FBF-8D34-072A42BA667B}" dt="2022-05-17T18:55:14.419" v="152" actId="478"/>
          <ac:picMkLst>
            <pc:docMk/>
            <pc:sldMk cId="788057885" sldId="265"/>
            <ac:picMk id="13" creationId="{A6F9549B-A3FE-AAEC-9CAE-F534848C1BE8}"/>
          </ac:picMkLst>
        </pc:picChg>
        <pc:picChg chg="add mod ord">
          <ac:chgData name="Kumar, Mithlesh" userId="f75b44f8-038e-4ce4-a7a5-b89273cc7715" providerId="ADAL" clId="{8F8DC972-6FD2-4FBF-8D34-072A42BA667B}" dt="2022-05-17T19:01:59.094" v="249" actId="1076"/>
          <ac:picMkLst>
            <pc:docMk/>
            <pc:sldMk cId="788057885" sldId="265"/>
            <ac:picMk id="18" creationId="{5FE630F2-A1C8-EA08-423F-1E2DDBC2E3DD}"/>
          </ac:picMkLst>
        </pc:picChg>
        <pc:picChg chg="del">
          <ac:chgData name="Kumar, Mithlesh" userId="f75b44f8-038e-4ce4-a7a5-b89273cc7715" providerId="ADAL" clId="{8F8DC972-6FD2-4FBF-8D34-072A42BA667B}" dt="2022-05-17T18:55:13.702" v="151" actId="478"/>
          <ac:picMkLst>
            <pc:docMk/>
            <pc:sldMk cId="788057885" sldId="265"/>
            <ac:picMk id="19" creationId="{4AE31A46-ECA9-CFA9-280E-93181DBF5EAF}"/>
          </ac:picMkLst>
        </pc:picChg>
        <pc:cxnChg chg="mod">
          <ac:chgData name="Kumar, Mithlesh" userId="f75b44f8-038e-4ce4-a7a5-b89273cc7715" providerId="ADAL" clId="{8F8DC972-6FD2-4FBF-8D34-072A42BA667B}" dt="2022-05-17T19:02:17.443" v="254" actId="1076"/>
          <ac:cxnSpMkLst>
            <pc:docMk/>
            <pc:sldMk cId="788057885" sldId="265"/>
            <ac:cxnSpMk id="8" creationId="{BAF592DA-6F2B-48BE-9692-BF8F8798D67E}"/>
          </ac:cxnSpMkLst>
        </pc:cxnChg>
        <pc:cxnChg chg="mod">
          <ac:chgData name="Kumar, Mithlesh" userId="f75b44f8-038e-4ce4-a7a5-b89273cc7715" providerId="ADAL" clId="{8F8DC972-6FD2-4FBF-8D34-072A42BA667B}" dt="2022-05-17T19:02:14.183" v="253" actId="14100"/>
          <ac:cxnSpMkLst>
            <pc:docMk/>
            <pc:sldMk cId="788057885" sldId="265"/>
            <ac:cxnSpMk id="10" creationId="{16BE6CCF-814B-4639-9A8A-4E4D6A911AAB}"/>
          </ac:cxnSpMkLst>
        </pc:cxnChg>
        <pc:cxnChg chg="mod">
          <ac:chgData name="Kumar, Mithlesh" userId="f75b44f8-038e-4ce4-a7a5-b89273cc7715" providerId="ADAL" clId="{8F8DC972-6FD2-4FBF-8D34-072A42BA667B}" dt="2022-05-17T19:02:21.280" v="255" actId="14100"/>
          <ac:cxnSpMkLst>
            <pc:docMk/>
            <pc:sldMk cId="788057885" sldId="265"/>
            <ac:cxnSpMk id="12" creationId="{E1E4311E-383A-44C8-8247-7592429CADCA}"/>
          </ac:cxnSpMkLst>
        </pc:cxnChg>
        <pc:cxnChg chg="mod">
          <ac:chgData name="Kumar, Mithlesh" userId="f75b44f8-038e-4ce4-a7a5-b89273cc7715" providerId="ADAL" clId="{8F8DC972-6FD2-4FBF-8D34-072A42BA667B}" dt="2022-05-17T19:02:02.479" v="250" actId="1076"/>
          <ac:cxnSpMkLst>
            <pc:docMk/>
            <pc:sldMk cId="788057885" sldId="265"/>
            <ac:cxnSpMk id="21" creationId="{C92F9B2D-F6C8-4499-913B-CA37CC650D35}"/>
          </ac:cxnSpMkLst>
        </pc:cxnChg>
        <pc:cxnChg chg="mod">
          <ac:chgData name="Kumar, Mithlesh" userId="f75b44f8-038e-4ce4-a7a5-b89273cc7715" providerId="ADAL" clId="{8F8DC972-6FD2-4FBF-8D34-072A42BA667B}" dt="2022-05-17T19:02:34.509" v="257" actId="14100"/>
          <ac:cxnSpMkLst>
            <pc:docMk/>
            <pc:sldMk cId="788057885" sldId="265"/>
            <ac:cxnSpMk id="26" creationId="{D0FD4AB8-F73D-47DF-A677-1C90BB9B1651}"/>
          </ac:cxnSpMkLst>
        </pc:cxnChg>
      </pc:sldChg>
      <pc:sldChg chg="addSp delSp modSp mod">
        <pc:chgData name="Kumar, Mithlesh" userId="f75b44f8-038e-4ce4-a7a5-b89273cc7715" providerId="ADAL" clId="{8F8DC972-6FD2-4FBF-8D34-072A42BA667B}" dt="2022-05-17T19:17:25.149" v="302" actId="1076"/>
        <pc:sldMkLst>
          <pc:docMk/>
          <pc:sldMk cId="3911423439" sldId="272"/>
        </pc:sldMkLst>
        <pc:graphicFrameChg chg="del mod">
          <ac:chgData name="Kumar, Mithlesh" userId="f75b44f8-038e-4ce4-a7a5-b89273cc7715" providerId="ADAL" clId="{8F8DC972-6FD2-4FBF-8D34-072A42BA667B}" dt="2022-05-17T19:10:09.656" v="273" actId="478"/>
          <ac:graphicFrameMkLst>
            <pc:docMk/>
            <pc:sldMk cId="3911423439" sldId="272"/>
            <ac:graphicFrameMk id="6" creationId="{E3CF6866-DB7A-128F-06CF-557F14E54292}"/>
          </ac:graphicFrameMkLst>
        </pc:graphicFrameChg>
        <pc:graphicFrameChg chg="add mod modGraphic">
          <ac:chgData name="Kumar, Mithlesh" userId="f75b44f8-038e-4ce4-a7a5-b89273cc7715" providerId="ADAL" clId="{8F8DC972-6FD2-4FBF-8D34-072A42BA667B}" dt="2022-05-17T19:10:20.319" v="276" actId="12385"/>
          <ac:graphicFrameMkLst>
            <pc:docMk/>
            <pc:sldMk cId="3911423439" sldId="272"/>
            <ac:graphicFrameMk id="7" creationId="{DAA0C8D2-0905-C29E-F67F-4B4E4B46CF60}"/>
          </ac:graphicFrameMkLst>
        </pc:graphicFrameChg>
        <pc:picChg chg="add mod">
          <ac:chgData name="Kumar, Mithlesh" userId="f75b44f8-038e-4ce4-a7a5-b89273cc7715" providerId="ADAL" clId="{8F8DC972-6FD2-4FBF-8D34-072A42BA667B}" dt="2022-05-17T19:16:10.346" v="290" actId="1076"/>
          <ac:picMkLst>
            <pc:docMk/>
            <pc:sldMk cId="3911423439" sldId="272"/>
            <ac:picMk id="4" creationId="{A157772D-573E-2C58-CEF3-C428760DB2E3}"/>
          </ac:picMkLst>
        </pc:picChg>
        <pc:picChg chg="del">
          <ac:chgData name="Kumar, Mithlesh" userId="f75b44f8-038e-4ce4-a7a5-b89273cc7715" providerId="ADAL" clId="{8F8DC972-6FD2-4FBF-8D34-072A42BA667B}" dt="2022-05-17T19:05:06.255" v="262" actId="478"/>
          <ac:picMkLst>
            <pc:docMk/>
            <pc:sldMk cId="3911423439" sldId="272"/>
            <ac:picMk id="5" creationId="{AE992C2F-F64F-A129-340D-ED1B8FE95B22}"/>
          </ac:picMkLst>
        </pc:picChg>
        <pc:picChg chg="del">
          <ac:chgData name="Kumar, Mithlesh" userId="f75b44f8-038e-4ce4-a7a5-b89273cc7715" providerId="ADAL" clId="{8F8DC972-6FD2-4FBF-8D34-072A42BA667B}" dt="2022-05-17T19:05:06.956" v="263" actId="478"/>
          <ac:picMkLst>
            <pc:docMk/>
            <pc:sldMk cId="3911423439" sldId="272"/>
            <ac:picMk id="9" creationId="{2E62FA55-B409-480A-4BD2-759557FFA16D}"/>
          </ac:picMkLst>
        </pc:picChg>
        <pc:picChg chg="add mod">
          <ac:chgData name="Kumar, Mithlesh" userId="f75b44f8-038e-4ce4-a7a5-b89273cc7715" providerId="ADAL" clId="{8F8DC972-6FD2-4FBF-8D34-072A42BA667B}" dt="2022-05-17T19:17:25.149" v="302" actId="1076"/>
          <ac:picMkLst>
            <pc:docMk/>
            <pc:sldMk cId="3911423439" sldId="272"/>
            <ac:picMk id="10" creationId="{EDA22932-A0DA-0BB5-985A-4E86AC1E9651}"/>
          </ac:picMkLst>
        </pc:picChg>
      </pc:sldChg>
      <pc:sldChg chg="addSp delSp modSp mod">
        <pc:chgData name="Kumar, Mithlesh" userId="f75b44f8-038e-4ce4-a7a5-b89273cc7715" providerId="ADAL" clId="{8F8DC972-6FD2-4FBF-8D34-072A42BA667B}" dt="2022-05-17T19:24:26.304" v="356" actId="20577"/>
        <pc:sldMkLst>
          <pc:docMk/>
          <pc:sldMk cId="3187037023" sldId="273"/>
        </pc:sldMkLst>
        <pc:spChg chg="mod topLvl">
          <ac:chgData name="Kumar, Mithlesh" userId="f75b44f8-038e-4ce4-a7a5-b89273cc7715" providerId="ADAL" clId="{8F8DC972-6FD2-4FBF-8D34-072A42BA667B}" dt="2022-05-17T19:24:04.486" v="348" actId="20577"/>
          <ac:spMkLst>
            <pc:docMk/>
            <pc:sldMk cId="3187037023" sldId="273"/>
            <ac:spMk id="3" creationId="{D60F2A82-246A-4DA5-9E46-54AECD43C352}"/>
          </ac:spMkLst>
        </pc:spChg>
        <pc:spChg chg="mod topLvl">
          <ac:chgData name="Kumar, Mithlesh" userId="f75b44f8-038e-4ce4-a7a5-b89273cc7715" providerId="ADAL" clId="{8F8DC972-6FD2-4FBF-8D34-072A42BA667B}" dt="2022-05-17T19:24:17.613" v="351" actId="1076"/>
          <ac:spMkLst>
            <pc:docMk/>
            <pc:sldMk cId="3187037023" sldId="273"/>
            <ac:spMk id="10" creationId="{62CB27C6-8CF0-4B58-9E53-9F90875D6277}"/>
          </ac:spMkLst>
        </pc:spChg>
        <pc:spChg chg="mod">
          <ac:chgData name="Kumar, Mithlesh" userId="f75b44f8-038e-4ce4-a7a5-b89273cc7715" providerId="ADAL" clId="{8F8DC972-6FD2-4FBF-8D34-072A42BA667B}" dt="2022-05-17T19:24:26.304" v="356" actId="20577"/>
          <ac:spMkLst>
            <pc:docMk/>
            <pc:sldMk cId="3187037023" sldId="273"/>
            <ac:spMk id="17" creationId="{A7784C4F-0524-457B-9CFD-D0D3CD667088}"/>
          </ac:spMkLst>
        </pc:spChg>
        <pc:grpChg chg="add del mod">
          <ac:chgData name="Kumar, Mithlesh" userId="f75b44f8-038e-4ce4-a7a5-b89273cc7715" providerId="ADAL" clId="{8F8DC972-6FD2-4FBF-8D34-072A42BA667B}" dt="2022-05-17T19:19:45.654" v="321" actId="165"/>
          <ac:grpSpMkLst>
            <pc:docMk/>
            <pc:sldMk cId="3187037023" sldId="273"/>
            <ac:grpSpMk id="14" creationId="{25830E02-5AAA-70CD-182C-EDE2CDA5611B}"/>
          </ac:grpSpMkLst>
        </pc:grpChg>
        <pc:graphicFrameChg chg="del">
          <ac:chgData name="Kumar, Mithlesh" userId="f75b44f8-038e-4ce4-a7a5-b89273cc7715" providerId="ADAL" clId="{8F8DC972-6FD2-4FBF-8D34-072A42BA667B}" dt="2022-05-17T19:18:53.842" v="305" actId="478"/>
          <ac:graphicFrameMkLst>
            <pc:docMk/>
            <pc:sldMk cId="3187037023" sldId="273"/>
            <ac:graphicFrameMk id="7" creationId="{96BD78A1-908A-8CDC-02F9-AE86E107565C}"/>
          </ac:graphicFrameMkLst>
        </pc:graphicFrameChg>
        <pc:graphicFrameChg chg="add mod modGraphic">
          <ac:chgData name="Kumar, Mithlesh" userId="f75b44f8-038e-4ce4-a7a5-b89273cc7715" providerId="ADAL" clId="{8F8DC972-6FD2-4FBF-8D34-072A42BA667B}" dt="2022-05-17T19:21:09.635" v="325" actId="1076"/>
          <ac:graphicFrameMkLst>
            <pc:docMk/>
            <pc:sldMk cId="3187037023" sldId="273"/>
            <ac:graphicFrameMk id="19" creationId="{CBC6A214-CECA-669A-74EF-C719E17E58BA}"/>
          </ac:graphicFrameMkLst>
        </pc:graphicFrameChg>
        <pc:picChg chg="add mod ord">
          <ac:chgData name="Kumar, Mithlesh" userId="f75b44f8-038e-4ce4-a7a5-b89273cc7715" providerId="ADAL" clId="{8F8DC972-6FD2-4FBF-8D34-072A42BA667B}" dt="2022-05-17T19:19:20.633" v="317" actId="1076"/>
          <ac:picMkLst>
            <pc:docMk/>
            <pc:sldMk cId="3187037023" sldId="273"/>
            <ac:picMk id="5" creationId="{7910C7BB-5729-E628-808C-2864E369B3D8}"/>
          </ac:picMkLst>
        </pc:picChg>
        <pc:picChg chg="del">
          <ac:chgData name="Kumar, Mithlesh" userId="f75b44f8-038e-4ce4-a7a5-b89273cc7715" providerId="ADAL" clId="{8F8DC972-6FD2-4FBF-8D34-072A42BA667B}" dt="2022-05-17T19:04:41.222" v="258" actId="478"/>
          <ac:picMkLst>
            <pc:docMk/>
            <pc:sldMk cId="3187037023" sldId="273"/>
            <ac:picMk id="6" creationId="{72A6E295-DDF3-A0B7-B457-FED726C4B876}"/>
          </ac:picMkLst>
        </pc:picChg>
        <pc:picChg chg="add mod ord">
          <ac:chgData name="Kumar, Mithlesh" userId="f75b44f8-038e-4ce4-a7a5-b89273cc7715" providerId="ADAL" clId="{8F8DC972-6FD2-4FBF-8D34-072A42BA667B}" dt="2022-05-17T19:19:27.228" v="318" actId="1076"/>
          <ac:picMkLst>
            <pc:docMk/>
            <pc:sldMk cId="3187037023" sldId="273"/>
            <ac:picMk id="9" creationId="{D2CEC5A9-A3F7-B76F-D888-AC9F1016A4B5}"/>
          </ac:picMkLst>
        </pc:picChg>
        <pc:picChg chg="del">
          <ac:chgData name="Kumar, Mithlesh" userId="f75b44f8-038e-4ce4-a7a5-b89273cc7715" providerId="ADAL" clId="{8F8DC972-6FD2-4FBF-8D34-072A42BA667B}" dt="2022-05-17T19:04:42.516" v="259" actId="478"/>
          <ac:picMkLst>
            <pc:docMk/>
            <pc:sldMk cId="3187037023" sldId="273"/>
            <ac:picMk id="13" creationId="{598B9FC6-31D7-D471-9A3C-1228B2376286}"/>
          </ac:picMkLst>
        </pc:picChg>
        <pc:cxnChg chg="mod topLvl">
          <ac:chgData name="Kumar, Mithlesh" userId="f75b44f8-038e-4ce4-a7a5-b89273cc7715" providerId="ADAL" clId="{8F8DC972-6FD2-4FBF-8D34-072A42BA667B}" dt="2022-05-17T19:23:42.134" v="342" actId="14100"/>
          <ac:cxnSpMkLst>
            <pc:docMk/>
            <pc:sldMk cId="3187037023" sldId="273"/>
            <ac:cxnSpMk id="11" creationId="{2DC8CDAE-D3ED-4F09-B0C7-9C3FF29F73D3}"/>
          </ac:cxnSpMkLst>
        </pc:cxnChg>
        <pc:cxnChg chg="mod topLvl">
          <ac:chgData name="Kumar, Mithlesh" userId="f75b44f8-038e-4ce4-a7a5-b89273cc7715" providerId="ADAL" clId="{8F8DC972-6FD2-4FBF-8D34-072A42BA667B}" dt="2022-05-17T19:23:53.263" v="346" actId="14100"/>
          <ac:cxnSpMkLst>
            <pc:docMk/>
            <pc:sldMk cId="3187037023" sldId="273"/>
            <ac:cxnSpMk id="12" creationId="{280A2318-359A-4EAD-8A91-98D34D4BC43D}"/>
          </ac:cxnSpMkLst>
        </pc:cxnChg>
        <pc:cxnChg chg="mod topLvl">
          <ac:chgData name="Kumar, Mithlesh" userId="f75b44f8-038e-4ce4-a7a5-b89273cc7715" providerId="ADAL" clId="{8F8DC972-6FD2-4FBF-8D34-072A42BA667B}" dt="2022-05-17T19:23:48.768" v="344" actId="14100"/>
          <ac:cxnSpMkLst>
            <pc:docMk/>
            <pc:sldMk cId="3187037023" sldId="273"/>
            <ac:cxnSpMk id="16" creationId="{72E284DC-224D-4A64-A980-67AB1A2119D0}"/>
          </ac:cxnSpMkLst>
        </pc:cxnChg>
      </pc:sldChg>
      <pc:sldChg chg="addSp delSp modSp mod">
        <pc:chgData name="Kumar, Mithlesh" userId="f75b44f8-038e-4ce4-a7a5-b89273cc7715" providerId="ADAL" clId="{8F8DC972-6FD2-4FBF-8D34-072A42BA667B}" dt="2022-05-17T18:54:14.223" v="146" actId="6549"/>
        <pc:sldMkLst>
          <pc:docMk/>
          <pc:sldMk cId="2156679125" sldId="285"/>
        </pc:sldMkLst>
        <pc:spChg chg="mod">
          <ac:chgData name="Kumar, Mithlesh" userId="f75b44f8-038e-4ce4-a7a5-b89273cc7715" providerId="ADAL" clId="{8F8DC972-6FD2-4FBF-8D34-072A42BA667B}" dt="2022-05-17T18:52:00.018" v="100" actId="1076"/>
          <ac:spMkLst>
            <pc:docMk/>
            <pc:sldMk cId="2156679125" sldId="285"/>
            <ac:spMk id="13" creationId="{076489FB-44CE-4929-B617-E917AFB3DA0C}"/>
          </ac:spMkLst>
        </pc:spChg>
        <pc:spChg chg="mod">
          <ac:chgData name="Kumar, Mithlesh" userId="f75b44f8-038e-4ce4-a7a5-b89273cc7715" providerId="ADAL" clId="{8F8DC972-6FD2-4FBF-8D34-072A42BA667B}" dt="2022-05-17T18:54:03.717" v="144" actId="20577"/>
          <ac:spMkLst>
            <pc:docMk/>
            <pc:sldMk cId="2156679125" sldId="285"/>
            <ac:spMk id="17" creationId="{2A4EE2B2-039F-4BEC-BC0F-3341A69E1426}"/>
          </ac:spMkLst>
        </pc:spChg>
        <pc:spChg chg="mod">
          <ac:chgData name="Kumar, Mithlesh" userId="f75b44f8-038e-4ce4-a7a5-b89273cc7715" providerId="ADAL" clId="{8F8DC972-6FD2-4FBF-8D34-072A42BA667B}" dt="2022-05-17T18:54:14.223" v="146" actId="6549"/>
          <ac:spMkLst>
            <pc:docMk/>
            <pc:sldMk cId="2156679125" sldId="285"/>
            <ac:spMk id="24" creationId="{4F8D2751-8702-475D-81DD-E3D9B4F30A16}"/>
          </ac:spMkLst>
        </pc:spChg>
        <pc:graphicFrameChg chg="add mod modGraphic">
          <ac:chgData name="Kumar, Mithlesh" userId="f75b44f8-038e-4ce4-a7a5-b89273cc7715" providerId="ADAL" clId="{8F8DC972-6FD2-4FBF-8D34-072A42BA667B}" dt="2022-05-17T18:46:25.917" v="13" actId="1076"/>
          <ac:graphicFrameMkLst>
            <pc:docMk/>
            <pc:sldMk cId="2156679125" sldId="285"/>
            <ac:graphicFrameMk id="3" creationId="{8221FDD7-AC07-8DD6-611D-1D6FEF7798E7}"/>
          </ac:graphicFrameMkLst>
        </pc:graphicFrameChg>
        <pc:graphicFrameChg chg="del">
          <ac:chgData name="Kumar, Mithlesh" userId="f75b44f8-038e-4ce4-a7a5-b89273cc7715" providerId="ADAL" clId="{8F8DC972-6FD2-4FBF-8D34-072A42BA667B}" dt="2022-05-17T18:45:49.864" v="5" actId="478"/>
          <ac:graphicFrameMkLst>
            <pc:docMk/>
            <pc:sldMk cId="2156679125" sldId="285"/>
            <ac:graphicFrameMk id="16" creationId="{8928F830-E110-5CA3-57F5-260EB1915B41}"/>
          </ac:graphicFrameMkLst>
        </pc:graphicFrameChg>
        <pc:picChg chg="del mod">
          <ac:chgData name="Kumar, Mithlesh" userId="f75b44f8-038e-4ce4-a7a5-b89273cc7715" providerId="ADAL" clId="{8F8DC972-6FD2-4FBF-8D34-072A42BA667B}" dt="2022-05-17T18:51:02.710" v="57" actId="478"/>
          <ac:picMkLst>
            <pc:docMk/>
            <pc:sldMk cId="2156679125" sldId="285"/>
            <ac:picMk id="4" creationId="{697DA926-0CFD-D122-6FAC-635FAC278142}"/>
          </ac:picMkLst>
        </pc:picChg>
        <pc:picChg chg="add mod">
          <ac:chgData name="Kumar, Mithlesh" userId="f75b44f8-038e-4ce4-a7a5-b89273cc7715" providerId="ADAL" clId="{8F8DC972-6FD2-4FBF-8D34-072A42BA667B}" dt="2022-05-17T18:51:30.572" v="71" actId="1076"/>
          <ac:picMkLst>
            <pc:docMk/>
            <pc:sldMk cId="2156679125" sldId="285"/>
            <ac:picMk id="6" creationId="{6BADA2BE-48E0-B3F2-7DB9-2933FADAB4FA}"/>
          </ac:picMkLst>
        </pc:picChg>
        <pc:picChg chg="del mod">
          <ac:chgData name="Kumar, Mithlesh" userId="f75b44f8-038e-4ce4-a7a5-b89273cc7715" providerId="ADAL" clId="{8F8DC972-6FD2-4FBF-8D34-072A42BA667B}" dt="2022-05-17T18:51:02.210" v="56" actId="478"/>
          <ac:picMkLst>
            <pc:docMk/>
            <pc:sldMk cId="2156679125" sldId="285"/>
            <ac:picMk id="7" creationId="{2F1AB5FB-A522-5C8E-EEF8-DF48E861348E}"/>
          </ac:picMkLst>
        </pc:picChg>
        <pc:picChg chg="add mod">
          <ac:chgData name="Kumar, Mithlesh" userId="f75b44f8-038e-4ce4-a7a5-b89273cc7715" providerId="ADAL" clId="{8F8DC972-6FD2-4FBF-8D34-072A42BA667B}" dt="2022-05-17T18:51:24.050" v="69" actId="1076"/>
          <ac:picMkLst>
            <pc:docMk/>
            <pc:sldMk cId="2156679125" sldId="285"/>
            <ac:picMk id="9" creationId="{433D562A-311C-863E-9A2F-840861BA1017}"/>
          </ac:picMkLst>
        </pc:picChg>
        <pc:picChg chg="del">
          <ac:chgData name="Kumar, Mithlesh" userId="f75b44f8-038e-4ce4-a7a5-b89273cc7715" providerId="ADAL" clId="{8F8DC972-6FD2-4FBF-8D34-072A42BA667B}" dt="2022-05-17T18:51:00.567" v="55" actId="478"/>
          <ac:picMkLst>
            <pc:docMk/>
            <pc:sldMk cId="2156679125" sldId="285"/>
            <ac:picMk id="10" creationId="{1708B444-5531-0900-C024-7CE53A50FD0B}"/>
          </ac:picMkLst>
        </pc:picChg>
        <pc:picChg chg="add mod ord">
          <ac:chgData name="Kumar, Mithlesh" userId="f75b44f8-038e-4ce4-a7a5-b89273cc7715" providerId="ADAL" clId="{8F8DC972-6FD2-4FBF-8D34-072A42BA667B}" dt="2022-05-17T18:51:39.071" v="90" actId="1036"/>
          <ac:picMkLst>
            <pc:docMk/>
            <pc:sldMk cId="2156679125" sldId="285"/>
            <ac:picMk id="12" creationId="{C63DC43F-1798-972C-D925-C6BF6C3A6492}"/>
          </ac:picMkLst>
        </pc:picChg>
        <pc:cxnChg chg="mod">
          <ac:chgData name="Kumar, Mithlesh" userId="f75b44f8-038e-4ce4-a7a5-b89273cc7715" providerId="ADAL" clId="{8F8DC972-6FD2-4FBF-8D34-072A42BA667B}" dt="2022-05-17T18:51:46.809" v="97" actId="1076"/>
          <ac:cxnSpMkLst>
            <pc:docMk/>
            <pc:sldMk cId="2156679125" sldId="285"/>
            <ac:cxnSpMk id="20" creationId="{E399A392-3F13-46B7-805D-B142DB3505AA}"/>
          </ac:cxnSpMkLst>
        </pc:cxnChg>
        <pc:cxnChg chg="mod">
          <ac:chgData name="Kumar, Mithlesh" userId="f75b44f8-038e-4ce4-a7a5-b89273cc7715" providerId="ADAL" clId="{8F8DC972-6FD2-4FBF-8D34-072A42BA667B}" dt="2022-05-17T18:51:50.416" v="98" actId="14100"/>
          <ac:cxnSpMkLst>
            <pc:docMk/>
            <pc:sldMk cId="2156679125" sldId="285"/>
            <ac:cxnSpMk id="23" creationId="{4C7B9E86-8EBD-431A-A6D0-30F454414E62}"/>
          </ac:cxnSpMkLst>
        </pc:cxnChg>
        <pc:cxnChg chg="mod">
          <ac:chgData name="Kumar, Mithlesh" userId="f75b44f8-038e-4ce4-a7a5-b89273cc7715" providerId="ADAL" clId="{8F8DC972-6FD2-4FBF-8D34-072A42BA667B}" dt="2022-05-17T18:51:42.863" v="96" actId="1038"/>
          <ac:cxnSpMkLst>
            <pc:docMk/>
            <pc:sldMk cId="2156679125" sldId="285"/>
            <ac:cxnSpMk id="28" creationId="{D741EF9A-BC5E-4405-9E83-3A5759AE44C7}"/>
          </ac:cxnSpMkLst>
        </pc:cxnChg>
        <pc:cxnChg chg="mod">
          <ac:chgData name="Kumar, Mithlesh" userId="f75b44f8-038e-4ce4-a7a5-b89273cc7715" providerId="ADAL" clId="{8F8DC972-6FD2-4FBF-8D34-072A42BA667B}" dt="2022-05-17T18:51:56.377" v="99" actId="14100"/>
          <ac:cxnSpMkLst>
            <pc:docMk/>
            <pc:sldMk cId="2156679125" sldId="285"/>
            <ac:cxnSpMk id="32" creationId="{98483E08-0CAD-4DE6-9E1A-901D9730C95C}"/>
          </ac:cxnSpMkLst>
        </pc:cxnChg>
      </pc:sldChg>
      <pc:sldChg chg="addSp delSp modSp mod">
        <pc:chgData name="Kumar, Mithlesh" userId="f75b44f8-038e-4ce4-a7a5-b89273cc7715" providerId="ADAL" clId="{8F8DC972-6FD2-4FBF-8D34-072A42BA667B}" dt="2022-05-17T19:17:41.980" v="304" actId="1076"/>
        <pc:sldMkLst>
          <pc:docMk/>
          <pc:sldMk cId="4248677122" sldId="286"/>
        </pc:sldMkLst>
        <pc:spChg chg="mod">
          <ac:chgData name="Kumar, Mithlesh" userId="f75b44f8-038e-4ce4-a7a5-b89273cc7715" providerId="ADAL" clId="{8F8DC972-6FD2-4FBF-8D34-072A42BA667B}" dt="2022-05-17T18:58:43.726" v="178" actId="14100"/>
          <ac:spMkLst>
            <pc:docMk/>
            <pc:sldMk cId="4248677122" sldId="286"/>
            <ac:spMk id="9" creationId="{EA83B2BD-8F98-421D-97F2-AE13B4976058}"/>
          </ac:spMkLst>
        </pc:spChg>
        <pc:spChg chg="mod">
          <ac:chgData name="Kumar, Mithlesh" userId="f75b44f8-038e-4ce4-a7a5-b89273cc7715" providerId="ADAL" clId="{8F8DC972-6FD2-4FBF-8D34-072A42BA667B}" dt="2022-05-17T18:59:47.906" v="202" actId="1076"/>
          <ac:spMkLst>
            <pc:docMk/>
            <pc:sldMk cId="4248677122" sldId="286"/>
            <ac:spMk id="14" creationId="{10EBA0AD-B853-4BDF-AA86-A223B99BA552}"/>
          </ac:spMkLst>
        </pc:spChg>
        <pc:spChg chg="mod">
          <ac:chgData name="Kumar, Mithlesh" userId="f75b44f8-038e-4ce4-a7a5-b89273cc7715" providerId="ADAL" clId="{8F8DC972-6FD2-4FBF-8D34-072A42BA667B}" dt="2022-05-17T18:59:56.758" v="205" actId="1076"/>
          <ac:spMkLst>
            <pc:docMk/>
            <pc:sldMk cId="4248677122" sldId="286"/>
            <ac:spMk id="15" creationId="{F96759F6-49C6-4A86-90DB-45E666CD0EC8}"/>
          </ac:spMkLst>
        </pc:spChg>
        <pc:spChg chg="mod">
          <ac:chgData name="Kumar, Mithlesh" userId="f75b44f8-038e-4ce4-a7a5-b89273cc7715" providerId="ADAL" clId="{8F8DC972-6FD2-4FBF-8D34-072A42BA667B}" dt="2022-05-17T19:17:41.980" v="304" actId="1076"/>
          <ac:spMkLst>
            <pc:docMk/>
            <pc:sldMk cId="4248677122" sldId="286"/>
            <ac:spMk id="33" creationId="{6744D954-F637-4B14-AF4B-5F8D317EE222}"/>
          </ac:spMkLst>
        </pc:spChg>
        <pc:graphicFrameChg chg="add mod modGraphic">
          <ac:chgData name="Kumar, Mithlesh" userId="f75b44f8-038e-4ce4-a7a5-b89273cc7715" providerId="ADAL" clId="{8F8DC972-6FD2-4FBF-8D34-072A42BA667B}" dt="2022-05-17T18:56:21.381" v="158" actId="1076"/>
          <ac:graphicFrameMkLst>
            <pc:docMk/>
            <pc:sldMk cId="4248677122" sldId="286"/>
            <ac:graphicFrameMk id="3" creationId="{0013CD83-8ACB-66C7-B8A6-3F62D1113EE5}"/>
          </ac:graphicFrameMkLst>
        </pc:graphicFrameChg>
        <pc:graphicFrameChg chg="del">
          <ac:chgData name="Kumar, Mithlesh" userId="f75b44f8-038e-4ce4-a7a5-b89273cc7715" providerId="ADAL" clId="{8F8DC972-6FD2-4FBF-8D34-072A42BA667B}" dt="2022-05-17T18:55:05.952" v="147" actId="478"/>
          <ac:graphicFrameMkLst>
            <pc:docMk/>
            <pc:sldMk cId="4248677122" sldId="286"/>
            <ac:graphicFrameMk id="21" creationId="{2E5A65C5-6D50-338F-9288-3139AF2595AC}"/>
          </ac:graphicFrameMkLst>
        </pc:graphicFrameChg>
        <pc:picChg chg="del">
          <ac:chgData name="Kumar, Mithlesh" userId="f75b44f8-038e-4ce4-a7a5-b89273cc7715" providerId="ADAL" clId="{8F8DC972-6FD2-4FBF-8D34-072A42BA667B}" dt="2022-05-17T18:55:09.750" v="149" actId="478"/>
          <ac:picMkLst>
            <pc:docMk/>
            <pc:sldMk cId="4248677122" sldId="286"/>
            <ac:picMk id="5" creationId="{6F9181A4-FE4C-8C2D-887D-6CBD77E44C40}"/>
          </ac:picMkLst>
        </pc:picChg>
        <pc:picChg chg="add mod">
          <ac:chgData name="Kumar, Mithlesh" userId="f75b44f8-038e-4ce4-a7a5-b89273cc7715" providerId="ADAL" clId="{8F8DC972-6FD2-4FBF-8D34-072A42BA667B}" dt="2022-05-17T18:59:22.095" v="193" actId="1076"/>
          <ac:picMkLst>
            <pc:docMk/>
            <pc:sldMk cId="4248677122" sldId="286"/>
            <ac:picMk id="6" creationId="{65ED5D7F-13EA-A968-8750-6549F5AFE565}"/>
          </ac:picMkLst>
        </pc:picChg>
        <pc:picChg chg="del">
          <ac:chgData name="Kumar, Mithlesh" userId="f75b44f8-038e-4ce4-a7a5-b89273cc7715" providerId="ADAL" clId="{8F8DC972-6FD2-4FBF-8D34-072A42BA667B}" dt="2022-05-17T18:55:09.041" v="148" actId="478"/>
          <ac:picMkLst>
            <pc:docMk/>
            <pc:sldMk cId="4248677122" sldId="286"/>
            <ac:picMk id="11" creationId="{C6EF64F8-6E4F-B921-9529-B1B1DAC02FBC}"/>
          </ac:picMkLst>
        </pc:picChg>
        <pc:picChg chg="add mod">
          <ac:chgData name="Kumar, Mithlesh" userId="f75b44f8-038e-4ce4-a7a5-b89273cc7715" providerId="ADAL" clId="{8F8DC972-6FD2-4FBF-8D34-072A42BA667B}" dt="2022-05-17T18:59:23.765" v="194" actId="1076"/>
          <ac:picMkLst>
            <pc:docMk/>
            <pc:sldMk cId="4248677122" sldId="286"/>
            <ac:picMk id="13" creationId="{EDDF2045-0490-C9FD-0C61-2F61AD63B801}"/>
          </ac:picMkLst>
        </pc:picChg>
        <pc:picChg chg="del">
          <ac:chgData name="Kumar, Mithlesh" userId="f75b44f8-038e-4ce4-a7a5-b89273cc7715" providerId="ADAL" clId="{8F8DC972-6FD2-4FBF-8D34-072A42BA667B}" dt="2022-05-17T18:55:10.529" v="150" actId="478"/>
          <ac:picMkLst>
            <pc:docMk/>
            <pc:sldMk cId="4248677122" sldId="286"/>
            <ac:picMk id="18" creationId="{53EAB1C2-2A43-8604-A1EA-EBA018CF4D74}"/>
          </ac:picMkLst>
        </pc:picChg>
        <pc:picChg chg="add mod ord">
          <ac:chgData name="Kumar, Mithlesh" userId="f75b44f8-038e-4ce4-a7a5-b89273cc7715" providerId="ADAL" clId="{8F8DC972-6FD2-4FBF-8D34-072A42BA667B}" dt="2022-05-17T18:59:32.252" v="195" actId="1076"/>
          <ac:picMkLst>
            <pc:docMk/>
            <pc:sldMk cId="4248677122" sldId="286"/>
            <ac:picMk id="19" creationId="{08B26A2F-7C61-415C-8F4A-63C9C349125E}"/>
          </ac:picMkLst>
        </pc:picChg>
        <pc:cxnChg chg="mod">
          <ac:chgData name="Kumar, Mithlesh" userId="f75b44f8-038e-4ce4-a7a5-b89273cc7715" providerId="ADAL" clId="{8F8DC972-6FD2-4FBF-8D34-072A42BA667B}" dt="2022-05-17T18:59:39.688" v="200" actId="1037"/>
          <ac:cxnSpMkLst>
            <pc:docMk/>
            <pc:sldMk cId="4248677122" sldId="286"/>
            <ac:cxnSpMk id="8" creationId="{BAF592DA-6F2B-48BE-9692-BF8F8798D67E}"/>
          </ac:cxnSpMkLst>
        </pc:cxnChg>
        <pc:cxnChg chg="mod">
          <ac:chgData name="Kumar, Mithlesh" userId="f75b44f8-038e-4ce4-a7a5-b89273cc7715" providerId="ADAL" clId="{8F8DC972-6FD2-4FBF-8D34-072A42BA667B}" dt="2022-05-17T18:59:44.699" v="201" actId="1076"/>
          <ac:cxnSpMkLst>
            <pc:docMk/>
            <pc:sldMk cId="4248677122" sldId="286"/>
            <ac:cxnSpMk id="10" creationId="{16BE6CCF-814B-4639-9A8A-4E4D6A911AAB}"/>
          </ac:cxnSpMkLst>
        </pc:cxnChg>
        <pc:cxnChg chg="mod">
          <ac:chgData name="Kumar, Mithlesh" userId="f75b44f8-038e-4ce4-a7a5-b89273cc7715" providerId="ADAL" clId="{8F8DC972-6FD2-4FBF-8D34-072A42BA667B}" dt="2022-05-17T18:59:52.101" v="204" actId="14100"/>
          <ac:cxnSpMkLst>
            <pc:docMk/>
            <pc:sldMk cId="4248677122" sldId="286"/>
            <ac:cxnSpMk id="12" creationId="{E1E4311E-383A-44C8-8247-7592429CADCA}"/>
          </ac:cxnSpMkLst>
        </pc:cxnChg>
        <pc:cxnChg chg="mod">
          <ac:chgData name="Kumar, Mithlesh" userId="f75b44f8-038e-4ce4-a7a5-b89273cc7715" providerId="ADAL" clId="{8F8DC972-6FD2-4FBF-8D34-072A42BA667B}" dt="2022-05-17T19:00:03.385" v="207" actId="14100"/>
          <ac:cxnSpMkLst>
            <pc:docMk/>
            <pc:sldMk cId="4248677122" sldId="286"/>
            <ac:cxnSpMk id="27" creationId="{A744F2A8-78D1-4C58-B010-782178D4FDB3}"/>
          </ac:cxnSpMkLst>
        </pc:cxnChg>
      </pc:sldChg>
      <pc:sldChg chg="addSp delSp modSp mod">
        <pc:chgData name="Kumar, Mithlesh" userId="f75b44f8-038e-4ce4-a7a5-b89273cc7715" providerId="ADAL" clId="{8F8DC972-6FD2-4FBF-8D34-072A42BA667B}" dt="2022-05-17T19:16:45.702" v="297" actId="167"/>
        <pc:sldMkLst>
          <pc:docMk/>
          <pc:sldMk cId="767572391" sldId="287"/>
        </pc:sldMkLst>
        <pc:graphicFrameChg chg="del">
          <ac:chgData name="Kumar, Mithlesh" userId="f75b44f8-038e-4ce4-a7a5-b89273cc7715" providerId="ADAL" clId="{8F8DC972-6FD2-4FBF-8D34-072A42BA667B}" dt="2022-05-17T19:10:12.586" v="274" actId="478"/>
          <ac:graphicFrameMkLst>
            <pc:docMk/>
            <pc:sldMk cId="767572391" sldId="287"/>
            <ac:graphicFrameMk id="3" creationId="{52124961-BCF3-C4A5-743B-7E0F29D81E73}"/>
          </ac:graphicFrameMkLst>
        </pc:graphicFrameChg>
        <pc:graphicFrameChg chg="add mod modGraphic">
          <ac:chgData name="Kumar, Mithlesh" userId="f75b44f8-038e-4ce4-a7a5-b89273cc7715" providerId="ADAL" clId="{8F8DC972-6FD2-4FBF-8D34-072A42BA667B}" dt="2022-05-17T19:11:45.108" v="278" actId="12385"/>
          <ac:graphicFrameMkLst>
            <pc:docMk/>
            <pc:sldMk cId="767572391" sldId="287"/>
            <ac:graphicFrameMk id="4" creationId="{E2C078CA-639D-400C-3DDC-FA1985105786}"/>
          </ac:graphicFrameMkLst>
        </pc:graphicFrameChg>
        <pc:picChg chg="del">
          <ac:chgData name="Kumar, Mithlesh" userId="f75b44f8-038e-4ce4-a7a5-b89273cc7715" providerId="ADAL" clId="{8F8DC972-6FD2-4FBF-8D34-072A42BA667B}" dt="2022-05-17T19:05:09.421" v="264" actId="478"/>
          <ac:picMkLst>
            <pc:docMk/>
            <pc:sldMk cId="767572391" sldId="287"/>
            <ac:picMk id="6" creationId="{6A95E46D-BE2A-2C30-8BE0-CA580E2EF2E3}"/>
          </ac:picMkLst>
        </pc:picChg>
        <pc:picChg chg="add del mod">
          <ac:chgData name="Kumar, Mithlesh" userId="f75b44f8-038e-4ce4-a7a5-b89273cc7715" providerId="ADAL" clId="{8F8DC972-6FD2-4FBF-8D34-072A42BA667B}" dt="2022-05-17T19:14:52.423" v="282" actId="478"/>
          <ac:picMkLst>
            <pc:docMk/>
            <pc:sldMk cId="767572391" sldId="287"/>
            <ac:picMk id="7" creationId="{D2C00A1F-871A-FA61-29D6-3EA8200A7692}"/>
          </ac:picMkLst>
        </pc:picChg>
        <pc:picChg chg="del">
          <ac:chgData name="Kumar, Mithlesh" userId="f75b44f8-038e-4ce4-a7a5-b89273cc7715" providerId="ADAL" clId="{8F8DC972-6FD2-4FBF-8D34-072A42BA667B}" dt="2022-05-17T19:05:10.106" v="265" actId="478"/>
          <ac:picMkLst>
            <pc:docMk/>
            <pc:sldMk cId="767572391" sldId="287"/>
            <ac:picMk id="9" creationId="{452EA877-EE16-AC7E-459A-0F49844E37CA}"/>
          </ac:picMkLst>
        </pc:picChg>
        <pc:picChg chg="add mod ord">
          <ac:chgData name="Kumar, Mithlesh" userId="f75b44f8-038e-4ce4-a7a5-b89273cc7715" providerId="ADAL" clId="{8F8DC972-6FD2-4FBF-8D34-072A42BA667B}" dt="2022-05-17T19:16:13.796" v="291" actId="1076"/>
          <ac:picMkLst>
            <pc:docMk/>
            <pc:sldMk cId="767572391" sldId="287"/>
            <ac:picMk id="10" creationId="{A4079F01-23FB-C240-279B-94FDAEC95415}"/>
          </ac:picMkLst>
        </pc:picChg>
        <pc:picChg chg="add mod ord">
          <ac:chgData name="Kumar, Mithlesh" userId="f75b44f8-038e-4ce4-a7a5-b89273cc7715" providerId="ADAL" clId="{8F8DC972-6FD2-4FBF-8D34-072A42BA667B}" dt="2022-05-17T19:16:45.702" v="297" actId="167"/>
          <ac:picMkLst>
            <pc:docMk/>
            <pc:sldMk cId="767572391" sldId="287"/>
            <ac:picMk id="12" creationId="{E5E92D79-CA2A-ACA7-0B0E-6F0DEA6EB0CE}"/>
          </ac:picMkLst>
        </pc:picChg>
      </pc:sldChg>
      <pc:sldChg chg="addSp delSp modSp mod">
        <pc:chgData name="Kumar, Mithlesh" userId="f75b44f8-038e-4ce4-a7a5-b89273cc7715" providerId="ADAL" clId="{8F8DC972-6FD2-4FBF-8D34-072A42BA667B}" dt="2022-05-17T19:25:18.236" v="372" actId="20577"/>
        <pc:sldMkLst>
          <pc:docMk/>
          <pc:sldMk cId="611623557" sldId="288"/>
        </pc:sldMkLst>
        <pc:spChg chg="mod">
          <ac:chgData name="Kumar, Mithlesh" userId="f75b44f8-038e-4ce4-a7a5-b89273cc7715" providerId="ADAL" clId="{8F8DC972-6FD2-4FBF-8D34-072A42BA667B}" dt="2022-05-17T19:25:00.806" v="365" actId="1076"/>
          <ac:spMkLst>
            <pc:docMk/>
            <pc:sldMk cId="611623557" sldId="288"/>
            <ac:spMk id="3" creationId="{D60F2A82-246A-4DA5-9E46-54AECD43C352}"/>
          </ac:spMkLst>
        </pc:spChg>
        <pc:spChg chg="mod">
          <ac:chgData name="Kumar, Mithlesh" userId="f75b44f8-038e-4ce4-a7a5-b89273cc7715" providerId="ADAL" clId="{8F8DC972-6FD2-4FBF-8D34-072A42BA667B}" dt="2022-05-17T19:25:10.832" v="368" actId="1076"/>
          <ac:spMkLst>
            <pc:docMk/>
            <pc:sldMk cId="611623557" sldId="288"/>
            <ac:spMk id="10" creationId="{62CB27C6-8CF0-4B58-9E53-9F90875D6277}"/>
          </ac:spMkLst>
        </pc:spChg>
        <pc:spChg chg="mod">
          <ac:chgData name="Kumar, Mithlesh" userId="f75b44f8-038e-4ce4-a7a5-b89273cc7715" providerId="ADAL" clId="{8F8DC972-6FD2-4FBF-8D34-072A42BA667B}" dt="2022-05-17T19:25:18.236" v="372" actId="20577"/>
          <ac:spMkLst>
            <pc:docMk/>
            <pc:sldMk cId="611623557" sldId="288"/>
            <ac:spMk id="17" creationId="{A7784C4F-0524-457B-9CFD-D0D3CD667088}"/>
          </ac:spMkLst>
        </pc:spChg>
        <pc:graphicFrameChg chg="del">
          <ac:chgData name="Kumar, Mithlesh" userId="f75b44f8-038e-4ce4-a7a5-b89273cc7715" providerId="ADAL" clId="{8F8DC972-6FD2-4FBF-8D34-072A42BA667B}" dt="2022-05-17T19:20:59.564" v="322" actId="478"/>
          <ac:graphicFrameMkLst>
            <pc:docMk/>
            <pc:sldMk cId="611623557" sldId="288"/>
            <ac:graphicFrameMk id="4" creationId="{0C16E58F-F4C3-A1FE-E2C6-6E421B96FFBD}"/>
          </ac:graphicFrameMkLst>
        </pc:graphicFrameChg>
        <pc:graphicFrameChg chg="add mod modGraphic">
          <ac:chgData name="Kumar, Mithlesh" userId="f75b44f8-038e-4ce4-a7a5-b89273cc7715" providerId="ADAL" clId="{8F8DC972-6FD2-4FBF-8D34-072A42BA667B}" dt="2022-05-17T19:22:24.739" v="328" actId="1076"/>
          <ac:graphicFrameMkLst>
            <pc:docMk/>
            <pc:sldMk cId="611623557" sldId="288"/>
            <ac:graphicFrameMk id="5" creationId="{EB928E07-39A5-596F-C2E8-B3C857D2741C}"/>
          </ac:graphicFrameMkLst>
        </pc:graphicFrameChg>
        <pc:picChg chg="del">
          <ac:chgData name="Kumar, Mithlesh" userId="f75b44f8-038e-4ce4-a7a5-b89273cc7715" providerId="ADAL" clId="{8F8DC972-6FD2-4FBF-8D34-072A42BA667B}" dt="2022-05-17T19:04:44.635" v="260" actId="478"/>
          <ac:picMkLst>
            <pc:docMk/>
            <pc:sldMk cId="611623557" sldId="288"/>
            <ac:picMk id="7" creationId="{8F8AC7AD-D4C1-927B-698F-642107C025F0}"/>
          </ac:picMkLst>
        </pc:picChg>
        <pc:picChg chg="add mod ord">
          <ac:chgData name="Kumar, Mithlesh" userId="f75b44f8-038e-4ce4-a7a5-b89273cc7715" providerId="ADAL" clId="{8F8DC972-6FD2-4FBF-8D34-072A42BA667B}" dt="2022-05-17T19:24:58.040" v="364" actId="1076"/>
          <ac:picMkLst>
            <pc:docMk/>
            <pc:sldMk cId="611623557" sldId="288"/>
            <ac:picMk id="8" creationId="{1D7DE885-8C62-5B07-F479-7F43B0D9194D}"/>
          </ac:picMkLst>
        </pc:picChg>
        <pc:picChg chg="del">
          <ac:chgData name="Kumar, Mithlesh" userId="f75b44f8-038e-4ce4-a7a5-b89273cc7715" providerId="ADAL" clId="{8F8DC972-6FD2-4FBF-8D34-072A42BA667B}" dt="2022-05-17T19:04:45.809" v="261" actId="478"/>
          <ac:picMkLst>
            <pc:docMk/>
            <pc:sldMk cId="611623557" sldId="288"/>
            <ac:picMk id="9" creationId="{FC750EF3-2CC9-BF09-A7EB-6C5688AE2D67}"/>
          </ac:picMkLst>
        </pc:picChg>
        <pc:picChg chg="add mod ord">
          <ac:chgData name="Kumar, Mithlesh" userId="f75b44f8-038e-4ce4-a7a5-b89273cc7715" providerId="ADAL" clId="{8F8DC972-6FD2-4FBF-8D34-072A42BA667B}" dt="2022-05-17T19:23:22.321" v="337" actId="167"/>
          <ac:picMkLst>
            <pc:docMk/>
            <pc:sldMk cId="611623557" sldId="288"/>
            <ac:picMk id="14" creationId="{2AFDEFBB-1E60-D977-770F-B38B19B25F96}"/>
          </ac:picMkLst>
        </pc:picChg>
        <pc:cxnChg chg="mod">
          <ac:chgData name="Kumar, Mithlesh" userId="f75b44f8-038e-4ce4-a7a5-b89273cc7715" providerId="ADAL" clId="{8F8DC972-6FD2-4FBF-8D34-072A42BA667B}" dt="2022-05-17T19:24:39.496" v="358" actId="14100"/>
          <ac:cxnSpMkLst>
            <pc:docMk/>
            <pc:sldMk cId="611623557" sldId="288"/>
            <ac:cxnSpMk id="11" creationId="{2DC8CDAE-D3ED-4F09-B0C7-9C3FF29F73D3}"/>
          </ac:cxnSpMkLst>
        </pc:cxnChg>
        <pc:cxnChg chg="mod">
          <ac:chgData name="Kumar, Mithlesh" userId="f75b44f8-038e-4ce4-a7a5-b89273cc7715" providerId="ADAL" clId="{8F8DC972-6FD2-4FBF-8D34-072A42BA667B}" dt="2022-05-17T19:24:42.604" v="359" actId="1076"/>
          <ac:cxnSpMkLst>
            <pc:docMk/>
            <pc:sldMk cId="611623557" sldId="288"/>
            <ac:cxnSpMk id="12" creationId="{280A2318-359A-4EAD-8A91-98D34D4BC43D}"/>
          </ac:cxnSpMkLst>
        </pc:cxnChg>
        <pc:cxnChg chg="mod">
          <ac:chgData name="Kumar, Mithlesh" userId="f75b44f8-038e-4ce4-a7a5-b89273cc7715" providerId="ADAL" clId="{8F8DC972-6FD2-4FBF-8D34-072A42BA667B}" dt="2022-05-17T19:24:46.854" v="360" actId="1076"/>
          <ac:cxnSpMkLst>
            <pc:docMk/>
            <pc:sldMk cId="611623557" sldId="288"/>
            <ac:cxnSpMk id="16" creationId="{72E284DC-224D-4A64-A980-67AB1A2119D0}"/>
          </ac:cxnSpMkLst>
        </pc:cxnChg>
      </pc:sldChg>
    </pc:docChg>
  </pc:docChgLst>
  <pc:docChgLst>
    <pc:chgData name="Kumar, Mithlesh" userId="f75b44f8-038e-4ce4-a7a5-b89273cc7715" providerId="ADAL" clId="{6649C84B-A035-424C-9329-7BDD82EC0C7D}"/>
    <pc:docChg chg="custSel addSld modSld">
      <pc:chgData name="Kumar, Mithlesh" userId="f75b44f8-038e-4ce4-a7a5-b89273cc7715" providerId="ADAL" clId="{6649C84B-A035-424C-9329-7BDD82EC0C7D}" dt="2022-06-27T19:41:01.268" v="588" actId="20577"/>
      <pc:docMkLst>
        <pc:docMk/>
      </pc:docMkLst>
      <pc:sldChg chg="modSp mod">
        <pc:chgData name="Kumar, Mithlesh" userId="f75b44f8-038e-4ce4-a7a5-b89273cc7715" providerId="ADAL" clId="{6649C84B-A035-424C-9329-7BDD82EC0C7D}" dt="2022-06-27T19:40:51.291" v="587" actId="6549"/>
        <pc:sldMkLst>
          <pc:docMk/>
          <pc:sldMk cId="4212769980" sldId="259"/>
        </pc:sldMkLst>
        <pc:graphicFrameChg chg="modGraphic">
          <ac:chgData name="Kumar, Mithlesh" userId="f75b44f8-038e-4ce4-a7a5-b89273cc7715" providerId="ADAL" clId="{6649C84B-A035-424C-9329-7BDD82EC0C7D}" dt="2022-06-27T19:40:51.291" v="587" actId="6549"/>
          <ac:graphicFrameMkLst>
            <pc:docMk/>
            <pc:sldMk cId="4212769980" sldId="259"/>
            <ac:graphicFrameMk id="4" creationId="{DEC405BB-C33B-37BF-0CC3-788D4AB1294E}"/>
          </ac:graphicFrameMkLst>
        </pc:graphicFrameChg>
      </pc:sldChg>
      <pc:sldChg chg="addSp modSp mod setBg">
        <pc:chgData name="Kumar, Mithlesh" userId="f75b44f8-038e-4ce4-a7a5-b89273cc7715" providerId="ADAL" clId="{6649C84B-A035-424C-9329-7BDD82EC0C7D}" dt="2022-06-27T19:39:19.645" v="586" actId="26606"/>
        <pc:sldMkLst>
          <pc:docMk/>
          <pc:sldMk cId="1432890996" sldId="263"/>
        </pc:sldMkLst>
        <pc:spChg chg="mod">
          <ac:chgData name="Kumar, Mithlesh" userId="f75b44f8-038e-4ce4-a7a5-b89273cc7715" providerId="ADAL" clId="{6649C84B-A035-424C-9329-7BDD82EC0C7D}" dt="2022-06-27T19:39:19.645" v="586" actId="26606"/>
          <ac:spMkLst>
            <pc:docMk/>
            <pc:sldMk cId="1432890996" sldId="263"/>
            <ac:spMk id="4" creationId="{C48BBFB2-FF07-46FF-B649-7DCC8C684033}"/>
          </ac:spMkLst>
        </pc:spChg>
        <pc:spChg chg="add">
          <ac:chgData name="Kumar, Mithlesh" userId="f75b44f8-038e-4ce4-a7a5-b89273cc7715" providerId="ADAL" clId="{6649C84B-A035-424C-9329-7BDD82EC0C7D}" dt="2022-06-27T19:39:19.645" v="586" actId="26606"/>
          <ac:spMkLst>
            <pc:docMk/>
            <pc:sldMk cId="1432890996" sldId="263"/>
            <ac:spMk id="9" creationId="{6F5A5072-7B47-4D32-B52A-4EBBF590B8A5}"/>
          </ac:spMkLst>
        </pc:spChg>
        <pc:spChg chg="add">
          <ac:chgData name="Kumar, Mithlesh" userId="f75b44f8-038e-4ce4-a7a5-b89273cc7715" providerId="ADAL" clId="{6649C84B-A035-424C-9329-7BDD82EC0C7D}" dt="2022-06-27T19:39:19.645" v="586" actId="26606"/>
          <ac:spMkLst>
            <pc:docMk/>
            <pc:sldMk cId="1432890996" sldId="263"/>
            <ac:spMk id="11" creationId="{9715DAF0-AE1B-46C9-8A6B-DB2AA05AB91D}"/>
          </ac:spMkLst>
        </pc:spChg>
        <pc:spChg chg="add">
          <ac:chgData name="Kumar, Mithlesh" userId="f75b44f8-038e-4ce4-a7a5-b89273cc7715" providerId="ADAL" clId="{6649C84B-A035-424C-9329-7BDD82EC0C7D}" dt="2022-06-27T19:39:19.645" v="586" actId="26606"/>
          <ac:spMkLst>
            <pc:docMk/>
            <pc:sldMk cId="1432890996" sldId="263"/>
            <ac:spMk id="13" creationId="{6016219D-510E-4184-9090-6D5578A87BD1}"/>
          </ac:spMkLst>
        </pc:spChg>
        <pc:spChg chg="add">
          <ac:chgData name="Kumar, Mithlesh" userId="f75b44f8-038e-4ce4-a7a5-b89273cc7715" providerId="ADAL" clId="{6649C84B-A035-424C-9329-7BDD82EC0C7D}" dt="2022-06-27T19:39:19.645" v="586" actId="26606"/>
          <ac:spMkLst>
            <pc:docMk/>
            <pc:sldMk cId="1432890996" sldId="263"/>
            <ac:spMk id="15" creationId="{AFF4A713-7B75-4B21-90D7-5AB19547C728}"/>
          </ac:spMkLst>
        </pc:spChg>
        <pc:spChg chg="add">
          <ac:chgData name="Kumar, Mithlesh" userId="f75b44f8-038e-4ce4-a7a5-b89273cc7715" providerId="ADAL" clId="{6649C84B-A035-424C-9329-7BDD82EC0C7D}" dt="2022-06-27T19:39:19.645" v="586" actId="26606"/>
          <ac:spMkLst>
            <pc:docMk/>
            <pc:sldMk cId="1432890996" sldId="263"/>
            <ac:spMk id="17" creationId="{DC631C0B-6DA6-4E57-8231-CE32B3434A7E}"/>
          </ac:spMkLst>
        </pc:spChg>
        <pc:spChg chg="add">
          <ac:chgData name="Kumar, Mithlesh" userId="f75b44f8-038e-4ce4-a7a5-b89273cc7715" providerId="ADAL" clId="{6649C84B-A035-424C-9329-7BDD82EC0C7D}" dt="2022-06-27T19:39:19.645" v="586" actId="26606"/>
          <ac:spMkLst>
            <pc:docMk/>
            <pc:sldMk cId="1432890996" sldId="263"/>
            <ac:spMk id="19" creationId="{C29501E6-A978-4A61-9689-9085AF97A53A}"/>
          </ac:spMkLst>
        </pc:spChg>
      </pc:sldChg>
      <pc:sldChg chg="modSp mod">
        <pc:chgData name="Kumar, Mithlesh" userId="f75b44f8-038e-4ce4-a7a5-b89273cc7715" providerId="ADAL" clId="{6649C84B-A035-424C-9329-7BDD82EC0C7D}" dt="2022-06-27T19:41:01.268" v="588" actId="20577"/>
        <pc:sldMkLst>
          <pc:docMk/>
          <pc:sldMk cId="2156679125" sldId="285"/>
        </pc:sldMkLst>
        <pc:graphicFrameChg chg="modGraphic">
          <ac:chgData name="Kumar, Mithlesh" userId="f75b44f8-038e-4ce4-a7a5-b89273cc7715" providerId="ADAL" clId="{6649C84B-A035-424C-9329-7BDD82EC0C7D}" dt="2022-06-27T19:41:01.268" v="588" actId="20577"/>
          <ac:graphicFrameMkLst>
            <pc:docMk/>
            <pc:sldMk cId="2156679125" sldId="285"/>
            <ac:graphicFrameMk id="3" creationId="{8221FDD7-AC07-8DD6-611D-1D6FEF7798E7}"/>
          </ac:graphicFrameMkLst>
        </pc:graphicFrameChg>
      </pc:sldChg>
      <pc:sldChg chg="addSp delSp modSp mod">
        <pc:chgData name="Kumar, Mithlesh" userId="f75b44f8-038e-4ce4-a7a5-b89273cc7715" providerId="ADAL" clId="{6649C84B-A035-424C-9329-7BDD82EC0C7D}" dt="2022-06-27T19:38:39.421" v="585" actId="26606"/>
        <pc:sldMkLst>
          <pc:docMk/>
          <pc:sldMk cId="3297696948" sldId="294"/>
        </pc:sldMkLst>
        <pc:spChg chg="mod">
          <ac:chgData name="Kumar, Mithlesh" userId="f75b44f8-038e-4ce4-a7a5-b89273cc7715" providerId="ADAL" clId="{6649C84B-A035-424C-9329-7BDD82EC0C7D}" dt="2022-06-27T19:38:39.421" v="585" actId="26606"/>
          <ac:spMkLst>
            <pc:docMk/>
            <pc:sldMk cId="3297696948" sldId="294"/>
            <ac:spMk id="4" creationId="{5C56F9E3-FFA3-204A-A3B8-746601D5E375}"/>
          </ac:spMkLst>
        </pc:spChg>
        <pc:spChg chg="mod">
          <ac:chgData name="Kumar, Mithlesh" userId="f75b44f8-038e-4ce4-a7a5-b89273cc7715" providerId="ADAL" clId="{6649C84B-A035-424C-9329-7BDD82EC0C7D}" dt="2022-06-27T19:38:39.421" v="585" actId="26606"/>
          <ac:spMkLst>
            <pc:docMk/>
            <pc:sldMk cId="3297696948" sldId="294"/>
            <ac:spMk id="5" creationId="{38567C1B-916C-7718-546A-3AFB533BBB8D}"/>
          </ac:spMkLst>
        </pc:spChg>
        <pc:spChg chg="del">
          <ac:chgData name="Kumar, Mithlesh" userId="f75b44f8-038e-4ce4-a7a5-b89273cc7715" providerId="ADAL" clId="{6649C84B-A035-424C-9329-7BDD82EC0C7D}" dt="2022-06-27T19:38:39.421" v="585" actId="26606"/>
          <ac:spMkLst>
            <pc:docMk/>
            <pc:sldMk cId="3297696948" sldId="294"/>
            <ac:spMk id="10" creationId="{B26EE4FD-480F-42A5-9FEB-DA630457CFB7}"/>
          </ac:spMkLst>
        </pc:spChg>
        <pc:spChg chg="del">
          <ac:chgData name="Kumar, Mithlesh" userId="f75b44f8-038e-4ce4-a7a5-b89273cc7715" providerId="ADAL" clId="{6649C84B-A035-424C-9329-7BDD82EC0C7D}" dt="2022-06-27T19:38:39.421" v="585" actId="26606"/>
          <ac:spMkLst>
            <pc:docMk/>
            <pc:sldMk cId="3297696948" sldId="294"/>
            <ac:spMk id="12" creationId="{A187062F-BE14-42FC-B06A-607DB23849C3}"/>
          </ac:spMkLst>
        </pc:spChg>
        <pc:spChg chg="del">
          <ac:chgData name="Kumar, Mithlesh" userId="f75b44f8-038e-4ce4-a7a5-b89273cc7715" providerId="ADAL" clId="{6649C84B-A035-424C-9329-7BDD82EC0C7D}" dt="2022-06-27T19:38:39.421" v="585" actId="26606"/>
          <ac:spMkLst>
            <pc:docMk/>
            <pc:sldMk cId="3297696948" sldId="294"/>
            <ac:spMk id="14" creationId="{731FE21B-2A45-4BF5-8B03-E12341988774}"/>
          </ac:spMkLst>
        </pc:spChg>
        <pc:spChg chg="del">
          <ac:chgData name="Kumar, Mithlesh" userId="f75b44f8-038e-4ce4-a7a5-b89273cc7715" providerId="ADAL" clId="{6649C84B-A035-424C-9329-7BDD82EC0C7D}" dt="2022-06-27T19:38:39.421" v="585" actId="26606"/>
          <ac:spMkLst>
            <pc:docMk/>
            <pc:sldMk cId="3297696948" sldId="294"/>
            <ac:spMk id="16" creationId="{2DC5A94D-79ED-48F5-9DC5-96CBB507CEC8}"/>
          </ac:spMkLst>
        </pc:spChg>
        <pc:spChg chg="del">
          <ac:chgData name="Kumar, Mithlesh" userId="f75b44f8-038e-4ce4-a7a5-b89273cc7715" providerId="ADAL" clId="{6649C84B-A035-424C-9329-7BDD82EC0C7D}" dt="2022-06-27T19:38:39.421" v="585" actId="26606"/>
          <ac:spMkLst>
            <pc:docMk/>
            <pc:sldMk cId="3297696948" sldId="294"/>
            <ac:spMk id="18" creationId="{93A3D4BE-AF25-4F9A-9C29-1145CCE24A28}"/>
          </ac:spMkLst>
        </pc:spChg>
        <pc:spChg chg="add">
          <ac:chgData name="Kumar, Mithlesh" userId="f75b44f8-038e-4ce4-a7a5-b89273cc7715" providerId="ADAL" clId="{6649C84B-A035-424C-9329-7BDD82EC0C7D}" dt="2022-06-27T19:38:39.421" v="585" actId="26606"/>
          <ac:spMkLst>
            <pc:docMk/>
            <pc:sldMk cId="3297696948" sldId="294"/>
            <ac:spMk id="23" creationId="{6F5A5072-7B47-4D32-B52A-4EBBF590B8A5}"/>
          </ac:spMkLst>
        </pc:spChg>
        <pc:spChg chg="add">
          <ac:chgData name="Kumar, Mithlesh" userId="f75b44f8-038e-4ce4-a7a5-b89273cc7715" providerId="ADAL" clId="{6649C84B-A035-424C-9329-7BDD82EC0C7D}" dt="2022-06-27T19:38:39.421" v="585" actId="26606"/>
          <ac:spMkLst>
            <pc:docMk/>
            <pc:sldMk cId="3297696948" sldId="294"/>
            <ac:spMk id="25" creationId="{9715DAF0-AE1B-46C9-8A6B-DB2AA05AB91D}"/>
          </ac:spMkLst>
        </pc:spChg>
        <pc:spChg chg="add">
          <ac:chgData name="Kumar, Mithlesh" userId="f75b44f8-038e-4ce4-a7a5-b89273cc7715" providerId="ADAL" clId="{6649C84B-A035-424C-9329-7BDD82EC0C7D}" dt="2022-06-27T19:38:39.421" v="585" actId="26606"/>
          <ac:spMkLst>
            <pc:docMk/>
            <pc:sldMk cId="3297696948" sldId="294"/>
            <ac:spMk id="27" creationId="{6016219D-510E-4184-9090-6D5578A87BD1}"/>
          </ac:spMkLst>
        </pc:spChg>
        <pc:spChg chg="add">
          <ac:chgData name="Kumar, Mithlesh" userId="f75b44f8-038e-4ce4-a7a5-b89273cc7715" providerId="ADAL" clId="{6649C84B-A035-424C-9329-7BDD82EC0C7D}" dt="2022-06-27T19:38:39.421" v="585" actId="26606"/>
          <ac:spMkLst>
            <pc:docMk/>
            <pc:sldMk cId="3297696948" sldId="294"/>
            <ac:spMk id="29" creationId="{AFF4A713-7B75-4B21-90D7-5AB19547C728}"/>
          </ac:spMkLst>
        </pc:spChg>
        <pc:spChg chg="add">
          <ac:chgData name="Kumar, Mithlesh" userId="f75b44f8-038e-4ce4-a7a5-b89273cc7715" providerId="ADAL" clId="{6649C84B-A035-424C-9329-7BDD82EC0C7D}" dt="2022-06-27T19:38:39.421" v="585" actId="26606"/>
          <ac:spMkLst>
            <pc:docMk/>
            <pc:sldMk cId="3297696948" sldId="294"/>
            <ac:spMk id="31" creationId="{DC631C0B-6DA6-4E57-8231-CE32B3434A7E}"/>
          </ac:spMkLst>
        </pc:spChg>
        <pc:spChg chg="add">
          <ac:chgData name="Kumar, Mithlesh" userId="f75b44f8-038e-4ce4-a7a5-b89273cc7715" providerId="ADAL" clId="{6649C84B-A035-424C-9329-7BDD82EC0C7D}" dt="2022-06-27T19:38:39.421" v="585" actId="26606"/>
          <ac:spMkLst>
            <pc:docMk/>
            <pc:sldMk cId="3297696948" sldId="294"/>
            <ac:spMk id="33" creationId="{C29501E6-A978-4A61-9689-9085AF97A53A}"/>
          </ac:spMkLst>
        </pc:spChg>
      </pc:sldChg>
      <pc:sldChg chg="addSp delSp modSp new mod setBg modClrScheme chgLayout">
        <pc:chgData name="Kumar, Mithlesh" userId="f75b44f8-038e-4ce4-a7a5-b89273cc7715" providerId="ADAL" clId="{6649C84B-A035-424C-9329-7BDD82EC0C7D}" dt="2022-06-27T15:14:20.793" v="54" actId="20577"/>
        <pc:sldMkLst>
          <pc:docMk/>
          <pc:sldMk cId="3621829154" sldId="295"/>
        </pc:sldMkLst>
        <pc:spChg chg="del mod ord">
          <ac:chgData name="Kumar, Mithlesh" userId="f75b44f8-038e-4ce4-a7a5-b89273cc7715" providerId="ADAL" clId="{6649C84B-A035-424C-9329-7BDD82EC0C7D}" dt="2022-06-27T15:13:57.397" v="2" actId="700"/>
          <ac:spMkLst>
            <pc:docMk/>
            <pc:sldMk cId="3621829154" sldId="295"/>
            <ac:spMk id="2" creationId="{0A65E64B-D8C8-5B17-0125-F87B0D855755}"/>
          </ac:spMkLst>
        </pc:spChg>
        <pc:spChg chg="del mod ord">
          <ac:chgData name="Kumar, Mithlesh" userId="f75b44f8-038e-4ce4-a7a5-b89273cc7715" providerId="ADAL" clId="{6649C84B-A035-424C-9329-7BDD82EC0C7D}" dt="2022-06-27T15:13:57.397" v="2" actId="700"/>
          <ac:spMkLst>
            <pc:docMk/>
            <pc:sldMk cId="3621829154" sldId="295"/>
            <ac:spMk id="3" creationId="{83ABB11A-27DD-09E0-8671-6D5018EB76D4}"/>
          </ac:spMkLst>
        </pc:spChg>
        <pc:spChg chg="add mod ord">
          <ac:chgData name="Kumar, Mithlesh" userId="f75b44f8-038e-4ce4-a7a5-b89273cc7715" providerId="ADAL" clId="{6649C84B-A035-424C-9329-7BDD82EC0C7D}" dt="2022-06-27T15:14:20.793" v="54" actId="20577"/>
          <ac:spMkLst>
            <pc:docMk/>
            <pc:sldMk cId="3621829154" sldId="295"/>
            <ac:spMk id="4" creationId="{0DEB7287-8A23-060B-897D-9ACB3C978817}"/>
          </ac:spMkLst>
        </pc:spChg>
        <pc:spChg chg="add mod ord">
          <ac:chgData name="Kumar, Mithlesh" userId="f75b44f8-038e-4ce4-a7a5-b89273cc7715" providerId="ADAL" clId="{6649C84B-A035-424C-9329-7BDD82EC0C7D}" dt="2022-06-27T15:14:01.397" v="3" actId="26606"/>
          <ac:spMkLst>
            <pc:docMk/>
            <pc:sldMk cId="3621829154" sldId="295"/>
            <ac:spMk id="5" creationId="{F7E55C51-1127-3E20-23A0-949D930A7CAD}"/>
          </ac:spMkLst>
        </pc:spChg>
        <pc:spChg chg="add">
          <ac:chgData name="Kumar, Mithlesh" userId="f75b44f8-038e-4ce4-a7a5-b89273cc7715" providerId="ADAL" clId="{6649C84B-A035-424C-9329-7BDD82EC0C7D}" dt="2022-06-27T15:14:01.397" v="3" actId="26606"/>
          <ac:spMkLst>
            <pc:docMk/>
            <pc:sldMk cId="3621829154" sldId="295"/>
            <ac:spMk id="10" creationId="{6F5A5072-7B47-4D32-B52A-4EBBF590B8A5}"/>
          </ac:spMkLst>
        </pc:spChg>
        <pc:spChg chg="add">
          <ac:chgData name="Kumar, Mithlesh" userId="f75b44f8-038e-4ce4-a7a5-b89273cc7715" providerId="ADAL" clId="{6649C84B-A035-424C-9329-7BDD82EC0C7D}" dt="2022-06-27T15:14:01.397" v="3" actId="26606"/>
          <ac:spMkLst>
            <pc:docMk/>
            <pc:sldMk cId="3621829154" sldId="295"/>
            <ac:spMk id="12" creationId="{9715DAF0-AE1B-46C9-8A6B-DB2AA05AB91D}"/>
          </ac:spMkLst>
        </pc:spChg>
        <pc:spChg chg="add">
          <ac:chgData name="Kumar, Mithlesh" userId="f75b44f8-038e-4ce4-a7a5-b89273cc7715" providerId="ADAL" clId="{6649C84B-A035-424C-9329-7BDD82EC0C7D}" dt="2022-06-27T15:14:01.397" v="3" actId="26606"/>
          <ac:spMkLst>
            <pc:docMk/>
            <pc:sldMk cId="3621829154" sldId="295"/>
            <ac:spMk id="14" creationId="{6016219D-510E-4184-9090-6D5578A87BD1}"/>
          </ac:spMkLst>
        </pc:spChg>
        <pc:spChg chg="add">
          <ac:chgData name="Kumar, Mithlesh" userId="f75b44f8-038e-4ce4-a7a5-b89273cc7715" providerId="ADAL" clId="{6649C84B-A035-424C-9329-7BDD82EC0C7D}" dt="2022-06-27T15:14:01.397" v="3" actId="26606"/>
          <ac:spMkLst>
            <pc:docMk/>
            <pc:sldMk cId="3621829154" sldId="295"/>
            <ac:spMk id="16" creationId="{AFF4A713-7B75-4B21-90D7-5AB19547C728}"/>
          </ac:spMkLst>
        </pc:spChg>
        <pc:spChg chg="add">
          <ac:chgData name="Kumar, Mithlesh" userId="f75b44f8-038e-4ce4-a7a5-b89273cc7715" providerId="ADAL" clId="{6649C84B-A035-424C-9329-7BDD82EC0C7D}" dt="2022-06-27T15:14:01.397" v="3" actId="26606"/>
          <ac:spMkLst>
            <pc:docMk/>
            <pc:sldMk cId="3621829154" sldId="295"/>
            <ac:spMk id="18" creationId="{DC631C0B-6DA6-4E57-8231-CE32B3434A7E}"/>
          </ac:spMkLst>
        </pc:spChg>
        <pc:spChg chg="add">
          <ac:chgData name="Kumar, Mithlesh" userId="f75b44f8-038e-4ce4-a7a5-b89273cc7715" providerId="ADAL" clId="{6649C84B-A035-424C-9329-7BDD82EC0C7D}" dt="2022-06-27T15:14:01.397" v="3" actId="26606"/>
          <ac:spMkLst>
            <pc:docMk/>
            <pc:sldMk cId="3621829154" sldId="295"/>
            <ac:spMk id="20" creationId="{C29501E6-A978-4A61-9689-9085AF97A53A}"/>
          </ac:spMkLst>
        </pc:spChg>
      </pc:sldChg>
      <pc:sldChg chg="addSp delSp modSp new mod">
        <pc:chgData name="Kumar, Mithlesh" userId="f75b44f8-038e-4ce4-a7a5-b89273cc7715" providerId="ADAL" clId="{6649C84B-A035-424C-9329-7BDD82EC0C7D}" dt="2022-06-27T19:34:18.141" v="569" actId="27918"/>
        <pc:sldMkLst>
          <pc:docMk/>
          <pc:sldMk cId="1889226687" sldId="296"/>
        </pc:sldMkLst>
        <pc:spChg chg="mod">
          <ac:chgData name="Kumar, Mithlesh" userId="f75b44f8-038e-4ce4-a7a5-b89273cc7715" providerId="ADAL" clId="{6649C84B-A035-424C-9329-7BDD82EC0C7D}" dt="2022-06-27T15:27:17.015" v="212" actId="20577"/>
          <ac:spMkLst>
            <pc:docMk/>
            <pc:sldMk cId="1889226687" sldId="296"/>
            <ac:spMk id="2" creationId="{F7AE567B-CDA0-588D-4F80-225B77436B91}"/>
          </ac:spMkLst>
        </pc:spChg>
        <pc:spChg chg="del">
          <ac:chgData name="Kumar, Mithlesh" userId="f75b44f8-038e-4ce4-a7a5-b89273cc7715" providerId="ADAL" clId="{6649C84B-A035-424C-9329-7BDD82EC0C7D}" dt="2022-06-27T15:27:35.935" v="214"/>
          <ac:spMkLst>
            <pc:docMk/>
            <pc:sldMk cId="1889226687" sldId="296"/>
            <ac:spMk id="3" creationId="{A992CA20-FC2C-9CBB-9796-852A995A762C}"/>
          </ac:spMkLst>
        </pc:spChg>
        <pc:spChg chg="add del mod">
          <ac:chgData name="Kumar, Mithlesh" userId="f75b44f8-038e-4ce4-a7a5-b89273cc7715" providerId="ADAL" clId="{6649C84B-A035-424C-9329-7BDD82EC0C7D}" dt="2022-06-27T15:30:07.120" v="235"/>
          <ac:spMkLst>
            <pc:docMk/>
            <pc:sldMk cId="1889226687" sldId="296"/>
            <ac:spMk id="7" creationId="{8EC5CB76-E955-CE81-70B0-2533B37C775D}"/>
          </ac:spMkLst>
        </pc:spChg>
        <pc:spChg chg="add del mod">
          <ac:chgData name="Kumar, Mithlesh" userId="f75b44f8-038e-4ce4-a7a5-b89273cc7715" providerId="ADAL" clId="{6649C84B-A035-424C-9329-7BDD82EC0C7D}" dt="2022-06-27T16:01:50.559" v="463"/>
          <ac:spMkLst>
            <pc:docMk/>
            <pc:sldMk cId="1889226687" sldId="296"/>
            <ac:spMk id="11" creationId="{4BD20622-5E20-4756-2F1B-B4CE6D3E589E}"/>
          </ac:spMkLst>
        </pc:spChg>
        <pc:graphicFrameChg chg="add del mod">
          <ac:chgData name="Kumar, Mithlesh" userId="f75b44f8-038e-4ce4-a7a5-b89273cc7715" providerId="ADAL" clId="{6649C84B-A035-424C-9329-7BDD82EC0C7D}" dt="2022-06-27T15:30:04.899" v="233" actId="478"/>
          <ac:graphicFrameMkLst>
            <pc:docMk/>
            <pc:sldMk cId="1889226687" sldId="296"/>
            <ac:graphicFrameMk id="4" creationId="{00000000-0008-0000-0800-000002000000}"/>
          </ac:graphicFrameMkLst>
        </pc:graphicFrameChg>
        <pc:graphicFrameChg chg="add del mod">
          <ac:chgData name="Kumar, Mithlesh" userId="f75b44f8-038e-4ce4-a7a5-b89273cc7715" providerId="ADAL" clId="{6649C84B-A035-424C-9329-7BDD82EC0C7D}" dt="2022-06-27T15:30:16.820" v="237" actId="478"/>
          <ac:graphicFrameMkLst>
            <pc:docMk/>
            <pc:sldMk cId="1889226687" sldId="296"/>
            <ac:graphicFrameMk id="5" creationId="{00000000-0008-0000-0900-000002000000}"/>
          </ac:graphicFrameMkLst>
        </pc:graphicFrameChg>
        <pc:graphicFrameChg chg="add del mod">
          <ac:chgData name="Kumar, Mithlesh" userId="f75b44f8-038e-4ce4-a7a5-b89273cc7715" providerId="ADAL" clId="{6649C84B-A035-424C-9329-7BDD82EC0C7D}" dt="2022-06-27T16:01:48.350" v="461" actId="478"/>
          <ac:graphicFrameMkLst>
            <pc:docMk/>
            <pc:sldMk cId="1889226687" sldId="296"/>
            <ac:graphicFrameMk id="8" creationId="{00000000-0008-0000-0800-000002000000}"/>
          </ac:graphicFrameMkLst>
        </pc:graphicFrameChg>
        <pc:graphicFrameChg chg="add del mod">
          <ac:chgData name="Kumar, Mithlesh" userId="f75b44f8-038e-4ce4-a7a5-b89273cc7715" providerId="ADAL" clId="{6649C84B-A035-424C-9329-7BDD82EC0C7D}" dt="2022-06-27T16:02:27.352" v="470" actId="478"/>
          <ac:graphicFrameMkLst>
            <pc:docMk/>
            <pc:sldMk cId="1889226687" sldId="296"/>
            <ac:graphicFrameMk id="9" creationId="{00000000-0008-0000-0900-000002000000}"/>
          </ac:graphicFrameMkLst>
        </pc:graphicFrameChg>
        <pc:graphicFrameChg chg="add mod">
          <ac:chgData name="Kumar, Mithlesh" userId="f75b44f8-038e-4ce4-a7a5-b89273cc7715" providerId="ADAL" clId="{6649C84B-A035-424C-9329-7BDD82EC0C7D}" dt="2022-06-27T16:03:07.895" v="491" actId="1037"/>
          <ac:graphicFrameMkLst>
            <pc:docMk/>
            <pc:sldMk cId="1889226687" sldId="296"/>
            <ac:graphicFrameMk id="12" creationId="{00000000-0008-0000-0800-000002000000}"/>
          </ac:graphicFrameMkLst>
        </pc:graphicFrameChg>
        <pc:graphicFrameChg chg="add mod">
          <ac:chgData name="Kumar, Mithlesh" userId="f75b44f8-038e-4ce4-a7a5-b89273cc7715" providerId="ADAL" clId="{6649C84B-A035-424C-9329-7BDD82EC0C7D}" dt="2022-06-27T16:03:07.895" v="491" actId="1037"/>
          <ac:graphicFrameMkLst>
            <pc:docMk/>
            <pc:sldMk cId="1889226687" sldId="296"/>
            <ac:graphicFrameMk id="13" creationId="{00000000-0008-0000-0900-000002000000}"/>
          </ac:graphicFrameMkLst>
        </pc:graphicFrameChg>
      </pc:sldChg>
      <pc:sldChg chg="addSp delSp modSp add mod">
        <pc:chgData name="Kumar, Mithlesh" userId="f75b44f8-038e-4ce4-a7a5-b89273cc7715" providerId="ADAL" clId="{6649C84B-A035-424C-9329-7BDD82EC0C7D}" dt="2022-06-27T16:17:30.326" v="559" actId="20577"/>
        <pc:sldMkLst>
          <pc:docMk/>
          <pc:sldMk cId="1111374271" sldId="308"/>
        </pc:sldMkLst>
        <pc:spChg chg="add mod">
          <ac:chgData name="Kumar, Mithlesh" userId="f75b44f8-038e-4ce4-a7a5-b89273cc7715" providerId="ADAL" clId="{6649C84B-A035-424C-9329-7BDD82EC0C7D}" dt="2022-06-27T15:15:45.694" v="81" actId="1076"/>
          <ac:spMkLst>
            <pc:docMk/>
            <pc:sldMk cId="1111374271" sldId="308"/>
            <ac:spMk id="6" creationId="{B5B025A3-981F-5B94-6CCA-3DD6B92DD2BA}"/>
          </ac:spMkLst>
        </pc:spChg>
        <pc:spChg chg="mod">
          <ac:chgData name="Kumar, Mithlesh" userId="f75b44f8-038e-4ce4-a7a5-b89273cc7715" providerId="ADAL" clId="{6649C84B-A035-424C-9329-7BDD82EC0C7D}" dt="2022-06-27T15:19:17.554" v="150" actId="1076"/>
          <ac:spMkLst>
            <pc:docMk/>
            <pc:sldMk cId="1111374271" sldId="308"/>
            <ac:spMk id="22" creationId="{BCB321D6-7B37-4EB3-BD4C-B8E4DB7F9654}"/>
          </ac:spMkLst>
        </pc:spChg>
        <pc:spChg chg="add mod">
          <ac:chgData name="Kumar, Mithlesh" userId="f75b44f8-038e-4ce4-a7a5-b89273cc7715" providerId="ADAL" clId="{6649C84B-A035-424C-9329-7BDD82EC0C7D}" dt="2022-06-27T15:22:22.031" v="170" actId="1076"/>
          <ac:spMkLst>
            <pc:docMk/>
            <pc:sldMk cId="1111374271" sldId="308"/>
            <ac:spMk id="28" creationId="{418EC8D0-5671-2A2A-80D8-D83117054493}"/>
          </ac:spMkLst>
        </pc:spChg>
        <pc:spChg chg="add mod">
          <ac:chgData name="Kumar, Mithlesh" userId="f75b44f8-038e-4ce4-a7a5-b89273cc7715" providerId="ADAL" clId="{6649C84B-A035-424C-9329-7BDD82EC0C7D}" dt="2022-06-27T16:00:48.360" v="458" actId="1076"/>
          <ac:spMkLst>
            <pc:docMk/>
            <pc:sldMk cId="1111374271" sldId="308"/>
            <ac:spMk id="30" creationId="{7CFC14DA-A400-D1CF-C7D3-79F70A6F2053}"/>
          </ac:spMkLst>
        </pc:spChg>
        <pc:spChg chg="add mod">
          <ac:chgData name="Kumar, Mithlesh" userId="f75b44f8-038e-4ce4-a7a5-b89273cc7715" providerId="ADAL" clId="{6649C84B-A035-424C-9329-7BDD82EC0C7D}" dt="2022-06-27T15:16:04.543" v="90" actId="6549"/>
          <ac:spMkLst>
            <pc:docMk/>
            <pc:sldMk cId="1111374271" sldId="308"/>
            <ac:spMk id="191" creationId="{A064405A-6A5D-054D-655F-5FEFBFD2F4CC}"/>
          </ac:spMkLst>
        </pc:spChg>
        <pc:spChg chg="add mod">
          <ac:chgData name="Kumar, Mithlesh" userId="f75b44f8-038e-4ce4-a7a5-b89273cc7715" providerId="ADAL" clId="{6649C84B-A035-424C-9329-7BDD82EC0C7D}" dt="2022-06-27T15:16:29.691" v="98" actId="20577"/>
          <ac:spMkLst>
            <pc:docMk/>
            <pc:sldMk cId="1111374271" sldId="308"/>
            <ac:spMk id="257" creationId="{1633E007-6B81-80C2-A43A-F30E100D39F2}"/>
          </ac:spMkLst>
        </pc:spChg>
        <pc:spChg chg="add mod">
          <ac:chgData name="Kumar, Mithlesh" userId="f75b44f8-038e-4ce4-a7a5-b89273cc7715" providerId="ADAL" clId="{6649C84B-A035-424C-9329-7BDD82EC0C7D}" dt="2022-06-27T15:16:47.797" v="108" actId="1076"/>
          <ac:spMkLst>
            <pc:docMk/>
            <pc:sldMk cId="1111374271" sldId="308"/>
            <ac:spMk id="258" creationId="{5C225648-75ED-8E64-7679-A5A46B25264E}"/>
          </ac:spMkLst>
        </pc:spChg>
        <pc:spChg chg="mod">
          <ac:chgData name="Kumar, Mithlesh" userId="f75b44f8-038e-4ce4-a7a5-b89273cc7715" providerId="ADAL" clId="{6649C84B-A035-424C-9329-7BDD82EC0C7D}" dt="2022-06-27T15:17:19.381" v="110"/>
          <ac:spMkLst>
            <pc:docMk/>
            <pc:sldMk cId="1111374271" sldId="308"/>
            <ac:spMk id="296" creationId="{DF89619C-5644-B8E4-75B7-843A99B0736F}"/>
          </ac:spMkLst>
        </pc:spChg>
        <pc:spChg chg="mod">
          <ac:chgData name="Kumar, Mithlesh" userId="f75b44f8-038e-4ce4-a7a5-b89273cc7715" providerId="ADAL" clId="{6649C84B-A035-424C-9329-7BDD82EC0C7D}" dt="2022-06-27T15:17:19.381" v="110"/>
          <ac:spMkLst>
            <pc:docMk/>
            <pc:sldMk cId="1111374271" sldId="308"/>
            <ac:spMk id="297" creationId="{D9AA6A13-D30F-40EA-6E4B-E81E18DD36B4}"/>
          </ac:spMkLst>
        </pc:spChg>
        <pc:spChg chg="mod">
          <ac:chgData name="Kumar, Mithlesh" userId="f75b44f8-038e-4ce4-a7a5-b89273cc7715" providerId="ADAL" clId="{6649C84B-A035-424C-9329-7BDD82EC0C7D}" dt="2022-06-27T15:17:19.381" v="110"/>
          <ac:spMkLst>
            <pc:docMk/>
            <pc:sldMk cId="1111374271" sldId="308"/>
            <ac:spMk id="298" creationId="{2870B606-3C2E-3565-1CE6-79248FF4E3BB}"/>
          </ac:spMkLst>
        </pc:spChg>
        <pc:spChg chg="mod">
          <ac:chgData name="Kumar, Mithlesh" userId="f75b44f8-038e-4ce4-a7a5-b89273cc7715" providerId="ADAL" clId="{6649C84B-A035-424C-9329-7BDD82EC0C7D}" dt="2022-06-27T15:17:19.381" v="110"/>
          <ac:spMkLst>
            <pc:docMk/>
            <pc:sldMk cId="1111374271" sldId="308"/>
            <ac:spMk id="299" creationId="{9B1DE465-A7CC-7FAD-77A9-E4C60515133C}"/>
          </ac:spMkLst>
        </pc:spChg>
        <pc:spChg chg="mod">
          <ac:chgData name="Kumar, Mithlesh" userId="f75b44f8-038e-4ce4-a7a5-b89273cc7715" providerId="ADAL" clId="{6649C84B-A035-424C-9329-7BDD82EC0C7D}" dt="2022-06-27T15:17:19.381" v="110"/>
          <ac:spMkLst>
            <pc:docMk/>
            <pc:sldMk cId="1111374271" sldId="308"/>
            <ac:spMk id="302" creationId="{7BCC6166-2256-E38A-F13D-A39421B83811}"/>
          </ac:spMkLst>
        </pc:spChg>
        <pc:spChg chg="mod">
          <ac:chgData name="Kumar, Mithlesh" userId="f75b44f8-038e-4ce4-a7a5-b89273cc7715" providerId="ADAL" clId="{6649C84B-A035-424C-9329-7BDD82EC0C7D}" dt="2022-06-27T15:17:19.381" v="110"/>
          <ac:spMkLst>
            <pc:docMk/>
            <pc:sldMk cId="1111374271" sldId="308"/>
            <ac:spMk id="303" creationId="{E3E7D2D9-70B7-94FE-688B-0D7E78FA1718}"/>
          </ac:spMkLst>
        </pc:spChg>
        <pc:spChg chg="mod">
          <ac:chgData name="Kumar, Mithlesh" userId="f75b44f8-038e-4ce4-a7a5-b89273cc7715" providerId="ADAL" clId="{6649C84B-A035-424C-9329-7BDD82EC0C7D}" dt="2022-06-27T15:17:19.381" v="110"/>
          <ac:spMkLst>
            <pc:docMk/>
            <pc:sldMk cId="1111374271" sldId="308"/>
            <ac:spMk id="304" creationId="{ACD74873-3480-CFBC-6410-1F36154DCB86}"/>
          </ac:spMkLst>
        </pc:spChg>
        <pc:spChg chg="mod">
          <ac:chgData name="Kumar, Mithlesh" userId="f75b44f8-038e-4ce4-a7a5-b89273cc7715" providerId="ADAL" clId="{6649C84B-A035-424C-9329-7BDD82EC0C7D}" dt="2022-06-27T15:17:19.381" v="110"/>
          <ac:spMkLst>
            <pc:docMk/>
            <pc:sldMk cId="1111374271" sldId="308"/>
            <ac:spMk id="305" creationId="{768A1ADD-9C34-849A-51E2-44A2610C4E29}"/>
          </ac:spMkLst>
        </pc:spChg>
        <pc:spChg chg="mod">
          <ac:chgData name="Kumar, Mithlesh" userId="f75b44f8-038e-4ce4-a7a5-b89273cc7715" providerId="ADAL" clId="{6649C84B-A035-424C-9329-7BDD82EC0C7D}" dt="2022-06-27T15:17:19.381" v="110"/>
          <ac:spMkLst>
            <pc:docMk/>
            <pc:sldMk cId="1111374271" sldId="308"/>
            <ac:spMk id="342" creationId="{62B7EEE4-CBB1-61D6-6A6D-69C2238A628B}"/>
          </ac:spMkLst>
        </pc:spChg>
        <pc:spChg chg="mod">
          <ac:chgData name="Kumar, Mithlesh" userId="f75b44f8-038e-4ce4-a7a5-b89273cc7715" providerId="ADAL" clId="{6649C84B-A035-424C-9329-7BDD82EC0C7D}" dt="2022-06-27T15:17:19.381" v="110"/>
          <ac:spMkLst>
            <pc:docMk/>
            <pc:sldMk cId="1111374271" sldId="308"/>
            <ac:spMk id="343" creationId="{D16C7A1E-F692-59CE-3D95-3488F3904350}"/>
          </ac:spMkLst>
        </pc:spChg>
        <pc:spChg chg="mod">
          <ac:chgData name="Kumar, Mithlesh" userId="f75b44f8-038e-4ce4-a7a5-b89273cc7715" providerId="ADAL" clId="{6649C84B-A035-424C-9329-7BDD82EC0C7D}" dt="2022-06-27T15:17:19.381" v="110"/>
          <ac:spMkLst>
            <pc:docMk/>
            <pc:sldMk cId="1111374271" sldId="308"/>
            <ac:spMk id="344" creationId="{8A5D04AE-4BCC-E3A0-6D59-E62B1EB61B74}"/>
          </ac:spMkLst>
        </pc:spChg>
        <pc:spChg chg="mod">
          <ac:chgData name="Kumar, Mithlesh" userId="f75b44f8-038e-4ce4-a7a5-b89273cc7715" providerId="ADAL" clId="{6649C84B-A035-424C-9329-7BDD82EC0C7D}" dt="2022-06-27T15:17:19.381" v="110"/>
          <ac:spMkLst>
            <pc:docMk/>
            <pc:sldMk cId="1111374271" sldId="308"/>
            <ac:spMk id="345" creationId="{501EE7BE-2761-317A-9CEA-E75B6A2F25E7}"/>
          </ac:spMkLst>
        </pc:spChg>
        <pc:spChg chg="mod">
          <ac:chgData name="Kumar, Mithlesh" userId="f75b44f8-038e-4ce4-a7a5-b89273cc7715" providerId="ADAL" clId="{6649C84B-A035-424C-9329-7BDD82EC0C7D}" dt="2022-06-27T15:17:19.381" v="110"/>
          <ac:spMkLst>
            <pc:docMk/>
            <pc:sldMk cId="1111374271" sldId="308"/>
            <ac:spMk id="348" creationId="{68FAFD4B-027F-CA20-FC33-C70BDF4BDA77}"/>
          </ac:spMkLst>
        </pc:spChg>
        <pc:spChg chg="mod">
          <ac:chgData name="Kumar, Mithlesh" userId="f75b44f8-038e-4ce4-a7a5-b89273cc7715" providerId="ADAL" clId="{6649C84B-A035-424C-9329-7BDD82EC0C7D}" dt="2022-06-27T15:17:19.381" v="110"/>
          <ac:spMkLst>
            <pc:docMk/>
            <pc:sldMk cId="1111374271" sldId="308"/>
            <ac:spMk id="349" creationId="{BB7687A1-EB16-C3B0-F408-A53DF29A6718}"/>
          </ac:spMkLst>
        </pc:spChg>
        <pc:spChg chg="mod">
          <ac:chgData name="Kumar, Mithlesh" userId="f75b44f8-038e-4ce4-a7a5-b89273cc7715" providerId="ADAL" clId="{6649C84B-A035-424C-9329-7BDD82EC0C7D}" dt="2022-06-27T15:17:19.381" v="110"/>
          <ac:spMkLst>
            <pc:docMk/>
            <pc:sldMk cId="1111374271" sldId="308"/>
            <ac:spMk id="350" creationId="{975241A1-60B3-EDF9-AD24-08637EC94C64}"/>
          </ac:spMkLst>
        </pc:spChg>
        <pc:spChg chg="mod">
          <ac:chgData name="Kumar, Mithlesh" userId="f75b44f8-038e-4ce4-a7a5-b89273cc7715" providerId="ADAL" clId="{6649C84B-A035-424C-9329-7BDD82EC0C7D}" dt="2022-06-27T15:17:19.381" v="110"/>
          <ac:spMkLst>
            <pc:docMk/>
            <pc:sldMk cId="1111374271" sldId="308"/>
            <ac:spMk id="351" creationId="{BBFADAA7-2AE3-1A48-B095-10CD0F915D34}"/>
          </ac:spMkLst>
        </pc:spChg>
        <pc:spChg chg="mod">
          <ac:chgData name="Kumar, Mithlesh" userId="f75b44f8-038e-4ce4-a7a5-b89273cc7715" providerId="ADAL" clId="{6649C84B-A035-424C-9329-7BDD82EC0C7D}" dt="2022-06-27T15:17:30.721" v="118"/>
          <ac:spMkLst>
            <pc:docMk/>
            <pc:sldMk cId="1111374271" sldId="308"/>
            <ac:spMk id="388" creationId="{62F52282-8249-C36E-4506-1DEF0A7BD2E6}"/>
          </ac:spMkLst>
        </pc:spChg>
        <pc:spChg chg="mod">
          <ac:chgData name="Kumar, Mithlesh" userId="f75b44f8-038e-4ce4-a7a5-b89273cc7715" providerId="ADAL" clId="{6649C84B-A035-424C-9329-7BDD82EC0C7D}" dt="2022-06-27T15:17:30.721" v="118"/>
          <ac:spMkLst>
            <pc:docMk/>
            <pc:sldMk cId="1111374271" sldId="308"/>
            <ac:spMk id="389" creationId="{CD8C50D3-2217-9D57-5EA1-445B803922C0}"/>
          </ac:spMkLst>
        </pc:spChg>
        <pc:spChg chg="mod">
          <ac:chgData name="Kumar, Mithlesh" userId="f75b44f8-038e-4ce4-a7a5-b89273cc7715" providerId="ADAL" clId="{6649C84B-A035-424C-9329-7BDD82EC0C7D}" dt="2022-06-27T15:17:30.721" v="118"/>
          <ac:spMkLst>
            <pc:docMk/>
            <pc:sldMk cId="1111374271" sldId="308"/>
            <ac:spMk id="390" creationId="{4ECD1BA3-7355-1B94-9ADC-E54268059987}"/>
          </ac:spMkLst>
        </pc:spChg>
        <pc:spChg chg="mod">
          <ac:chgData name="Kumar, Mithlesh" userId="f75b44f8-038e-4ce4-a7a5-b89273cc7715" providerId="ADAL" clId="{6649C84B-A035-424C-9329-7BDD82EC0C7D}" dt="2022-06-27T15:17:30.721" v="118"/>
          <ac:spMkLst>
            <pc:docMk/>
            <pc:sldMk cId="1111374271" sldId="308"/>
            <ac:spMk id="391" creationId="{8D3E8ECA-AB5D-1C2C-27D2-4592BC25C6F1}"/>
          </ac:spMkLst>
        </pc:spChg>
        <pc:spChg chg="mod">
          <ac:chgData name="Kumar, Mithlesh" userId="f75b44f8-038e-4ce4-a7a5-b89273cc7715" providerId="ADAL" clId="{6649C84B-A035-424C-9329-7BDD82EC0C7D}" dt="2022-06-27T15:17:30.721" v="118"/>
          <ac:spMkLst>
            <pc:docMk/>
            <pc:sldMk cId="1111374271" sldId="308"/>
            <ac:spMk id="394" creationId="{A6221AA1-FE64-8F3C-3DE2-ABFF82076640}"/>
          </ac:spMkLst>
        </pc:spChg>
        <pc:spChg chg="mod">
          <ac:chgData name="Kumar, Mithlesh" userId="f75b44f8-038e-4ce4-a7a5-b89273cc7715" providerId="ADAL" clId="{6649C84B-A035-424C-9329-7BDD82EC0C7D}" dt="2022-06-27T15:17:30.721" v="118"/>
          <ac:spMkLst>
            <pc:docMk/>
            <pc:sldMk cId="1111374271" sldId="308"/>
            <ac:spMk id="395" creationId="{46789A95-EFED-A38F-EDE9-3229EC845C5D}"/>
          </ac:spMkLst>
        </pc:spChg>
        <pc:spChg chg="mod">
          <ac:chgData name="Kumar, Mithlesh" userId="f75b44f8-038e-4ce4-a7a5-b89273cc7715" providerId="ADAL" clId="{6649C84B-A035-424C-9329-7BDD82EC0C7D}" dt="2022-06-27T15:17:30.721" v="118"/>
          <ac:spMkLst>
            <pc:docMk/>
            <pc:sldMk cId="1111374271" sldId="308"/>
            <ac:spMk id="396" creationId="{4DF77545-3EDA-2C8B-08C9-53D0A415786D}"/>
          </ac:spMkLst>
        </pc:spChg>
        <pc:spChg chg="mod">
          <ac:chgData name="Kumar, Mithlesh" userId="f75b44f8-038e-4ce4-a7a5-b89273cc7715" providerId="ADAL" clId="{6649C84B-A035-424C-9329-7BDD82EC0C7D}" dt="2022-06-27T15:17:30.721" v="118"/>
          <ac:spMkLst>
            <pc:docMk/>
            <pc:sldMk cId="1111374271" sldId="308"/>
            <ac:spMk id="397" creationId="{E745F535-0EAB-906F-A38F-0C31C510B27F}"/>
          </ac:spMkLst>
        </pc:spChg>
        <pc:spChg chg="mod">
          <ac:chgData name="Kumar, Mithlesh" userId="f75b44f8-038e-4ce4-a7a5-b89273cc7715" providerId="ADAL" clId="{6649C84B-A035-424C-9329-7BDD82EC0C7D}" dt="2022-06-27T15:17:30.721" v="118"/>
          <ac:spMkLst>
            <pc:docMk/>
            <pc:sldMk cId="1111374271" sldId="308"/>
            <ac:spMk id="434" creationId="{A06D0F49-B9BE-2993-AB40-8EF6ABC28D40}"/>
          </ac:spMkLst>
        </pc:spChg>
        <pc:spChg chg="mod">
          <ac:chgData name="Kumar, Mithlesh" userId="f75b44f8-038e-4ce4-a7a5-b89273cc7715" providerId="ADAL" clId="{6649C84B-A035-424C-9329-7BDD82EC0C7D}" dt="2022-06-27T15:17:30.721" v="118"/>
          <ac:spMkLst>
            <pc:docMk/>
            <pc:sldMk cId="1111374271" sldId="308"/>
            <ac:spMk id="435" creationId="{B6C9E9E4-B241-5C85-C653-E3244099E63F}"/>
          </ac:spMkLst>
        </pc:spChg>
        <pc:spChg chg="mod">
          <ac:chgData name="Kumar, Mithlesh" userId="f75b44f8-038e-4ce4-a7a5-b89273cc7715" providerId="ADAL" clId="{6649C84B-A035-424C-9329-7BDD82EC0C7D}" dt="2022-06-27T15:17:30.721" v="118"/>
          <ac:spMkLst>
            <pc:docMk/>
            <pc:sldMk cId="1111374271" sldId="308"/>
            <ac:spMk id="436" creationId="{65BB51F4-FCFC-1BD0-6B15-507DE9C4AAAB}"/>
          </ac:spMkLst>
        </pc:spChg>
        <pc:spChg chg="mod">
          <ac:chgData name="Kumar, Mithlesh" userId="f75b44f8-038e-4ce4-a7a5-b89273cc7715" providerId="ADAL" clId="{6649C84B-A035-424C-9329-7BDD82EC0C7D}" dt="2022-06-27T15:17:30.721" v="118"/>
          <ac:spMkLst>
            <pc:docMk/>
            <pc:sldMk cId="1111374271" sldId="308"/>
            <ac:spMk id="437" creationId="{1D3F97E1-D296-C136-BAED-EEAC6B930D89}"/>
          </ac:spMkLst>
        </pc:spChg>
        <pc:spChg chg="mod">
          <ac:chgData name="Kumar, Mithlesh" userId="f75b44f8-038e-4ce4-a7a5-b89273cc7715" providerId="ADAL" clId="{6649C84B-A035-424C-9329-7BDD82EC0C7D}" dt="2022-06-27T15:17:30.721" v="118"/>
          <ac:spMkLst>
            <pc:docMk/>
            <pc:sldMk cId="1111374271" sldId="308"/>
            <ac:spMk id="440" creationId="{AC975999-4886-CE26-F4EE-A014F893D262}"/>
          </ac:spMkLst>
        </pc:spChg>
        <pc:spChg chg="mod">
          <ac:chgData name="Kumar, Mithlesh" userId="f75b44f8-038e-4ce4-a7a5-b89273cc7715" providerId="ADAL" clId="{6649C84B-A035-424C-9329-7BDD82EC0C7D}" dt="2022-06-27T15:17:30.721" v="118"/>
          <ac:spMkLst>
            <pc:docMk/>
            <pc:sldMk cId="1111374271" sldId="308"/>
            <ac:spMk id="441" creationId="{17BE7933-1543-62DB-8F54-5C898BCE2B78}"/>
          </ac:spMkLst>
        </pc:spChg>
        <pc:spChg chg="mod">
          <ac:chgData name="Kumar, Mithlesh" userId="f75b44f8-038e-4ce4-a7a5-b89273cc7715" providerId="ADAL" clId="{6649C84B-A035-424C-9329-7BDD82EC0C7D}" dt="2022-06-27T15:17:30.721" v="118"/>
          <ac:spMkLst>
            <pc:docMk/>
            <pc:sldMk cId="1111374271" sldId="308"/>
            <ac:spMk id="442" creationId="{9400DF6F-12C5-6670-7A0E-C7E5026EE2A4}"/>
          </ac:spMkLst>
        </pc:spChg>
        <pc:spChg chg="mod">
          <ac:chgData name="Kumar, Mithlesh" userId="f75b44f8-038e-4ce4-a7a5-b89273cc7715" providerId="ADAL" clId="{6649C84B-A035-424C-9329-7BDD82EC0C7D}" dt="2022-06-27T15:17:30.721" v="118"/>
          <ac:spMkLst>
            <pc:docMk/>
            <pc:sldMk cId="1111374271" sldId="308"/>
            <ac:spMk id="443" creationId="{C833744D-9D28-5DC4-4927-E50DA34A1B8A}"/>
          </ac:spMkLst>
        </pc:spChg>
        <pc:spChg chg="mod">
          <ac:chgData name="Kumar, Mithlesh" userId="f75b44f8-038e-4ce4-a7a5-b89273cc7715" providerId="ADAL" clId="{6649C84B-A035-424C-9329-7BDD82EC0C7D}" dt="2022-06-27T15:18:34.239" v="140"/>
          <ac:spMkLst>
            <pc:docMk/>
            <pc:sldMk cId="1111374271" sldId="308"/>
            <ac:spMk id="483" creationId="{6A12E9F4-D71F-B553-FEE9-36A13416F39C}"/>
          </ac:spMkLst>
        </pc:spChg>
        <pc:spChg chg="mod">
          <ac:chgData name="Kumar, Mithlesh" userId="f75b44f8-038e-4ce4-a7a5-b89273cc7715" providerId="ADAL" clId="{6649C84B-A035-424C-9329-7BDD82EC0C7D}" dt="2022-06-27T15:18:34.239" v="140"/>
          <ac:spMkLst>
            <pc:docMk/>
            <pc:sldMk cId="1111374271" sldId="308"/>
            <ac:spMk id="484" creationId="{321BBEC4-9CB7-1BA7-FF15-B2DD93C3EEAE}"/>
          </ac:spMkLst>
        </pc:spChg>
        <pc:spChg chg="mod">
          <ac:chgData name="Kumar, Mithlesh" userId="f75b44f8-038e-4ce4-a7a5-b89273cc7715" providerId="ADAL" clId="{6649C84B-A035-424C-9329-7BDD82EC0C7D}" dt="2022-06-27T15:18:34.239" v="140"/>
          <ac:spMkLst>
            <pc:docMk/>
            <pc:sldMk cId="1111374271" sldId="308"/>
            <ac:spMk id="485" creationId="{276A4E83-9EB5-9701-1A27-A28BA52D26D6}"/>
          </ac:spMkLst>
        </pc:spChg>
        <pc:spChg chg="mod">
          <ac:chgData name="Kumar, Mithlesh" userId="f75b44f8-038e-4ce4-a7a5-b89273cc7715" providerId="ADAL" clId="{6649C84B-A035-424C-9329-7BDD82EC0C7D}" dt="2022-06-27T15:18:34.239" v="140"/>
          <ac:spMkLst>
            <pc:docMk/>
            <pc:sldMk cId="1111374271" sldId="308"/>
            <ac:spMk id="486" creationId="{C919F159-1295-EE96-8652-1787A2348A04}"/>
          </ac:spMkLst>
        </pc:spChg>
        <pc:spChg chg="mod">
          <ac:chgData name="Kumar, Mithlesh" userId="f75b44f8-038e-4ce4-a7a5-b89273cc7715" providerId="ADAL" clId="{6649C84B-A035-424C-9329-7BDD82EC0C7D}" dt="2022-06-27T15:18:34.239" v="140"/>
          <ac:spMkLst>
            <pc:docMk/>
            <pc:sldMk cId="1111374271" sldId="308"/>
            <ac:spMk id="489" creationId="{7191BA13-AACF-9CDE-0264-92CFD5F98674}"/>
          </ac:spMkLst>
        </pc:spChg>
        <pc:spChg chg="mod">
          <ac:chgData name="Kumar, Mithlesh" userId="f75b44f8-038e-4ce4-a7a5-b89273cc7715" providerId="ADAL" clId="{6649C84B-A035-424C-9329-7BDD82EC0C7D}" dt="2022-06-27T15:18:34.239" v="140"/>
          <ac:spMkLst>
            <pc:docMk/>
            <pc:sldMk cId="1111374271" sldId="308"/>
            <ac:spMk id="490" creationId="{29FB634C-FBFB-BC37-C103-4F720987C382}"/>
          </ac:spMkLst>
        </pc:spChg>
        <pc:spChg chg="mod">
          <ac:chgData name="Kumar, Mithlesh" userId="f75b44f8-038e-4ce4-a7a5-b89273cc7715" providerId="ADAL" clId="{6649C84B-A035-424C-9329-7BDD82EC0C7D}" dt="2022-06-27T15:18:34.239" v="140"/>
          <ac:spMkLst>
            <pc:docMk/>
            <pc:sldMk cId="1111374271" sldId="308"/>
            <ac:spMk id="491" creationId="{043C8C68-DEA1-2285-1DCD-BB1D7C2E0327}"/>
          </ac:spMkLst>
        </pc:spChg>
        <pc:spChg chg="mod">
          <ac:chgData name="Kumar, Mithlesh" userId="f75b44f8-038e-4ce4-a7a5-b89273cc7715" providerId="ADAL" clId="{6649C84B-A035-424C-9329-7BDD82EC0C7D}" dt="2022-06-27T15:18:34.239" v="140"/>
          <ac:spMkLst>
            <pc:docMk/>
            <pc:sldMk cId="1111374271" sldId="308"/>
            <ac:spMk id="492" creationId="{8AC661A9-344E-945A-651D-7D346DA62E66}"/>
          </ac:spMkLst>
        </pc:spChg>
        <pc:spChg chg="mod">
          <ac:chgData name="Kumar, Mithlesh" userId="f75b44f8-038e-4ce4-a7a5-b89273cc7715" providerId="ADAL" clId="{6649C84B-A035-424C-9329-7BDD82EC0C7D}" dt="2022-06-27T15:18:34.239" v="140"/>
          <ac:spMkLst>
            <pc:docMk/>
            <pc:sldMk cId="1111374271" sldId="308"/>
            <ac:spMk id="529" creationId="{50E4AB24-6F5F-DFD3-4F3D-2EB40EC5BE75}"/>
          </ac:spMkLst>
        </pc:spChg>
        <pc:spChg chg="mod">
          <ac:chgData name="Kumar, Mithlesh" userId="f75b44f8-038e-4ce4-a7a5-b89273cc7715" providerId="ADAL" clId="{6649C84B-A035-424C-9329-7BDD82EC0C7D}" dt="2022-06-27T15:18:34.239" v="140"/>
          <ac:spMkLst>
            <pc:docMk/>
            <pc:sldMk cId="1111374271" sldId="308"/>
            <ac:spMk id="530" creationId="{2DCFC911-A131-6FFD-F65D-EBE313E27EDD}"/>
          </ac:spMkLst>
        </pc:spChg>
        <pc:spChg chg="mod">
          <ac:chgData name="Kumar, Mithlesh" userId="f75b44f8-038e-4ce4-a7a5-b89273cc7715" providerId="ADAL" clId="{6649C84B-A035-424C-9329-7BDD82EC0C7D}" dt="2022-06-27T15:18:34.239" v="140"/>
          <ac:spMkLst>
            <pc:docMk/>
            <pc:sldMk cId="1111374271" sldId="308"/>
            <ac:spMk id="531" creationId="{919D3CF3-47BC-52E5-8489-83054762A36A}"/>
          </ac:spMkLst>
        </pc:spChg>
        <pc:spChg chg="mod">
          <ac:chgData name="Kumar, Mithlesh" userId="f75b44f8-038e-4ce4-a7a5-b89273cc7715" providerId="ADAL" clId="{6649C84B-A035-424C-9329-7BDD82EC0C7D}" dt="2022-06-27T15:18:34.239" v="140"/>
          <ac:spMkLst>
            <pc:docMk/>
            <pc:sldMk cId="1111374271" sldId="308"/>
            <ac:spMk id="532" creationId="{1A7E6DB3-C775-DEAB-1B40-224CFC690733}"/>
          </ac:spMkLst>
        </pc:spChg>
        <pc:spChg chg="mod">
          <ac:chgData name="Kumar, Mithlesh" userId="f75b44f8-038e-4ce4-a7a5-b89273cc7715" providerId="ADAL" clId="{6649C84B-A035-424C-9329-7BDD82EC0C7D}" dt="2022-06-27T15:18:34.239" v="140"/>
          <ac:spMkLst>
            <pc:docMk/>
            <pc:sldMk cId="1111374271" sldId="308"/>
            <ac:spMk id="535" creationId="{76A52A12-D57F-CCBB-5173-FEF95EBFCC97}"/>
          </ac:spMkLst>
        </pc:spChg>
        <pc:spChg chg="mod">
          <ac:chgData name="Kumar, Mithlesh" userId="f75b44f8-038e-4ce4-a7a5-b89273cc7715" providerId="ADAL" clId="{6649C84B-A035-424C-9329-7BDD82EC0C7D}" dt="2022-06-27T15:18:34.239" v="140"/>
          <ac:spMkLst>
            <pc:docMk/>
            <pc:sldMk cId="1111374271" sldId="308"/>
            <ac:spMk id="536" creationId="{A541932C-E4EF-7824-F610-6891C79FC5EF}"/>
          </ac:spMkLst>
        </pc:spChg>
        <pc:spChg chg="mod">
          <ac:chgData name="Kumar, Mithlesh" userId="f75b44f8-038e-4ce4-a7a5-b89273cc7715" providerId="ADAL" clId="{6649C84B-A035-424C-9329-7BDD82EC0C7D}" dt="2022-06-27T15:18:34.239" v="140"/>
          <ac:spMkLst>
            <pc:docMk/>
            <pc:sldMk cId="1111374271" sldId="308"/>
            <ac:spMk id="537" creationId="{5A422A49-0990-9330-363E-770F7D429D2C}"/>
          </ac:spMkLst>
        </pc:spChg>
        <pc:spChg chg="mod">
          <ac:chgData name="Kumar, Mithlesh" userId="f75b44f8-038e-4ce4-a7a5-b89273cc7715" providerId="ADAL" clId="{6649C84B-A035-424C-9329-7BDD82EC0C7D}" dt="2022-06-27T15:18:34.239" v="140"/>
          <ac:spMkLst>
            <pc:docMk/>
            <pc:sldMk cId="1111374271" sldId="308"/>
            <ac:spMk id="538" creationId="{24A3DEE7-6B36-1704-ADFE-E49D5CAECF6D}"/>
          </ac:spMkLst>
        </pc:spChg>
        <pc:spChg chg="mod">
          <ac:chgData name="Kumar, Mithlesh" userId="f75b44f8-038e-4ce4-a7a5-b89273cc7715" providerId="ADAL" clId="{6649C84B-A035-424C-9329-7BDD82EC0C7D}" dt="2022-06-27T15:18:34.239" v="140"/>
          <ac:spMkLst>
            <pc:docMk/>
            <pc:sldMk cId="1111374271" sldId="308"/>
            <ac:spMk id="574" creationId="{0605843E-07FF-743D-2A7D-945E1BCEFBAD}"/>
          </ac:spMkLst>
        </pc:spChg>
        <pc:spChg chg="mod">
          <ac:chgData name="Kumar, Mithlesh" userId="f75b44f8-038e-4ce4-a7a5-b89273cc7715" providerId="ADAL" clId="{6649C84B-A035-424C-9329-7BDD82EC0C7D}" dt="2022-06-27T15:18:34.239" v="140"/>
          <ac:spMkLst>
            <pc:docMk/>
            <pc:sldMk cId="1111374271" sldId="308"/>
            <ac:spMk id="575" creationId="{6C032587-FD9F-E935-9FFB-7526667714F8}"/>
          </ac:spMkLst>
        </pc:spChg>
        <pc:spChg chg="mod">
          <ac:chgData name="Kumar, Mithlesh" userId="f75b44f8-038e-4ce4-a7a5-b89273cc7715" providerId="ADAL" clId="{6649C84B-A035-424C-9329-7BDD82EC0C7D}" dt="2022-06-27T15:18:34.239" v="140"/>
          <ac:spMkLst>
            <pc:docMk/>
            <pc:sldMk cId="1111374271" sldId="308"/>
            <ac:spMk id="576" creationId="{9415C4FB-3C64-55C5-AE1A-BA67DED4A4F1}"/>
          </ac:spMkLst>
        </pc:spChg>
        <pc:spChg chg="mod">
          <ac:chgData name="Kumar, Mithlesh" userId="f75b44f8-038e-4ce4-a7a5-b89273cc7715" providerId="ADAL" clId="{6649C84B-A035-424C-9329-7BDD82EC0C7D}" dt="2022-06-27T15:18:34.239" v="140"/>
          <ac:spMkLst>
            <pc:docMk/>
            <pc:sldMk cId="1111374271" sldId="308"/>
            <ac:spMk id="577" creationId="{464CB0FA-246D-B6B2-0137-F987CB537F90}"/>
          </ac:spMkLst>
        </pc:spChg>
        <pc:spChg chg="mod">
          <ac:chgData name="Kumar, Mithlesh" userId="f75b44f8-038e-4ce4-a7a5-b89273cc7715" providerId="ADAL" clId="{6649C84B-A035-424C-9329-7BDD82EC0C7D}" dt="2022-06-27T15:18:34.239" v="140"/>
          <ac:spMkLst>
            <pc:docMk/>
            <pc:sldMk cId="1111374271" sldId="308"/>
            <ac:spMk id="580" creationId="{42040EF4-0BFB-2414-3130-6AB8911EE4F5}"/>
          </ac:spMkLst>
        </pc:spChg>
        <pc:spChg chg="mod">
          <ac:chgData name="Kumar, Mithlesh" userId="f75b44f8-038e-4ce4-a7a5-b89273cc7715" providerId="ADAL" clId="{6649C84B-A035-424C-9329-7BDD82EC0C7D}" dt="2022-06-27T15:18:34.239" v="140"/>
          <ac:spMkLst>
            <pc:docMk/>
            <pc:sldMk cId="1111374271" sldId="308"/>
            <ac:spMk id="581" creationId="{5896FD59-33C8-07DE-E88E-16072253464C}"/>
          </ac:spMkLst>
        </pc:spChg>
        <pc:spChg chg="mod">
          <ac:chgData name="Kumar, Mithlesh" userId="f75b44f8-038e-4ce4-a7a5-b89273cc7715" providerId="ADAL" clId="{6649C84B-A035-424C-9329-7BDD82EC0C7D}" dt="2022-06-27T15:18:34.239" v="140"/>
          <ac:spMkLst>
            <pc:docMk/>
            <pc:sldMk cId="1111374271" sldId="308"/>
            <ac:spMk id="582" creationId="{B6936EA5-5D56-5E08-6780-65B714681186}"/>
          </ac:spMkLst>
        </pc:spChg>
        <pc:spChg chg="mod">
          <ac:chgData name="Kumar, Mithlesh" userId="f75b44f8-038e-4ce4-a7a5-b89273cc7715" providerId="ADAL" clId="{6649C84B-A035-424C-9329-7BDD82EC0C7D}" dt="2022-06-27T15:18:34.239" v="140"/>
          <ac:spMkLst>
            <pc:docMk/>
            <pc:sldMk cId="1111374271" sldId="308"/>
            <ac:spMk id="583" creationId="{16221269-4048-358C-E663-4AA42BCD3B8B}"/>
          </ac:spMkLst>
        </pc:spChg>
        <pc:spChg chg="mod">
          <ac:chgData name="Kumar, Mithlesh" userId="f75b44f8-038e-4ce4-a7a5-b89273cc7715" providerId="ADAL" clId="{6649C84B-A035-424C-9329-7BDD82EC0C7D}" dt="2022-06-27T15:18:34.239" v="140"/>
          <ac:spMkLst>
            <pc:docMk/>
            <pc:sldMk cId="1111374271" sldId="308"/>
            <ac:spMk id="620" creationId="{6ECAD37C-A370-A9F3-422B-E2F9FEF98792}"/>
          </ac:spMkLst>
        </pc:spChg>
        <pc:spChg chg="mod">
          <ac:chgData name="Kumar, Mithlesh" userId="f75b44f8-038e-4ce4-a7a5-b89273cc7715" providerId="ADAL" clId="{6649C84B-A035-424C-9329-7BDD82EC0C7D}" dt="2022-06-27T15:18:34.239" v="140"/>
          <ac:spMkLst>
            <pc:docMk/>
            <pc:sldMk cId="1111374271" sldId="308"/>
            <ac:spMk id="621" creationId="{48ACFE84-EA12-A46D-358C-BE377FA40C70}"/>
          </ac:spMkLst>
        </pc:spChg>
        <pc:spChg chg="mod">
          <ac:chgData name="Kumar, Mithlesh" userId="f75b44f8-038e-4ce4-a7a5-b89273cc7715" providerId="ADAL" clId="{6649C84B-A035-424C-9329-7BDD82EC0C7D}" dt="2022-06-27T15:18:34.239" v="140"/>
          <ac:spMkLst>
            <pc:docMk/>
            <pc:sldMk cId="1111374271" sldId="308"/>
            <ac:spMk id="622" creationId="{1F5EC40F-13AC-9CF2-CC3F-5D32B7E0D078}"/>
          </ac:spMkLst>
        </pc:spChg>
        <pc:spChg chg="mod">
          <ac:chgData name="Kumar, Mithlesh" userId="f75b44f8-038e-4ce4-a7a5-b89273cc7715" providerId="ADAL" clId="{6649C84B-A035-424C-9329-7BDD82EC0C7D}" dt="2022-06-27T15:18:34.239" v="140"/>
          <ac:spMkLst>
            <pc:docMk/>
            <pc:sldMk cId="1111374271" sldId="308"/>
            <ac:spMk id="623" creationId="{D57B99B2-C89F-8E62-52B0-E8A57C7A4C27}"/>
          </ac:spMkLst>
        </pc:spChg>
        <pc:spChg chg="mod">
          <ac:chgData name="Kumar, Mithlesh" userId="f75b44f8-038e-4ce4-a7a5-b89273cc7715" providerId="ADAL" clId="{6649C84B-A035-424C-9329-7BDD82EC0C7D}" dt="2022-06-27T15:18:34.239" v="140"/>
          <ac:spMkLst>
            <pc:docMk/>
            <pc:sldMk cId="1111374271" sldId="308"/>
            <ac:spMk id="626" creationId="{F6D39209-ADD5-75CB-E594-C7302C20F936}"/>
          </ac:spMkLst>
        </pc:spChg>
        <pc:spChg chg="mod">
          <ac:chgData name="Kumar, Mithlesh" userId="f75b44f8-038e-4ce4-a7a5-b89273cc7715" providerId="ADAL" clId="{6649C84B-A035-424C-9329-7BDD82EC0C7D}" dt="2022-06-27T15:18:34.239" v="140"/>
          <ac:spMkLst>
            <pc:docMk/>
            <pc:sldMk cId="1111374271" sldId="308"/>
            <ac:spMk id="627" creationId="{EF357643-23C3-4D07-5C8D-8FE091FCE32C}"/>
          </ac:spMkLst>
        </pc:spChg>
        <pc:spChg chg="mod">
          <ac:chgData name="Kumar, Mithlesh" userId="f75b44f8-038e-4ce4-a7a5-b89273cc7715" providerId="ADAL" clId="{6649C84B-A035-424C-9329-7BDD82EC0C7D}" dt="2022-06-27T15:18:34.239" v="140"/>
          <ac:spMkLst>
            <pc:docMk/>
            <pc:sldMk cId="1111374271" sldId="308"/>
            <ac:spMk id="628" creationId="{14B280D7-7E25-A7AA-30C9-401544889B52}"/>
          </ac:spMkLst>
        </pc:spChg>
        <pc:spChg chg="mod">
          <ac:chgData name="Kumar, Mithlesh" userId="f75b44f8-038e-4ce4-a7a5-b89273cc7715" providerId="ADAL" clId="{6649C84B-A035-424C-9329-7BDD82EC0C7D}" dt="2022-06-27T15:18:34.239" v="140"/>
          <ac:spMkLst>
            <pc:docMk/>
            <pc:sldMk cId="1111374271" sldId="308"/>
            <ac:spMk id="629" creationId="{1B1F1F6D-2234-FFA2-D4CE-C46CCDBFD248}"/>
          </ac:spMkLst>
        </pc:spChg>
        <pc:spChg chg="mod">
          <ac:chgData name="Kumar, Mithlesh" userId="f75b44f8-038e-4ce4-a7a5-b89273cc7715" providerId="ADAL" clId="{6649C84B-A035-424C-9329-7BDD82EC0C7D}" dt="2022-06-27T15:18:34.239" v="140"/>
          <ac:spMkLst>
            <pc:docMk/>
            <pc:sldMk cId="1111374271" sldId="308"/>
            <ac:spMk id="665" creationId="{C48221E7-77A0-A290-5904-2704EA0E4CD7}"/>
          </ac:spMkLst>
        </pc:spChg>
        <pc:spChg chg="mod">
          <ac:chgData name="Kumar, Mithlesh" userId="f75b44f8-038e-4ce4-a7a5-b89273cc7715" providerId="ADAL" clId="{6649C84B-A035-424C-9329-7BDD82EC0C7D}" dt="2022-06-27T15:18:34.239" v="140"/>
          <ac:spMkLst>
            <pc:docMk/>
            <pc:sldMk cId="1111374271" sldId="308"/>
            <ac:spMk id="666" creationId="{6E2CE9D8-AC98-CC4C-5856-90ED4231664D}"/>
          </ac:spMkLst>
        </pc:spChg>
        <pc:spChg chg="mod">
          <ac:chgData name="Kumar, Mithlesh" userId="f75b44f8-038e-4ce4-a7a5-b89273cc7715" providerId="ADAL" clId="{6649C84B-A035-424C-9329-7BDD82EC0C7D}" dt="2022-06-27T15:18:34.239" v="140"/>
          <ac:spMkLst>
            <pc:docMk/>
            <pc:sldMk cId="1111374271" sldId="308"/>
            <ac:spMk id="667" creationId="{4E731F4B-23D5-BF9D-C99A-A5F17F79584E}"/>
          </ac:spMkLst>
        </pc:spChg>
        <pc:spChg chg="mod">
          <ac:chgData name="Kumar, Mithlesh" userId="f75b44f8-038e-4ce4-a7a5-b89273cc7715" providerId="ADAL" clId="{6649C84B-A035-424C-9329-7BDD82EC0C7D}" dt="2022-06-27T15:18:34.239" v="140"/>
          <ac:spMkLst>
            <pc:docMk/>
            <pc:sldMk cId="1111374271" sldId="308"/>
            <ac:spMk id="668" creationId="{E474FB3C-B40A-0C82-DF5F-AC3467BB3020}"/>
          </ac:spMkLst>
        </pc:spChg>
        <pc:spChg chg="mod">
          <ac:chgData name="Kumar, Mithlesh" userId="f75b44f8-038e-4ce4-a7a5-b89273cc7715" providerId="ADAL" clId="{6649C84B-A035-424C-9329-7BDD82EC0C7D}" dt="2022-06-27T15:18:34.239" v="140"/>
          <ac:spMkLst>
            <pc:docMk/>
            <pc:sldMk cId="1111374271" sldId="308"/>
            <ac:spMk id="671" creationId="{9EE2EA38-0774-E410-9D72-6D69C113EAE1}"/>
          </ac:spMkLst>
        </pc:spChg>
        <pc:spChg chg="mod">
          <ac:chgData name="Kumar, Mithlesh" userId="f75b44f8-038e-4ce4-a7a5-b89273cc7715" providerId="ADAL" clId="{6649C84B-A035-424C-9329-7BDD82EC0C7D}" dt="2022-06-27T15:18:34.239" v="140"/>
          <ac:spMkLst>
            <pc:docMk/>
            <pc:sldMk cId="1111374271" sldId="308"/>
            <ac:spMk id="672" creationId="{0686A895-FEDF-612C-4F71-542D034988B2}"/>
          </ac:spMkLst>
        </pc:spChg>
        <pc:spChg chg="mod">
          <ac:chgData name="Kumar, Mithlesh" userId="f75b44f8-038e-4ce4-a7a5-b89273cc7715" providerId="ADAL" clId="{6649C84B-A035-424C-9329-7BDD82EC0C7D}" dt="2022-06-27T15:18:34.239" v="140"/>
          <ac:spMkLst>
            <pc:docMk/>
            <pc:sldMk cId="1111374271" sldId="308"/>
            <ac:spMk id="673" creationId="{501B17B9-C2C1-B1EF-8AEE-8C1417F0A4AE}"/>
          </ac:spMkLst>
        </pc:spChg>
        <pc:spChg chg="mod">
          <ac:chgData name="Kumar, Mithlesh" userId="f75b44f8-038e-4ce4-a7a5-b89273cc7715" providerId="ADAL" clId="{6649C84B-A035-424C-9329-7BDD82EC0C7D}" dt="2022-06-27T15:18:34.239" v="140"/>
          <ac:spMkLst>
            <pc:docMk/>
            <pc:sldMk cId="1111374271" sldId="308"/>
            <ac:spMk id="674" creationId="{26F51654-3F99-E3E0-9AF9-5FCD790E341B}"/>
          </ac:spMkLst>
        </pc:spChg>
        <pc:spChg chg="mod">
          <ac:chgData name="Kumar, Mithlesh" userId="f75b44f8-038e-4ce4-a7a5-b89273cc7715" providerId="ADAL" clId="{6649C84B-A035-424C-9329-7BDD82EC0C7D}" dt="2022-06-27T15:18:34.239" v="140"/>
          <ac:spMkLst>
            <pc:docMk/>
            <pc:sldMk cId="1111374271" sldId="308"/>
            <ac:spMk id="711" creationId="{BF1F87F2-3AA0-5CF2-ED90-FA1B7A3BEF9C}"/>
          </ac:spMkLst>
        </pc:spChg>
        <pc:spChg chg="mod">
          <ac:chgData name="Kumar, Mithlesh" userId="f75b44f8-038e-4ce4-a7a5-b89273cc7715" providerId="ADAL" clId="{6649C84B-A035-424C-9329-7BDD82EC0C7D}" dt="2022-06-27T15:18:34.239" v="140"/>
          <ac:spMkLst>
            <pc:docMk/>
            <pc:sldMk cId="1111374271" sldId="308"/>
            <ac:spMk id="712" creationId="{CA1B905D-B6FE-801D-BD40-05A167FB6015}"/>
          </ac:spMkLst>
        </pc:spChg>
        <pc:spChg chg="mod">
          <ac:chgData name="Kumar, Mithlesh" userId="f75b44f8-038e-4ce4-a7a5-b89273cc7715" providerId="ADAL" clId="{6649C84B-A035-424C-9329-7BDD82EC0C7D}" dt="2022-06-27T15:18:34.239" v="140"/>
          <ac:spMkLst>
            <pc:docMk/>
            <pc:sldMk cId="1111374271" sldId="308"/>
            <ac:spMk id="713" creationId="{D2381F0A-1159-B99D-4C6C-5358E73F3E48}"/>
          </ac:spMkLst>
        </pc:spChg>
        <pc:spChg chg="mod">
          <ac:chgData name="Kumar, Mithlesh" userId="f75b44f8-038e-4ce4-a7a5-b89273cc7715" providerId="ADAL" clId="{6649C84B-A035-424C-9329-7BDD82EC0C7D}" dt="2022-06-27T15:18:34.239" v="140"/>
          <ac:spMkLst>
            <pc:docMk/>
            <pc:sldMk cId="1111374271" sldId="308"/>
            <ac:spMk id="714" creationId="{D7F13E55-711A-D532-3184-CD8111A7322B}"/>
          </ac:spMkLst>
        </pc:spChg>
        <pc:spChg chg="mod">
          <ac:chgData name="Kumar, Mithlesh" userId="f75b44f8-038e-4ce4-a7a5-b89273cc7715" providerId="ADAL" clId="{6649C84B-A035-424C-9329-7BDD82EC0C7D}" dt="2022-06-27T15:18:34.239" v="140"/>
          <ac:spMkLst>
            <pc:docMk/>
            <pc:sldMk cId="1111374271" sldId="308"/>
            <ac:spMk id="717" creationId="{EA8491CC-94B3-91EA-88C1-42076817EC37}"/>
          </ac:spMkLst>
        </pc:spChg>
        <pc:spChg chg="mod">
          <ac:chgData name="Kumar, Mithlesh" userId="f75b44f8-038e-4ce4-a7a5-b89273cc7715" providerId="ADAL" clId="{6649C84B-A035-424C-9329-7BDD82EC0C7D}" dt="2022-06-27T15:18:34.239" v="140"/>
          <ac:spMkLst>
            <pc:docMk/>
            <pc:sldMk cId="1111374271" sldId="308"/>
            <ac:spMk id="718" creationId="{6612F5A3-08D3-6A24-71CC-A82567255C84}"/>
          </ac:spMkLst>
        </pc:spChg>
        <pc:spChg chg="mod">
          <ac:chgData name="Kumar, Mithlesh" userId="f75b44f8-038e-4ce4-a7a5-b89273cc7715" providerId="ADAL" clId="{6649C84B-A035-424C-9329-7BDD82EC0C7D}" dt="2022-06-27T15:18:34.239" v="140"/>
          <ac:spMkLst>
            <pc:docMk/>
            <pc:sldMk cId="1111374271" sldId="308"/>
            <ac:spMk id="719" creationId="{43FADE00-2FDC-7E6E-365E-9588B900CBB6}"/>
          </ac:spMkLst>
        </pc:spChg>
        <pc:spChg chg="mod">
          <ac:chgData name="Kumar, Mithlesh" userId="f75b44f8-038e-4ce4-a7a5-b89273cc7715" providerId="ADAL" clId="{6649C84B-A035-424C-9329-7BDD82EC0C7D}" dt="2022-06-27T15:18:34.239" v="140"/>
          <ac:spMkLst>
            <pc:docMk/>
            <pc:sldMk cId="1111374271" sldId="308"/>
            <ac:spMk id="720" creationId="{3BEA2ABF-0B3E-8529-DC9C-D9D07C13EECF}"/>
          </ac:spMkLst>
        </pc:spChg>
        <pc:spChg chg="mod">
          <ac:chgData name="Kumar, Mithlesh" userId="f75b44f8-038e-4ce4-a7a5-b89273cc7715" providerId="ADAL" clId="{6649C84B-A035-424C-9329-7BDD82EC0C7D}" dt="2022-06-27T15:22:12.791" v="167"/>
          <ac:spMkLst>
            <pc:docMk/>
            <pc:sldMk cId="1111374271" sldId="308"/>
            <ac:spMk id="723" creationId="{38B46B5B-42B9-8009-685D-9A8DDD633311}"/>
          </ac:spMkLst>
        </pc:spChg>
        <pc:spChg chg="mod">
          <ac:chgData name="Kumar, Mithlesh" userId="f75b44f8-038e-4ce4-a7a5-b89273cc7715" providerId="ADAL" clId="{6649C84B-A035-424C-9329-7BDD82EC0C7D}" dt="2022-06-27T15:22:12.791" v="167"/>
          <ac:spMkLst>
            <pc:docMk/>
            <pc:sldMk cId="1111374271" sldId="308"/>
            <ac:spMk id="724" creationId="{7B0370C2-3768-5448-68BF-AE7FC7B44D71}"/>
          </ac:spMkLst>
        </pc:spChg>
        <pc:spChg chg="add mod">
          <ac:chgData name="Kumar, Mithlesh" userId="f75b44f8-038e-4ce4-a7a5-b89273cc7715" providerId="ADAL" clId="{6649C84B-A035-424C-9329-7BDD82EC0C7D}" dt="2022-06-27T16:17:30.326" v="559" actId="20577"/>
          <ac:spMkLst>
            <pc:docMk/>
            <pc:sldMk cId="1111374271" sldId="308"/>
            <ac:spMk id="728" creationId="{0A03B955-5D5B-CCBA-2415-180DCF9FD7C1}"/>
          </ac:spMkLst>
        </pc:spChg>
        <pc:spChg chg="add mod">
          <ac:chgData name="Kumar, Mithlesh" userId="f75b44f8-038e-4ce4-a7a5-b89273cc7715" providerId="ADAL" clId="{6649C84B-A035-424C-9329-7BDD82EC0C7D}" dt="2022-06-27T15:25:04.020" v="197" actId="1076"/>
          <ac:spMkLst>
            <pc:docMk/>
            <pc:sldMk cId="1111374271" sldId="308"/>
            <ac:spMk id="729" creationId="{0771A5E0-70F3-4886-2CC7-C2643B2439A2}"/>
          </ac:spMkLst>
        </pc:spChg>
        <pc:grpChg chg="add del mod">
          <ac:chgData name="Kumar, Mithlesh" userId="f75b44f8-038e-4ce4-a7a5-b89273cc7715" providerId="ADAL" clId="{6649C84B-A035-424C-9329-7BDD82EC0C7D}" dt="2022-06-27T15:18:33.190" v="139" actId="21"/>
          <ac:grpSpMkLst>
            <pc:docMk/>
            <pc:sldMk cId="1111374271" sldId="308"/>
            <ac:grpSpMk id="21" creationId="{F16B15DF-DAD3-9439-2348-72BA22B4A217}"/>
          </ac:grpSpMkLst>
        </pc:grpChg>
        <pc:grpChg chg="mod">
          <ac:chgData name="Kumar, Mithlesh" userId="f75b44f8-038e-4ce4-a7a5-b89273cc7715" providerId="ADAL" clId="{6649C84B-A035-424C-9329-7BDD82EC0C7D}" dt="2022-06-27T15:18:30.869" v="138" actId="164"/>
          <ac:grpSpMkLst>
            <pc:docMk/>
            <pc:sldMk cId="1111374271" sldId="308"/>
            <ac:grpSpMk id="95" creationId="{D84E34C0-857D-F847-8CC8-5166D2DB0744}"/>
          </ac:grpSpMkLst>
        </pc:grpChg>
        <pc:grpChg chg="del mod">
          <ac:chgData name="Kumar, Mithlesh" userId="f75b44f8-038e-4ce4-a7a5-b89273cc7715" providerId="ADAL" clId="{6649C84B-A035-424C-9329-7BDD82EC0C7D}" dt="2022-06-27T15:22:12.363" v="166" actId="21"/>
          <ac:grpSpMkLst>
            <pc:docMk/>
            <pc:sldMk cId="1111374271" sldId="308"/>
            <ac:grpSpMk id="247" creationId="{79C152F3-1F57-437B-EE97-43E425AF3AAF}"/>
          </ac:grpSpMkLst>
        </pc:grpChg>
        <pc:grpChg chg="add mod">
          <ac:chgData name="Kumar, Mithlesh" userId="f75b44f8-038e-4ce4-a7a5-b89273cc7715" providerId="ADAL" clId="{6649C84B-A035-424C-9329-7BDD82EC0C7D}" dt="2022-06-27T15:18:30.869" v="138" actId="164"/>
          <ac:grpSpMkLst>
            <pc:docMk/>
            <pc:sldMk cId="1111374271" sldId="308"/>
            <ac:grpSpMk id="260" creationId="{4EBF33A3-D1F1-233F-38B8-C926A679D4B1}"/>
          </ac:grpSpMkLst>
        </pc:grpChg>
        <pc:grpChg chg="mod">
          <ac:chgData name="Kumar, Mithlesh" userId="f75b44f8-038e-4ce4-a7a5-b89273cc7715" providerId="ADAL" clId="{6649C84B-A035-424C-9329-7BDD82EC0C7D}" dt="2022-06-27T15:17:19.381" v="110"/>
          <ac:grpSpMkLst>
            <pc:docMk/>
            <pc:sldMk cId="1111374271" sldId="308"/>
            <ac:grpSpMk id="261" creationId="{1D24AA16-C9ED-CCE4-7DBD-62CA427D5DC9}"/>
          </ac:grpSpMkLst>
        </pc:grpChg>
        <pc:grpChg chg="mod">
          <ac:chgData name="Kumar, Mithlesh" userId="f75b44f8-038e-4ce4-a7a5-b89273cc7715" providerId="ADAL" clId="{6649C84B-A035-424C-9329-7BDD82EC0C7D}" dt="2022-06-27T15:17:19.381" v="110"/>
          <ac:grpSpMkLst>
            <pc:docMk/>
            <pc:sldMk cId="1111374271" sldId="308"/>
            <ac:grpSpMk id="262" creationId="{BA0DFCE2-B730-D752-2429-03391DC82395}"/>
          </ac:grpSpMkLst>
        </pc:grpChg>
        <pc:grpChg chg="mod">
          <ac:chgData name="Kumar, Mithlesh" userId="f75b44f8-038e-4ce4-a7a5-b89273cc7715" providerId="ADAL" clId="{6649C84B-A035-424C-9329-7BDD82EC0C7D}" dt="2022-06-27T15:17:19.381" v="110"/>
          <ac:grpSpMkLst>
            <pc:docMk/>
            <pc:sldMk cId="1111374271" sldId="308"/>
            <ac:grpSpMk id="263" creationId="{0593519E-7A53-25EF-8CD4-CCF2D6EF33CE}"/>
          </ac:grpSpMkLst>
        </pc:grpChg>
        <pc:grpChg chg="mod">
          <ac:chgData name="Kumar, Mithlesh" userId="f75b44f8-038e-4ce4-a7a5-b89273cc7715" providerId="ADAL" clId="{6649C84B-A035-424C-9329-7BDD82EC0C7D}" dt="2022-06-27T15:17:19.381" v="110"/>
          <ac:grpSpMkLst>
            <pc:docMk/>
            <pc:sldMk cId="1111374271" sldId="308"/>
            <ac:grpSpMk id="264" creationId="{ABF092A7-17DB-1DF7-C7FE-8ACAA27BFC46}"/>
          </ac:grpSpMkLst>
        </pc:grpChg>
        <pc:grpChg chg="mod">
          <ac:chgData name="Kumar, Mithlesh" userId="f75b44f8-038e-4ce4-a7a5-b89273cc7715" providerId="ADAL" clId="{6649C84B-A035-424C-9329-7BDD82EC0C7D}" dt="2022-06-27T15:17:19.381" v="110"/>
          <ac:grpSpMkLst>
            <pc:docMk/>
            <pc:sldMk cId="1111374271" sldId="308"/>
            <ac:grpSpMk id="272" creationId="{5BEB1BCD-CEF0-8A5D-A94C-7D20D747B28D}"/>
          </ac:grpSpMkLst>
        </pc:grpChg>
        <pc:grpChg chg="mod">
          <ac:chgData name="Kumar, Mithlesh" userId="f75b44f8-038e-4ce4-a7a5-b89273cc7715" providerId="ADAL" clId="{6649C84B-A035-424C-9329-7BDD82EC0C7D}" dt="2022-06-27T15:17:19.381" v="110"/>
          <ac:grpSpMkLst>
            <pc:docMk/>
            <pc:sldMk cId="1111374271" sldId="308"/>
            <ac:grpSpMk id="273" creationId="{23F99475-EEEB-4F98-25CD-76E8113E3AAD}"/>
          </ac:grpSpMkLst>
        </pc:grpChg>
        <pc:grpChg chg="mod">
          <ac:chgData name="Kumar, Mithlesh" userId="f75b44f8-038e-4ce4-a7a5-b89273cc7715" providerId="ADAL" clId="{6649C84B-A035-424C-9329-7BDD82EC0C7D}" dt="2022-06-27T15:17:19.381" v="110"/>
          <ac:grpSpMkLst>
            <pc:docMk/>
            <pc:sldMk cId="1111374271" sldId="308"/>
            <ac:grpSpMk id="282" creationId="{3E472260-24FF-508D-E718-276B4D7103E1}"/>
          </ac:grpSpMkLst>
        </pc:grpChg>
        <pc:grpChg chg="mod">
          <ac:chgData name="Kumar, Mithlesh" userId="f75b44f8-038e-4ce4-a7a5-b89273cc7715" providerId="ADAL" clId="{6649C84B-A035-424C-9329-7BDD82EC0C7D}" dt="2022-06-27T15:17:19.381" v="110"/>
          <ac:grpSpMkLst>
            <pc:docMk/>
            <pc:sldMk cId="1111374271" sldId="308"/>
            <ac:grpSpMk id="283" creationId="{509DADB4-7314-EBA7-5A87-3756E042A40F}"/>
          </ac:grpSpMkLst>
        </pc:grpChg>
        <pc:grpChg chg="mod">
          <ac:chgData name="Kumar, Mithlesh" userId="f75b44f8-038e-4ce4-a7a5-b89273cc7715" providerId="ADAL" clId="{6649C84B-A035-424C-9329-7BDD82EC0C7D}" dt="2022-06-27T15:17:19.381" v="110"/>
          <ac:grpSpMkLst>
            <pc:docMk/>
            <pc:sldMk cId="1111374271" sldId="308"/>
            <ac:grpSpMk id="292" creationId="{8B72E93A-6A64-7554-25B3-2AF42860298A}"/>
          </ac:grpSpMkLst>
        </pc:grpChg>
        <pc:grpChg chg="mod">
          <ac:chgData name="Kumar, Mithlesh" userId="f75b44f8-038e-4ce4-a7a5-b89273cc7715" providerId="ADAL" clId="{6649C84B-A035-424C-9329-7BDD82EC0C7D}" dt="2022-06-27T15:17:19.381" v="110"/>
          <ac:grpSpMkLst>
            <pc:docMk/>
            <pc:sldMk cId="1111374271" sldId="308"/>
            <ac:grpSpMk id="293" creationId="{913B8756-0ACF-74A4-A6A0-935BEE42FC59}"/>
          </ac:grpSpMkLst>
        </pc:grpChg>
        <pc:grpChg chg="mod">
          <ac:chgData name="Kumar, Mithlesh" userId="f75b44f8-038e-4ce4-a7a5-b89273cc7715" providerId="ADAL" clId="{6649C84B-A035-424C-9329-7BDD82EC0C7D}" dt="2022-06-27T15:17:19.381" v="110"/>
          <ac:grpSpMkLst>
            <pc:docMk/>
            <pc:sldMk cId="1111374271" sldId="308"/>
            <ac:grpSpMk id="294" creationId="{E3BC4C51-110A-8F9D-AA65-1FB684B4A05D}"/>
          </ac:grpSpMkLst>
        </pc:grpChg>
        <pc:grpChg chg="mod">
          <ac:chgData name="Kumar, Mithlesh" userId="f75b44f8-038e-4ce4-a7a5-b89273cc7715" providerId="ADAL" clId="{6649C84B-A035-424C-9329-7BDD82EC0C7D}" dt="2022-06-27T15:17:19.381" v="110"/>
          <ac:grpSpMkLst>
            <pc:docMk/>
            <pc:sldMk cId="1111374271" sldId="308"/>
            <ac:grpSpMk id="295" creationId="{6CE06441-DCBE-EA02-B577-F16DF8D8C821}"/>
          </ac:grpSpMkLst>
        </pc:grpChg>
        <pc:grpChg chg="mod">
          <ac:chgData name="Kumar, Mithlesh" userId="f75b44f8-038e-4ce4-a7a5-b89273cc7715" providerId="ADAL" clId="{6649C84B-A035-424C-9329-7BDD82EC0C7D}" dt="2022-06-27T15:17:19.381" v="110"/>
          <ac:grpSpMkLst>
            <pc:docMk/>
            <pc:sldMk cId="1111374271" sldId="308"/>
            <ac:grpSpMk id="300" creationId="{CED099DA-F376-E288-1397-43E0070F8B31}"/>
          </ac:grpSpMkLst>
        </pc:grpChg>
        <pc:grpChg chg="mod">
          <ac:chgData name="Kumar, Mithlesh" userId="f75b44f8-038e-4ce4-a7a5-b89273cc7715" providerId="ADAL" clId="{6649C84B-A035-424C-9329-7BDD82EC0C7D}" dt="2022-06-27T15:17:19.381" v="110"/>
          <ac:grpSpMkLst>
            <pc:docMk/>
            <pc:sldMk cId="1111374271" sldId="308"/>
            <ac:grpSpMk id="301" creationId="{786CCC1D-D232-35FE-5016-BCBE874AEA13}"/>
          </ac:grpSpMkLst>
        </pc:grpChg>
        <pc:grpChg chg="mod">
          <ac:chgData name="Kumar, Mithlesh" userId="f75b44f8-038e-4ce4-a7a5-b89273cc7715" providerId="ADAL" clId="{6649C84B-A035-424C-9329-7BDD82EC0C7D}" dt="2022-06-27T15:17:19.381" v="110"/>
          <ac:grpSpMkLst>
            <pc:docMk/>
            <pc:sldMk cId="1111374271" sldId="308"/>
            <ac:grpSpMk id="306" creationId="{F1EC130F-F0EB-27B5-5875-D8FBCF572AEC}"/>
          </ac:grpSpMkLst>
        </pc:grpChg>
        <pc:grpChg chg="mod">
          <ac:chgData name="Kumar, Mithlesh" userId="f75b44f8-038e-4ce4-a7a5-b89273cc7715" providerId="ADAL" clId="{6649C84B-A035-424C-9329-7BDD82EC0C7D}" dt="2022-06-27T15:17:19.381" v="110"/>
          <ac:grpSpMkLst>
            <pc:docMk/>
            <pc:sldMk cId="1111374271" sldId="308"/>
            <ac:grpSpMk id="314" creationId="{82426ED3-7064-9240-9182-EEA4EB85ACB6}"/>
          </ac:grpSpMkLst>
        </pc:grpChg>
        <pc:grpChg chg="mod">
          <ac:chgData name="Kumar, Mithlesh" userId="f75b44f8-038e-4ce4-a7a5-b89273cc7715" providerId="ADAL" clId="{6649C84B-A035-424C-9329-7BDD82EC0C7D}" dt="2022-06-27T15:17:19.381" v="110"/>
          <ac:grpSpMkLst>
            <pc:docMk/>
            <pc:sldMk cId="1111374271" sldId="308"/>
            <ac:grpSpMk id="315" creationId="{A4A11C7C-0693-7152-2E9D-AEAB163121B0}"/>
          </ac:grpSpMkLst>
        </pc:grpChg>
        <pc:grpChg chg="mod">
          <ac:chgData name="Kumar, Mithlesh" userId="f75b44f8-038e-4ce4-a7a5-b89273cc7715" providerId="ADAL" clId="{6649C84B-A035-424C-9329-7BDD82EC0C7D}" dt="2022-06-27T15:17:19.381" v="110"/>
          <ac:grpSpMkLst>
            <pc:docMk/>
            <pc:sldMk cId="1111374271" sldId="308"/>
            <ac:grpSpMk id="316" creationId="{F55772FD-DA46-A5C6-4F3B-EAADA0E22CB4}"/>
          </ac:grpSpMkLst>
        </pc:grpChg>
        <pc:grpChg chg="mod">
          <ac:chgData name="Kumar, Mithlesh" userId="f75b44f8-038e-4ce4-a7a5-b89273cc7715" providerId="ADAL" clId="{6649C84B-A035-424C-9329-7BDD82EC0C7D}" dt="2022-06-27T15:17:19.381" v="110"/>
          <ac:grpSpMkLst>
            <pc:docMk/>
            <pc:sldMk cId="1111374271" sldId="308"/>
            <ac:grpSpMk id="318" creationId="{771B7308-BF3E-76BE-2FBE-B6D906CAC8E5}"/>
          </ac:grpSpMkLst>
        </pc:grpChg>
        <pc:grpChg chg="mod">
          <ac:chgData name="Kumar, Mithlesh" userId="f75b44f8-038e-4ce4-a7a5-b89273cc7715" providerId="ADAL" clId="{6649C84B-A035-424C-9329-7BDD82EC0C7D}" dt="2022-06-27T15:17:19.381" v="110"/>
          <ac:grpSpMkLst>
            <pc:docMk/>
            <pc:sldMk cId="1111374271" sldId="308"/>
            <ac:grpSpMk id="319" creationId="{4F7E838C-32AA-169A-542B-52338840BB33}"/>
          </ac:grpSpMkLst>
        </pc:grpChg>
        <pc:grpChg chg="mod">
          <ac:chgData name="Kumar, Mithlesh" userId="f75b44f8-038e-4ce4-a7a5-b89273cc7715" providerId="ADAL" clId="{6649C84B-A035-424C-9329-7BDD82EC0C7D}" dt="2022-06-27T15:17:19.381" v="110"/>
          <ac:grpSpMkLst>
            <pc:docMk/>
            <pc:sldMk cId="1111374271" sldId="308"/>
            <ac:grpSpMk id="328" creationId="{7715D65E-C601-810A-AAA3-E8F213611BC1}"/>
          </ac:grpSpMkLst>
        </pc:grpChg>
        <pc:grpChg chg="mod">
          <ac:chgData name="Kumar, Mithlesh" userId="f75b44f8-038e-4ce4-a7a5-b89273cc7715" providerId="ADAL" clId="{6649C84B-A035-424C-9329-7BDD82EC0C7D}" dt="2022-06-27T15:17:19.381" v="110"/>
          <ac:grpSpMkLst>
            <pc:docMk/>
            <pc:sldMk cId="1111374271" sldId="308"/>
            <ac:grpSpMk id="329" creationId="{B8036855-929A-4B17-F963-698953BCB265}"/>
          </ac:grpSpMkLst>
        </pc:grpChg>
        <pc:grpChg chg="mod">
          <ac:chgData name="Kumar, Mithlesh" userId="f75b44f8-038e-4ce4-a7a5-b89273cc7715" providerId="ADAL" clId="{6649C84B-A035-424C-9329-7BDD82EC0C7D}" dt="2022-06-27T15:17:19.381" v="110"/>
          <ac:grpSpMkLst>
            <pc:docMk/>
            <pc:sldMk cId="1111374271" sldId="308"/>
            <ac:grpSpMk id="338" creationId="{8D20238D-E077-7133-9F99-1FA82129F732}"/>
          </ac:grpSpMkLst>
        </pc:grpChg>
        <pc:grpChg chg="mod">
          <ac:chgData name="Kumar, Mithlesh" userId="f75b44f8-038e-4ce4-a7a5-b89273cc7715" providerId="ADAL" clId="{6649C84B-A035-424C-9329-7BDD82EC0C7D}" dt="2022-06-27T15:17:19.381" v="110"/>
          <ac:grpSpMkLst>
            <pc:docMk/>
            <pc:sldMk cId="1111374271" sldId="308"/>
            <ac:grpSpMk id="339" creationId="{7E1A1820-60DA-FAA1-C109-38F012FC2BDB}"/>
          </ac:grpSpMkLst>
        </pc:grpChg>
        <pc:grpChg chg="mod">
          <ac:chgData name="Kumar, Mithlesh" userId="f75b44f8-038e-4ce4-a7a5-b89273cc7715" providerId="ADAL" clId="{6649C84B-A035-424C-9329-7BDD82EC0C7D}" dt="2022-06-27T15:17:19.381" v="110"/>
          <ac:grpSpMkLst>
            <pc:docMk/>
            <pc:sldMk cId="1111374271" sldId="308"/>
            <ac:grpSpMk id="340" creationId="{5376DF13-4B02-4049-AAAD-D36C22CFF7C9}"/>
          </ac:grpSpMkLst>
        </pc:grpChg>
        <pc:grpChg chg="mod">
          <ac:chgData name="Kumar, Mithlesh" userId="f75b44f8-038e-4ce4-a7a5-b89273cc7715" providerId="ADAL" clId="{6649C84B-A035-424C-9329-7BDD82EC0C7D}" dt="2022-06-27T15:17:19.381" v="110"/>
          <ac:grpSpMkLst>
            <pc:docMk/>
            <pc:sldMk cId="1111374271" sldId="308"/>
            <ac:grpSpMk id="341" creationId="{04C88EFA-4BBC-8911-1097-E2721E6C432A}"/>
          </ac:grpSpMkLst>
        </pc:grpChg>
        <pc:grpChg chg="mod">
          <ac:chgData name="Kumar, Mithlesh" userId="f75b44f8-038e-4ce4-a7a5-b89273cc7715" providerId="ADAL" clId="{6649C84B-A035-424C-9329-7BDD82EC0C7D}" dt="2022-06-27T15:17:19.381" v="110"/>
          <ac:grpSpMkLst>
            <pc:docMk/>
            <pc:sldMk cId="1111374271" sldId="308"/>
            <ac:grpSpMk id="346" creationId="{6365D574-2A02-5971-7949-2FAB2C289475}"/>
          </ac:grpSpMkLst>
        </pc:grpChg>
        <pc:grpChg chg="mod">
          <ac:chgData name="Kumar, Mithlesh" userId="f75b44f8-038e-4ce4-a7a5-b89273cc7715" providerId="ADAL" clId="{6649C84B-A035-424C-9329-7BDD82EC0C7D}" dt="2022-06-27T15:17:19.381" v="110"/>
          <ac:grpSpMkLst>
            <pc:docMk/>
            <pc:sldMk cId="1111374271" sldId="308"/>
            <ac:grpSpMk id="347" creationId="{3F7C6822-F388-4E78-93C1-2084AE260B71}"/>
          </ac:grpSpMkLst>
        </pc:grpChg>
        <pc:grpChg chg="add mod">
          <ac:chgData name="Kumar, Mithlesh" userId="f75b44f8-038e-4ce4-a7a5-b89273cc7715" providerId="ADAL" clId="{6649C84B-A035-424C-9329-7BDD82EC0C7D}" dt="2022-06-27T15:18:30.869" v="138" actId="164"/>
          <ac:grpSpMkLst>
            <pc:docMk/>
            <pc:sldMk cId="1111374271" sldId="308"/>
            <ac:grpSpMk id="352" creationId="{3C18D662-B12E-9CF6-09BC-6F5106992B3C}"/>
          </ac:grpSpMkLst>
        </pc:grpChg>
        <pc:grpChg chg="mod">
          <ac:chgData name="Kumar, Mithlesh" userId="f75b44f8-038e-4ce4-a7a5-b89273cc7715" providerId="ADAL" clId="{6649C84B-A035-424C-9329-7BDD82EC0C7D}" dt="2022-06-27T15:17:30.721" v="118"/>
          <ac:grpSpMkLst>
            <pc:docMk/>
            <pc:sldMk cId="1111374271" sldId="308"/>
            <ac:grpSpMk id="353" creationId="{6F4D5A1D-5C0F-202A-704C-17E87AF5192C}"/>
          </ac:grpSpMkLst>
        </pc:grpChg>
        <pc:grpChg chg="mod">
          <ac:chgData name="Kumar, Mithlesh" userId="f75b44f8-038e-4ce4-a7a5-b89273cc7715" providerId="ADAL" clId="{6649C84B-A035-424C-9329-7BDD82EC0C7D}" dt="2022-06-27T15:17:30.721" v="118"/>
          <ac:grpSpMkLst>
            <pc:docMk/>
            <pc:sldMk cId="1111374271" sldId="308"/>
            <ac:grpSpMk id="354" creationId="{5E603E84-53C2-3558-2276-B539C401E161}"/>
          </ac:grpSpMkLst>
        </pc:grpChg>
        <pc:grpChg chg="mod">
          <ac:chgData name="Kumar, Mithlesh" userId="f75b44f8-038e-4ce4-a7a5-b89273cc7715" providerId="ADAL" clId="{6649C84B-A035-424C-9329-7BDD82EC0C7D}" dt="2022-06-27T15:17:30.721" v="118"/>
          <ac:grpSpMkLst>
            <pc:docMk/>
            <pc:sldMk cId="1111374271" sldId="308"/>
            <ac:grpSpMk id="355" creationId="{FDF6F5E2-F241-D13B-4D05-5893AED772DE}"/>
          </ac:grpSpMkLst>
        </pc:grpChg>
        <pc:grpChg chg="mod">
          <ac:chgData name="Kumar, Mithlesh" userId="f75b44f8-038e-4ce4-a7a5-b89273cc7715" providerId="ADAL" clId="{6649C84B-A035-424C-9329-7BDD82EC0C7D}" dt="2022-06-27T15:17:30.721" v="118"/>
          <ac:grpSpMkLst>
            <pc:docMk/>
            <pc:sldMk cId="1111374271" sldId="308"/>
            <ac:grpSpMk id="356" creationId="{A213A187-0DAA-25B2-F2D0-5701A9FEA40B}"/>
          </ac:grpSpMkLst>
        </pc:grpChg>
        <pc:grpChg chg="mod">
          <ac:chgData name="Kumar, Mithlesh" userId="f75b44f8-038e-4ce4-a7a5-b89273cc7715" providerId="ADAL" clId="{6649C84B-A035-424C-9329-7BDD82EC0C7D}" dt="2022-06-27T15:17:30.721" v="118"/>
          <ac:grpSpMkLst>
            <pc:docMk/>
            <pc:sldMk cId="1111374271" sldId="308"/>
            <ac:grpSpMk id="364" creationId="{EB665102-3390-8682-1526-8FB6BA2E2820}"/>
          </ac:grpSpMkLst>
        </pc:grpChg>
        <pc:grpChg chg="mod">
          <ac:chgData name="Kumar, Mithlesh" userId="f75b44f8-038e-4ce4-a7a5-b89273cc7715" providerId="ADAL" clId="{6649C84B-A035-424C-9329-7BDD82EC0C7D}" dt="2022-06-27T15:17:30.721" v="118"/>
          <ac:grpSpMkLst>
            <pc:docMk/>
            <pc:sldMk cId="1111374271" sldId="308"/>
            <ac:grpSpMk id="365" creationId="{CB2CE6B6-BD4F-F012-AF7E-21244D015386}"/>
          </ac:grpSpMkLst>
        </pc:grpChg>
        <pc:grpChg chg="mod">
          <ac:chgData name="Kumar, Mithlesh" userId="f75b44f8-038e-4ce4-a7a5-b89273cc7715" providerId="ADAL" clId="{6649C84B-A035-424C-9329-7BDD82EC0C7D}" dt="2022-06-27T15:17:30.721" v="118"/>
          <ac:grpSpMkLst>
            <pc:docMk/>
            <pc:sldMk cId="1111374271" sldId="308"/>
            <ac:grpSpMk id="374" creationId="{8FB7F4E2-745D-5642-F57C-72EB65FFAEF0}"/>
          </ac:grpSpMkLst>
        </pc:grpChg>
        <pc:grpChg chg="mod">
          <ac:chgData name="Kumar, Mithlesh" userId="f75b44f8-038e-4ce4-a7a5-b89273cc7715" providerId="ADAL" clId="{6649C84B-A035-424C-9329-7BDD82EC0C7D}" dt="2022-06-27T15:17:30.721" v="118"/>
          <ac:grpSpMkLst>
            <pc:docMk/>
            <pc:sldMk cId="1111374271" sldId="308"/>
            <ac:grpSpMk id="375" creationId="{21B0FACC-6B5A-5C15-FAAF-E0A04A99E3F2}"/>
          </ac:grpSpMkLst>
        </pc:grpChg>
        <pc:grpChg chg="mod">
          <ac:chgData name="Kumar, Mithlesh" userId="f75b44f8-038e-4ce4-a7a5-b89273cc7715" providerId="ADAL" clId="{6649C84B-A035-424C-9329-7BDD82EC0C7D}" dt="2022-06-27T15:17:30.721" v="118"/>
          <ac:grpSpMkLst>
            <pc:docMk/>
            <pc:sldMk cId="1111374271" sldId="308"/>
            <ac:grpSpMk id="384" creationId="{6810BCA3-1BA7-AF22-5E48-22AFD4D851BC}"/>
          </ac:grpSpMkLst>
        </pc:grpChg>
        <pc:grpChg chg="mod">
          <ac:chgData name="Kumar, Mithlesh" userId="f75b44f8-038e-4ce4-a7a5-b89273cc7715" providerId="ADAL" clId="{6649C84B-A035-424C-9329-7BDD82EC0C7D}" dt="2022-06-27T15:17:30.721" v="118"/>
          <ac:grpSpMkLst>
            <pc:docMk/>
            <pc:sldMk cId="1111374271" sldId="308"/>
            <ac:grpSpMk id="385" creationId="{301934E9-23D2-A6C6-69C3-518D86C1823E}"/>
          </ac:grpSpMkLst>
        </pc:grpChg>
        <pc:grpChg chg="mod">
          <ac:chgData name="Kumar, Mithlesh" userId="f75b44f8-038e-4ce4-a7a5-b89273cc7715" providerId="ADAL" clId="{6649C84B-A035-424C-9329-7BDD82EC0C7D}" dt="2022-06-27T15:17:30.721" v="118"/>
          <ac:grpSpMkLst>
            <pc:docMk/>
            <pc:sldMk cId="1111374271" sldId="308"/>
            <ac:grpSpMk id="386" creationId="{9579819F-0108-EEED-D8FA-38DCF2C72C32}"/>
          </ac:grpSpMkLst>
        </pc:grpChg>
        <pc:grpChg chg="mod">
          <ac:chgData name="Kumar, Mithlesh" userId="f75b44f8-038e-4ce4-a7a5-b89273cc7715" providerId="ADAL" clId="{6649C84B-A035-424C-9329-7BDD82EC0C7D}" dt="2022-06-27T15:17:30.721" v="118"/>
          <ac:grpSpMkLst>
            <pc:docMk/>
            <pc:sldMk cId="1111374271" sldId="308"/>
            <ac:grpSpMk id="387" creationId="{816F6949-9622-483F-9902-AE7E64220042}"/>
          </ac:grpSpMkLst>
        </pc:grpChg>
        <pc:grpChg chg="mod">
          <ac:chgData name="Kumar, Mithlesh" userId="f75b44f8-038e-4ce4-a7a5-b89273cc7715" providerId="ADAL" clId="{6649C84B-A035-424C-9329-7BDD82EC0C7D}" dt="2022-06-27T15:17:30.721" v="118"/>
          <ac:grpSpMkLst>
            <pc:docMk/>
            <pc:sldMk cId="1111374271" sldId="308"/>
            <ac:grpSpMk id="392" creationId="{4F368A67-7B5F-80E4-FA4A-169882BCF1CA}"/>
          </ac:grpSpMkLst>
        </pc:grpChg>
        <pc:grpChg chg="mod">
          <ac:chgData name="Kumar, Mithlesh" userId="f75b44f8-038e-4ce4-a7a5-b89273cc7715" providerId="ADAL" clId="{6649C84B-A035-424C-9329-7BDD82EC0C7D}" dt="2022-06-27T15:17:30.721" v="118"/>
          <ac:grpSpMkLst>
            <pc:docMk/>
            <pc:sldMk cId="1111374271" sldId="308"/>
            <ac:grpSpMk id="393" creationId="{06CCB13B-EB08-58AE-746B-C539208F99FA}"/>
          </ac:grpSpMkLst>
        </pc:grpChg>
        <pc:grpChg chg="mod">
          <ac:chgData name="Kumar, Mithlesh" userId="f75b44f8-038e-4ce4-a7a5-b89273cc7715" providerId="ADAL" clId="{6649C84B-A035-424C-9329-7BDD82EC0C7D}" dt="2022-06-27T15:17:30.721" v="118"/>
          <ac:grpSpMkLst>
            <pc:docMk/>
            <pc:sldMk cId="1111374271" sldId="308"/>
            <ac:grpSpMk id="398" creationId="{992BF786-D70E-5392-4F46-496208F5A19D}"/>
          </ac:grpSpMkLst>
        </pc:grpChg>
        <pc:grpChg chg="mod">
          <ac:chgData name="Kumar, Mithlesh" userId="f75b44f8-038e-4ce4-a7a5-b89273cc7715" providerId="ADAL" clId="{6649C84B-A035-424C-9329-7BDD82EC0C7D}" dt="2022-06-27T15:17:30.721" v="118"/>
          <ac:grpSpMkLst>
            <pc:docMk/>
            <pc:sldMk cId="1111374271" sldId="308"/>
            <ac:grpSpMk id="406" creationId="{C882E53B-9D8E-5B55-0A91-2E60F3DC23C6}"/>
          </ac:grpSpMkLst>
        </pc:grpChg>
        <pc:grpChg chg="mod">
          <ac:chgData name="Kumar, Mithlesh" userId="f75b44f8-038e-4ce4-a7a5-b89273cc7715" providerId="ADAL" clId="{6649C84B-A035-424C-9329-7BDD82EC0C7D}" dt="2022-06-27T15:17:30.721" v="118"/>
          <ac:grpSpMkLst>
            <pc:docMk/>
            <pc:sldMk cId="1111374271" sldId="308"/>
            <ac:grpSpMk id="407" creationId="{34196687-3E43-F23E-9AA9-6BD608F43B94}"/>
          </ac:grpSpMkLst>
        </pc:grpChg>
        <pc:grpChg chg="mod">
          <ac:chgData name="Kumar, Mithlesh" userId="f75b44f8-038e-4ce4-a7a5-b89273cc7715" providerId="ADAL" clId="{6649C84B-A035-424C-9329-7BDD82EC0C7D}" dt="2022-06-27T15:17:30.721" v="118"/>
          <ac:grpSpMkLst>
            <pc:docMk/>
            <pc:sldMk cId="1111374271" sldId="308"/>
            <ac:grpSpMk id="408" creationId="{24CE423F-0A74-4190-7F51-8144B8164FBC}"/>
          </ac:grpSpMkLst>
        </pc:grpChg>
        <pc:grpChg chg="mod">
          <ac:chgData name="Kumar, Mithlesh" userId="f75b44f8-038e-4ce4-a7a5-b89273cc7715" providerId="ADAL" clId="{6649C84B-A035-424C-9329-7BDD82EC0C7D}" dt="2022-06-27T15:17:30.721" v="118"/>
          <ac:grpSpMkLst>
            <pc:docMk/>
            <pc:sldMk cId="1111374271" sldId="308"/>
            <ac:grpSpMk id="410" creationId="{F2BEFB9B-4CDD-1CE7-EF63-0D9752C146A4}"/>
          </ac:grpSpMkLst>
        </pc:grpChg>
        <pc:grpChg chg="mod">
          <ac:chgData name="Kumar, Mithlesh" userId="f75b44f8-038e-4ce4-a7a5-b89273cc7715" providerId="ADAL" clId="{6649C84B-A035-424C-9329-7BDD82EC0C7D}" dt="2022-06-27T15:17:30.721" v="118"/>
          <ac:grpSpMkLst>
            <pc:docMk/>
            <pc:sldMk cId="1111374271" sldId="308"/>
            <ac:grpSpMk id="411" creationId="{39033778-0535-7F35-693D-BFEE79757CFF}"/>
          </ac:grpSpMkLst>
        </pc:grpChg>
        <pc:grpChg chg="mod">
          <ac:chgData name="Kumar, Mithlesh" userId="f75b44f8-038e-4ce4-a7a5-b89273cc7715" providerId="ADAL" clId="{6649C84B-A035-424C-9329-7BDD82EC0C7D}" dt="2022-06-27T15:17:30.721" v="118"/>
          <ac:grpSpMkLst>
            <pc:docMk/>
            <pc:sldMk cId="1111374271" sldId="308"/>
            <ac:grpSpMk id="420" creationId="{E392748B-1C84-8ABB-2015-A02585395332}"/>
          </ac:grpSpMkLst>
        </pc:grpChg>
        <pc:grpChg chg="mod">
          <ac:chgData name="Kumar, Mithlesh" userId="f75b44f8-038e-4ce4-a7a5-b89273cc7715" providerId="ADAL" clId="{6649C84B-A035-424C-9329-7BDD82EC0C7D}" dt="2022-06-27T15:17:30.721" v="118"/>
          <ac:grpSpMkLst>
            <pc:docMk/>
            <pc:sldMk cId="1111374271" sldId="308"/>
            <ac:grpSpMk id="421" creationId="{DD99FD07-4BB3-BCD7-FC71-F544A27FC544}"/>
          </ac:grpSpMkLst>
        </pc:grpChg>
        <pc:grpChg chg="mod">
          <ac:chgData name="Kumar, Mithlesh" userId="f75b44f8-038e-4ce4-a7a5-b89273cc7715" providerId="ADAL" clId="{6649C84B-A035-424C-9329-7BDD82EC0C7D}" dt="2022-06-27T15:17:30.721" v="118"/>
          <ac:grpSpMkLst>
            <pc:docMk/>
            <pc:sldMk cId="1111374271" sldId="308"/>
            <ac:grpSpMk id="430" creationId="{1DB1F058-64EC-6419-C789-456BB8C51F17}"/>
          </ac:grpSpMkLst>
        </pc:grpChg>
        <pc:grpChg chg="mod">
          <ac:chgData name="Kumar, Mithlesh" userId="f75b44f8-038e-4ce4-a7a5-b89273cc7715" providerId="ADAL" clId="{6649C84B-A035-424C-9329-7BDD82EC0C7D}" dt="2022-06-27T15:17:30.721" v="118"/>
          <ac:grpSpMkLst>
            <pc:docMk/>
            <pc:sldMk cId="1111374271" sldId="308"/>
            <ac:grpSpMk id="431" creationId="{DB484F59-5D0B-DDDF-2EA2-99E08355529A}"/>
          </ac:grpSpMkLst>
        </pc:grpChg>
        <pc:grpChg chg="mod">
          <ac:chgData name="Kumar, Mithlesh" userId="f75b44f8-038e-4ce4-a7a5-b89273cc7715" providerId="ADAL" clId="{6649C84B-A035-424C-9329-7BDD82EC0C7D}" dt="2022-06-27T15:17:30.721" v="118"/>
          <ac:grpSpMkLst>
            <pc:docMk/>
            <pc:sldMk cId="1111374271" sldId="308"/>
            <ac:grpSpMk id="432" creationId="{71A958D2-ECEE-358F-B8C4-B433A4DB33FF}"/>
          </ac:grpSpMkLst>
        </pc:grpChg>
        <pc:grpChg chg="mod">
          <ac:chgData name="Kumar, Mithlesh" userId="f75b44f8-038e-4ce4-a7a5-b89273cc7715" providerId="ADAL" clId="{6649C84B-A035-424C-9329-7BDD82EC0C7D}" dt="2022-06-27T15:17:30.721" v="118"/>
          <ac:grpSpMkLst>
            <pc:docMk/>
            <pc:sldMk cId="1111374271" sldId="308"/>
            <ac:grpSpMk id="433" creationId="{CBCD5241-E919-308A-B1E5-315AD6ECC27D}"/>
          </ac:grpSpMkLst>
        </pc:grpChg>
        <pc:grpChg chg="mod">
          <ac:chgData name="Kumar, Mithlesh" userId="f75b44f8-038e-4ce4-a7a5-b89273cc7715" providerId="ADAL" clId="{6649C84B-A035-424C-9329-7BDD82EC0C7D}" dt="2022-06-27T15:17:30.721" v="118"/>
          <ac:grpSpMkLst>
            <pc:docMk/>
            <pc:sldMk cId="1111374271" sldId="308"/>
            <ac:grpSpMk id="438" creationId="{F664E9A1-8BA5-04E0-17BF-F44167C19D14}"/>
          </ac:grpSpMkLst>
        </pc:grpChg>
        <pc:grpChg chg="mod">
          <ac:chgData name="Kumar, Mithlesh" userId="f75b44f8-038e-4ce4-a7a5-b89273cc7715" providerId="ADAL" clId="{6649C84B-A035-424C-9329-7BDD82EC0C7D}" dt="2022-06-27T15:17:30.721" v="118"/>
          <ac:grpSpMkLst>
            <pc:docMk/>
            <pc:sldMk cId="1111374271" sldId="308"/>
            <ac:grpSpMk id="439" creationId="{B40589DA-4C3B-E993-649B-5416B15AE7B1}"/>
          </ac:grpSpMkLst>
        </pc:grpChg>
        <pc:grpChg chg="add del mod">
          <ac:chgData name="Kumar, Mithlesh" userId="f75b44f8-038e-4ce4-a7a5-b89273cc7715" providerId="ADAL" clId="{6649C84B-A035-424C-9329-7BDD82EC0C7D}" dt="2022-06-27T15:18:36.761" v="141"/>
          <ac:grpSpMkLst>
            <pc:docMk/>
            <pc:sldMk cId="1111374271" sldId="308"/>
            <ac:grpSpMk id="444" creationId="{E7E013CF-296C-1E39-A399-DDAD489045CD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445" creationId="{21AEEA05-B7EA-A9E4-0023-4C52636B529E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446" creationId="{0C0FEE4D-ADDC-A68C-105A-8BBA87310F9C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447" creationId="{D957B48B-EF64-F7A0-2BA9-2E8537BAD05E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448" creationId="{B9339B3B-DB34-D0DB-CD7E-32102CBD963C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449" creationId="{0C404C04-BE4B-50B8-8839-49827BC977CA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450" creationId="{EA41A7DC-6230-E40B-C9B8-E6220BC6038E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451" creationId="{46A8A092-04A1-7371-CB83-A0D5A87B8CC9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459" creationId="{28D1DDDC-1485-7698-0991-39203C8B07D5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460" creationId="{23ACE462-1682-A24E-D548-ACFB55F1EBD6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469" creationId="{F129390E-1878-B4C8-59F4-98AF3E46161D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470" creationId="{1136B645-99D6-B2C7-167A-A331C0D1261E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479" creationId="{306CB904-1D77-4BD3-8190-683BDF6D33E5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480" creationId="{BF791C3A-2CB8-EF9F-9819-50DA39E4FFAC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481" creationId="{C0222E23-571C-7B43-CBAC-92BB868B707A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482" creationId="{B86CFCC4-6E68-B521-34E3-CC29BCE80948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487" creationId="{4DE703FC-EBCE-5000-9C35-EDB241D0572C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488" creationId="{E0592B60-47CD-C029-2632-B72EDD124FA0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493" creationId="{0B8D9858-4ABC-BF34-8BF7-B2A5A2C3BFD7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501" creationId="{B3BF31D6-1324-67E8-260A-62C6F2183550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502" creationId="{9FEC7F2D-7DA2-E003-E7F2-EC50665310D2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503" creationId="{007B7A80-531E-009F-04F4-EDF70A9AECE1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505" creationId="{FB1C5189-9FF9-876F-8439-8AD490FB99E4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506" creationId="{A58C59C0-EE41-889D-24A9-7A4DB7CA6918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515" creationId="{C0532913-4743-B6C4-8808-4724D2A5F9A3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516" creationId="{0DFE3041-689F-6A02-9747-FCD77502A495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525" creationId="{A21D7A15-1121-D9FC-54ED-8831FD886D36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526" creationId="{FEF27BE2-3330-CB9F-6F3B-C648E8E77673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527" creationId="{5652E5F7-7CBA-5BE7-B6C4-5CD2862B5C9E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528" creationId="{1814E4F9-1CEC-E911-7238-D7A8B9EF94F3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533" creationId="{7B0E81F1-4666-6134-A7C0-001D10C651F8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534" creationId="{92C7DDEC-7DD8-36C7-2B7A-EDB86544F950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539" creationId="{83999B2F-93AA-AEC5-D487-0441F6E02C26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540" creationId="{ECF11B0B-91B0-E7C9-3C98-CD030E601865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541" creationId="{AA8B1717-F664-BF77-F4B9-881F1552E619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542" creationId="{D42AAB7A-F9FE-77C7-3144-5B9BB352F755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550" creationId="{C2375049-9BDF-EC46-6B28-A72241F5A60F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551" creationId="{9EBD9542-3370-5568-C0D3-D781DC23A469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560" creationId="{F6E1361B-08E3-11CB-9972-BC59F89E4737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561" creationId="{226DAC70-57B3-3C1D-7DD4-E908EE77AF56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570" creationId="{B08618D2-4261-91D5-02FA-2C6B20E0B5C3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571" creationId="{8B7B1EE2-4F54-0E64-AAA6-5FE934F8CA94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572" creationId="{630F969C-EEB5-4544-E4A6-FCE24E9D33FE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573" creationId="{D9654FF7-F6AD-4910-0B73-D38F7BCB04C9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578" creationId="{823D76B8-1FE9-F21E-EAA0-F1C63DB4CF44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579" creationId="{B73556E2-34F9-9707-17A2-23B3D081C2B0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584" creationId="{C30D1A63-9283-D18B-7EF9-3162AFB8C7B2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592" creationId="{8866B0B7-D6DE-0DDE-BBE3-3228478627E3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593" creationId="{45BCD69B-EA07-0AB7-8CE5-C21469B4785C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594" creationId="{11CEFD85-F78D-137D-9DE1-686EBFA6B01C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596" creationId="{0575DEA4-281D-F098-E014-3B9E7F92510F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597" creationId="{63383B33-B292-5DC7-49E4-F5D0889CC7B6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606" creationId="{01763015-9DD0-4AA7-8614-BB959ABEA781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607" creationId="{CE4218E7-A4CC-C66C-64FC-AA1C6A0AFDF3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616" creationId="{2CCD3F5D-6534-4F15-734C-80B3DBE7F26F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617" creationId="{48FE0794-CBE9-CD32-30AC-B2524EF56513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618" creationId="{A1CA852D-7A8C-50D4-AA46-7D63AA011E9B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619" creationId="{AC765AAC-B1C7-63D3-E454-FFA4EE3E4A6C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624" creationId="{E4F6ADCE-6943-5B12-6916-1D86871B25AD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625" creationId="{9DD9DF4B-B7F0-F78F-77A3-EA04C57B9FC2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630" creationId="{7D86C3FC-16DA-8B47-4015-A728EAF6E78E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631" creationId="{5FA2FB76-C171-D532-74EF-F275BD829699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632" creationId="{F9A6C77F-C585-76E3-FF4C-EC5A45C12AE4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633" creationId="{1FBBED64-E6BF-F318-C820-515F0073C7F9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641" creationId="{44DE76E9-3E53-8949-A8BA-2912B98FCA8C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642" creationId="{1569B910-F1EC-5CD1-37F5-4937476881D5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651" creationId="{36C5C5CF-9BD4-0EE7-3D83-06BB04AFC13C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652" creationId="{EF1DF44D-015E-82DB-0332-0929F5A4A236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661" creationId="{41246F01-51B5-FE26-9111-333257BD3C3D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662" creationId="{A8197C8C-F824-1CC3-DD09-175092A7AE83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663" creationId="{F7A1C282-7D1D-383F-667A-0A1CB20A27F3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664" creationId="{2F47022B-6BA8-3B50-7353-738485A7ABF2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669" creationId="{805565CE-302E-3532-7B94-0BC6A77C88FD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670" creationId="{460CC5AA-AD1C-B620-F79A-48D2EE72B736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675" creationId="{319B123F-BDC1-3313-AEE8-285E5C044AE2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683" creationId="{ADF0F486-9E12-B153-8188-DEA28CB8A6DA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684" creationId="{E42D8D78-BAA8-9369-9B18-BBC0F5CF1AEC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685" creationId="{3F8D7609-231E-8DAA-377E-C424C6699263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687" creationId="{9D490F3A-A093-DF14-9D79-D682CFF9F180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688" creationId="{B09A9D86-D240-368D-2EC2-9E98FBBFE74D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697" creationId="{A5E3346D-9AD8-C464-EDBC-8E11084ED5BC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698" creationId="{FCD65ADC-814F-1C6C-A1A0-53101C2F3640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707" creationId="{2EFC1B15-0D5E-FD24-5240-07E0513A10D4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708" creationId="{004B2E3C-B1F3-755B-9A6C-5E23C8ABA120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709" creationId="{99C8FAC4-41B0-AF30-321C-E5A98DF94337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710" creationId="{27BE4D43-0CD3-71E9-12DF-D5F509515FBF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715" creationId="{72012F5A-2078-7E9F-F402-33B5555827CA}"/>
          </ac:grpSpMkLst>
        </pc:grpChg>
        <pc:grpChg chg="mod">
          <ac:chgData name="Kumar, Mithlesh" userId="f75b44f8-038e-4ce4-a7a5-b89273cc7715" providerId="ADAL" clId="{6649C84B-A035-424C-9329-7BDD82EC0C7D}" dt="2022-06-27T15:18:34.239" v="140"/>
          <ac:grpSpMkLst>
            <pc:docMk/>
            <pc:sldMk cId="1111374271" sldId="308"/>
            <ac:grpSpMk id="716" creationId="{BC029DA5-1F59-978B-9CAF-1C40BF3EB8DA}"/>
          </ac:grpSpMkLst>
        </pc:grpChg>
        <pc:grpChg chg="add mod">
          <ac:chgData name="Kumar, Mithlesh" userId="f75b44f8-038e-4ce4-a7a5-b89273cc7715" providerId="ADAL" clId="{6649C84B-A035-424C-9329-7BDD82EC0C7D}" dt="2022-06-27T15:22:15.704" v="168" actId="1076"/>
          <ac:grpSpMkLst>
            <pc:docMk/>
            <pc:sldMk cId="1111374271" sldId="308"/>
            <ac:grpSpMk id="721" creationId="{7C84F126-5244-EC94-425D-191132BAB0FD}"/>
          </ac:grpSpMkLst>
        </pc:grpChg>
        <pc:grpChg chg="mod">
          <ac:chgData name="Kumar, Mithlesh" userId="f75b44f8-038e-4ce4-a7a5-b89273cc7715" providerId="ADAL" clId="{6649C84B-A035-424C-9329-7BDD82EC0C7D}" dt="2022-06-27T15:22:12.791" v="167"/>
          <ac:grpSpMkLst>
            <pc:docMk/>
            <pc:sldMk cId="1111374271" sldId="308"/>
            <ac:grpSpMk id="722" creationId="{B55E13E9-5286-83F1-8BD9-D41421F78D22}"/>
          </ac:grpSpMkLst>
        </pc:grpChg>
        <pc:picChg chg="add mod modCrop">
          <ac:chgData name="Kumar, Mithlesh" userId="f75b44f8-038e-4ce4-a7a5-b89273cc7715" providerId="ADAL" clId="{6649C84B-A035-424C-9329-7BDD82EC0C7D}" dt="2022-06-27T15:18:54.451" v="146" actId="1076"/>
          <ac:picMkLst>
            <pc:docMk/>
            <pc:sldMk cId="1111374271" sldId="308"/>
            <ac:picMk id="24" creationId="{112D260E-A8B7-49F2-6D69-6853DBFA0F24}"/>
          </ac:picMkLst>
        </pc:picChg>
        <pc:cxnChg chg="add mod">
          <ac:chgData name="Kumar, Mithlesh" userId="f75b44f8-038e-4ce4-a7a5-b89273cc7715" providerId="ADAL" clId="{6649C84B-A035-424C-9329-7BDD82EC0C7D}" dt="2022-06-27T15:15:33.073" v="72" actId="13822"/>
          <ac:cxnSpMkLst>
            <pc:docMk/>
            <pc:sldMk cId="1111374271" sldId="308"/>
            <ac:cxnSpMk id="5" creationId="{6D3B88BC-834C-F2F5-F1A8-6DA136CC1051}"/>
          </ac:cxnSpMkLst>
        </pc:cxnChg>
        <pc:cxnChg chg="mod">
          <ac:chgData name="Kumar, Mithlesh" userId="f75b44f8-038e-4ce4-a7a5-b89273cc7715" providerId="ADAL" clId="{6649C84B-A035-424C-9329-7BDD82EC0C7D}" dt="2022-06-27T15:19:10.138" v="149" actId="14100"/>
          <ac:cxnSpMkLst>
            <pc:docMk/>
            <pc:sldMk cId="1111374271" sldId="308"/>
            <ac:cxnSpMk id="20" creationId="{382C5C0E-E11B-4194-9434-3DC08692EEFB}"/>
          </ac:cxnSpMkLst>
        </pc:cxnChg>
        <pc:cxnChg chg="add mod">
          <ac:chgData name="Kumar, Mithlesh" userId="f75b44f8-038e-4ce4-a7a5-b89273cc7715" providerId="ADAL" clId="{6649C84B-A035-424C-9329-7BDD82EC0C7D}" dt="2022-06-27T15:22:19.239" v="169" actId="1076"/>
          <ac:cxnSpMkLst>
            <pc:docMk/>
            <pc:sldMk cId="1111374271" sldId="308"/>
            <ac:cxnSpMk id="27" creationId="{49552B9C-D566-A911-0F23-57ECAA310473}"/>
          </ac:cxnSpMkLst>
        </pc:cxnChg>
        <pc:cxnChg chg="add mod">
          <ac:chgData name="Kumar, Mithlesh" userId="f75b44f8-038e-4ce4-a7a5-b89273cc7715" providerId="ADAL" clId="{6649C84B-A035-424C-9329-7BDD82EC0C7D}" dt="2022-06-27T15:15:55.847" v="84" actId="14100"/>
          <ac:cxnSpMkLst>
            <pc:docMk/>
            <pc:sldMk cId="1111374271" sldId="308"/>
            <ac:cxnSpMk id="187" creationId="{B9FDD347-99A8-9F23-DC6D-1F902657C472}"/>
          </ac:cxnSpMkLst>
        </pc:cxnChg>
        <pc:cxnChg chg="add mod">
          <ac:chgData name="Kumar, Mithlesh" userId="f75b44f8-038e-4ce4-a7a5-b89273cc7715" providerId="ADAL" clId="{6649C84B-A035-424C-9329-7BDD82EC0C7D}" dt="2022-06-27T15:16:20.142" v="94" actId="14100"/>
          <ac:cxnSpMkLst>
            <pc:docMk/>
            <pc:sldMk cId="1111374271" sldId="308"/>
            <ac:cxnSpMk id="256" creationId="{0F54D45F-B463-15F5-984F-54414B6B9EBA}"/>
          </ac:cxnSpMkLst>
        </pc:cxnChg>
        <pc:cxnChg chg="add mod">
          <ac:chgData name="Kumar, Mithlesh" userId="f75b44f8-038e-4ce4-a7a5-b89273cc7715" providerId="ADAL" clId="{6649C84B-A035-424C-9329-7BDD82EC0C7D}" dt="2022-06-27T15:16:50.734" v="109" actId="14100"/>
          <ac:cxnSpMkLst>
            <pc:docMk/>
            <pc:sldMk cId="1111374271" sldId="308"/>
            <ac:cxnSpMk id="259" creationId="{BC85F256-2931-F2D8-8DD8-6F69B642DEA2}"/>
          </ac:cxnSpMkLst>
        </pc:cxnChg>
        <pc:cxnChg chg="mod">
          <ac:chgData name="Kumar, Mithlesh" userId="f75b44f8-038e-4ce4-a7a5-b89273cc7715" providerId="ADAL" clId="{6649C84B-A035-424C-9329-7BDD82EC0C7D}" dt="2022-06-27T15:17:19.381" v="110"/>
          <ac:cxnSpMkLst>
            <pc:docMk/>
            <pc:sldMk cId="1111374271" sldId="308"/>
            <ac:cxnSpMk id="265" creationId="{BCFA1EAF-9917-371C-0DBF-D5064ED20265}"/>
          </ac:cxnSpMkLst>
        </pc:cxnChg>
        <pc:cxnChg chg="mod">
          <ac:chgData name="Kumar, Mithlesh" userId="f75b44f8-038e-4ce4-a7a5-b89273cc7715" providerId="ADAL" clId="{6649C84B-A035-424C-9329-7BDD82EC0C7D}" dt="2022-06-27T15:17:19.381" v="110"/>
          <ac:cxnSpMkLst>
            <pc:docMk/>
            <pc:sldMk cId="1111374271" sldId="308"/>
            <ac:cxnSpMk id="266" creationId="{573B71C7-F7AA-A991-194A-E115F6677ED6}"/>
          </ac:cxnSpMkLst>
        </pc:cxnChg>
        <pc:cxnChg chg="mod">
          <ac:chgData name="Kumar, Mithlesh" userId="f75b44f8-038e-4ce4-a7a5-b89273cc7715" providerId="ADAL" clId="{6649C84B-A035-424C-9329-7BDD82EC0C7D}" dt="2022-06-27T15:17:19.381" v="110"/>
          <ac:cxnSpMkLst>
            <pc:docMk/>
            <pc:sldMk cId="1111374271" sldId="308"/>
            <ac:cxnSpMk id="267" creationId="{32D7B909-403B-5C83-D3FA-C5E1AFEF54A3}"/>
          </ac:cxnSpMkLst>
        </pc:cxnChg>
        <pc:cxnChg chg="mod">
          <ac:chgData name="Kumar, Mithlesh" userId="f75b44f8-038e-4ce4-a7a5-b89273cc7715" providerId="ADAL" clId="{6649C84B-A035-424C-9329-7BDD82EC0C7D}" dt="2022-06-27T15:17:19.381" v="110"/>
          <ac:cxnSpMkLst>
            <pc:docMk/>
            <pc:sldMk cId="1111374271" sldId="308"/>
            <ac:cxnSpMk id="268" creationId="{4F3CFCE4-A661-9DA0-A9A7-0821A5D605CD}"/>
          </ac:cxnSpMkLst>
        </pc:cxnChg>
        <pc:cxnChg chg="mod">
          <ac:chgData name="Kumar, Mithlesh" userId="f75b44f8-038e-4ce4-a7a5-b89273cc7715" providerId="ADAL" clId="{6649C84B-A035-424C-9329-7BDD82EC0C7D}" dt="2022-06-27T15:17:19.381" v="110"/>
          <ac:cxnSpMkLst>
            <pc:docMk/>
            <pc:sldMk cId="1111374271" sldId="308"/>
            <ac:cxnSpMk id="269" creationId="{78CB4A47-F125-2A80-07F4-6BEA64E195AD}"/>
          </ac:cxnSpMkLst>
        </pc:cxnChg>
        <pc:cxnChg chg="mod">
          <ac:chgData name="Kumar, Mithlesh" userId="f75b44f8-038e-4ce4-a7a5-b89273cc7715" providerId="ADAL" clId="{6649C84B-A035-424C-9329-7BDD82EC0C7D}" dt="2022-06-27T15:17:19.381" v="110"/>
          <ac:cxnSpMkLst>
            <pc:docMk/>
            <pc:sldMk cId="1111374271" sldId="308"/>
            <ac:cxnSpMk id="270" creationId="{9529DC58-98BA-35ED-6367-0ADC03651845}"/>
          </ac:cxnSpMkLst>
        </pc:cxnChg>
        <pc:cxnChg chg="mod">
          <ac:chgData name="Kumar, Mithlesh" userId="f75b44f8-038e-4ce4-a7a5-b89273cc7715" providerId="ADAL" clId="{6649C84B-A035-424C-9329-7BDD82EC0C7D}" dt="2022-06-27T15:17:19.381" v="110"/>
          <ac:cxnSpMkLst>
            <pc:docMk/>
            <pc:sldMk cId="1111374271" sldId="308"/>
            <ac:cxnSpMk id="271" creationId="{BE1C410D-9E85-66A8-BD4D-F79FE6692492}"/>
          </ac:cxnSpMkLst>
        </pc:cxnChg>
        <pc:cxnChg chg="mod">
          <ac:chgData name="Kumar, Mithlesh" userId="f75b44f8-038e-4ce4-a7a5-b89273cc7715" providerId="ADAL" clId="{6649C84B-A035-424C-9329-7BDD82EC0C7D}" dt="2022-06-27T15:17:19.381" v="110"/>
          <ac:cxnSpMkLst>
            <pc:docMk/>
            <pc:sldMk cId="1111374271" sldId="308"/>
            <ac:cxnSpMk id="274" creationId="{F06D5CB4-DCCB-0BBB-CD20-2451C825B579}"/>
          </ac:cxnSpMkLst>
        </pc:cxnChg>
        <pc:cxnChg chg="mod">
          <ac:chgData name="Kumar, Mithlesh" userId="f75b44f8-038e-4ce4-a7a5-b89273cc7715" providerId="ADAL" clId="{6649C84B-A035-424C-9329-7BDD82EC0C7D}" dt="2022-06-27T15:17:19.381" v="110"/>
          <ac:cxnSpMkLst>
            <pc:docMk/>
            <pc:sldMk cId="1111374271" sldId="308"/>
            <ac:cxnSpMk id="275" creationId="{231F69FD-58A9-D755-DA21-B1180DBE37F5}"/>
          </ac:cxnSpMkLst>
        </pc:cxnChg>
        <pc:cxnChg chg="mod">
          <ac:chgData name="Kumar, Mithlesh" userId="f75b44f8-038e-4ce4-a7a5-b89273cc7715" providerId="ADAL" clId="{6649C84B-A035-424C-9329-7BDD82EC0C7D}" dt="2022-06-27T15:17:19.381" v="110"/>
          <ac:cxnSpMkLst>
            <pc:docMk/>
            <pc:sldMk cId="1111374271" sldId="308"/>
            <ac:cxnSpMk id="276" creationId="{1247554B-AD9F-D1E5-B09E-D15BB84A766F}"/>
          </ac:cxnSpMkLst>
        </pc:cxnChg>
        <pc:cxnChg chg="mod">
          <ac:chgData name="Kumar, Mithlesh" userId="f75b44f8-038e-4ce4-a7a5-b89273cc7715" providerId="ADAL" clId="{6649C84B-A035-424C-9329-7BDD82EC0C7D}" dt="2022-06-27T15:17:19.381" v="110"/>
          <ac:cxnSpMkLst>
            <pc:docMk/>
            <pc:sldMk cId="1111374271" sldId="308"/>
            <ac:cxnSpMk id="277" creationId="{DA04303A-CD64-46C3-8384-76311F04BEE4}"/>
          </ac:cxnSpMkLst>
        </pc:cxnChg>
        <pc:cxnChg chg="mod">
          <ac:chgData name="Kumar, Mithlesh" userId="f75b44f8-038e-4ce4-a7a5-b89273cc7715" providerId="ADAL" clId="{6649C84B-A035-424C-9329-7BDD82EC0C7D}" dt="2022-06-27T15:17:19.381" v="110"/>
          <ac:cxnSpMkLst>
            <pc:docMk/>
            <pc:sldMk cId="1111374271" sldId="308"/>
            <ac:cxnSpMk id="278" creationId="{C2F54CF4-FF47-5F54-8720-BAAECA81D4E4}"/>
          </ac:cxnSpMkLst>
        </pc:cxnChg>
        <pc:cxnChg chg="mod">
          <ac:chgData name="Kumar, Mithlesh" userId="f75b44f8-038e-4ce4-a7a5-b89273cc7715" providerId="ADAL" clId="{6649C84B-A035-424C-9329-7BDD82EC0C7D}" dt="2022-06-27T15:17:19.381" v="110"/>
          <ac:cxnSpMkLst>
            <pc:docMk/>
            <pc:sldMk cId="1111374271" sldId="308"/>
            <ac:cxnSpMk id="279" creationId="{8FD2DA7E-A1B7-7484-7117-53A13E913BEC}"/>
          </ac:cxnSpMkLst>
        </pc:cxnChg>
        <pc:cxnChg chg="mod">
          <ac:chgData name="Kumar, Mithlesh" userId="f75b44f8-038e-4ce4-a7a5-b89273cc7715" providerId="ADAL" clId="{6649C84B-A035-424C-9329-7BDD82EC0C7D}" dt="2022-06-27T15:17:19.381" v="110"/>
          <ac:cxnSpMkLst>
            <pc:docMk/>
            <pc:sldMk cId="1111374271" sldId="308"/>
            <ac:cxnSpMk id="280" creationId="{D28F7645-AAFF-F83E-AE2D-9754770A5640}"/>
          </ac:cxnSpMkLst>
        </pc:cxnChg>
        <pc:cxnChg chg="mod">
          <ac:chgData name="Kumar, Mithlesh" userId="f75b44f8-038e-4ce4-a7a5-b89273cc7715" providerId="ADAL" clId="{6649C84B-A035-424C-9329-7BDD82EC0C7D}" dt="2022-06-27T15:17:19.381" v="110"/>
          <ac:cxnSpMkLst>
            <pc:docMk/>
            <pc:sldMk cId="1111374271" sldId="308"/>
            <ac:cxnSpMk id="281" creationId="{D9C05882-A2D2-EA06-F516-8C8152817DA4}"/>
          </ac:cxnSpMkLst>
        </pc:cxnChg>
        <pc:cxnChg chg="mod">
          <ac:chgData name="Kumar, Mithlesh" userId="f75b44f8-038e-4ce4-a7a5-b89273cc7715" providerId="ADAL" clId="{6649C84B-A035-424C-9329-7BDD82EC0C7D}" dt="2022-06-27T15:17:19.381" v="110"/>
          <ac:cxnSpMkLst>
            <pc:docMk/>
            <pc:sldMk cId="1111374271" sldId="308"/>
            <ac:cxnSpMk id="284" creationId="{7D6B6151-0329-C4AB-405E-C77775C6BAD2}"/>
          </ac:cxnSpMkLst>
        </pc:cxnChg>
        <pc:cxnChg chg="mod">
          <ac:chgData name="Kumar, Mithlesh" userId="f75b44f8-038e-4ce4-a7a5-b89273cc7715" providerId="ADAL" clId="{6649C84B-A035-424C-9329-7BDD82EC0C7D}" dt="2022-06-27T15:17:19.381" v="110"/>
          <ac:cxnSpMkLst>
            <pc:docMk/>
            <pc:sldMk cId="1111374271" sldId="308"/>
            <ac:cxnSpMk id="285" creationId="{33B6E804-8BE8-3248-A57E-1309468B8CFE}"/>
          </ac:cxnSpMkLst>
        </pc:cxnChg>
        <pc:cxnChg chg="mod">
          <ac:chgData name="Kumar, Mithlesh" userId="f75b44f8-038e-4ce4-a7a5-b89273cc7715" providerId="ADAL" clId="{6649C84B-A035-424C-9329-7BDD82EC0C7D}" dt="2022-06-27T15:17:19.381" v="110"/>
          <ac:cxnSpMkLst>
            <pc:docMk/>
            <pc:sldMk cId="1111374271" sldId="308"/>
            <ac:cxnSpMk id="286" creationId="{3E562CE0-E947-0928-EEE0-D24AC9A228F0}"/>
          </ac:cxnSpMkLst>
        </pc:cxnChg>
        <pc:cxnChg chg="mod">
          <ac:chgData name="Kumar, Mithlesh" userId="f75b44f8-038e-4ce4-a7a5-b89273cc7715" providerId="ADAL" clId="{6649C84B-A035-424C-9329-7BDD82EC0C7D}" dt="2022-06-27T15:17:19.381" v="110"/>
          <ac:cxnSpMkLst>
            <pc:docMk/>
            <pc:sldMk cId="1111374271" sldId="308"/>
            <ac:cxnSpMk id="287" creationId="{DF46832E-1272-BAD5-566B-5D8D26CD6BE6}"/>
          </ac:cxnSpMkLst>
        </pc:cxnChg>
        <pc:cxnChg chg="mod">
          <ac:chgData name="Kumar, Mithlesh" userId="f75b44f8-038e-4ce4-a7a5-b89273cc7715" providerId="ADAL" clId="{6649C84B-A035-424C-9329-7BDD82EC0C7D}" dt="2022-06-27T15:17:19.381" v="110"/>
          <ac:cxnSpMkLst>
            <pc:docMk/>
            <pc:sldMk cId="1111374271" sldId="308"/>
            <ac:cxnSpMk id="288" creationId="{FB12ACDF-3B4B-AE0B-EEEC-7902896A1643}"/>
          </ac:cxnSpMkLst>
        </pc:cxnChg>
        <pc:cxnChg chg="mod">
          <ac:chgData name="Kumar, Mithlesh" userId="f75b44f8-038e-4ce4-a7a5-b89273cc7715" providerId="ADAL" clId="{6649C84B-A035-424C-9329-7BDD82EC0C7D}" dt="2022-06-27T15:17:19.381" v="110"/>
          <ac:cxnSpMkLst>
            <pc:docMk/>
            <pc:sldMk cId="1111374271" sldId="308"/>
            <ac:cxnSpMk id="289" creationId="{4D4BD47D-A676-E15A-5079-8475CE3B022B}"/>
          </ac:cxnSpMkLst>
        </pc:cxnChg>
        <pc:cxnChg chg="mod">
          <ac:chgData name="Kumar, Mithlesh" userId="f75b44f8-038e-4ce4-a7a5-b89273cc7715" providerId="ADAL" clId="{6649C84B-A035-424C-9329-7BDD82EC0C7D}" dt="2022-06-27T15:17:19.381" v="110"/>
          <ac:cxnSpMkLst>
            <pc:docMk/>
            <pc:sldMk cId="1111374271" sldId="308"/>
            <ac:cxnSpMk id="290" creationId="{4546EB40-904D-EEFA-00C9-15FD99BDDC38}"/>
          </ac:cxnSpMkLst>
        </pc:cxnChg>
        <pc:cxnChg chg="mod">
          <ac:chgData name="Kumar, Mithlesh" userId="f75b44f8-038e-4ce4-a7a5-b89273cc7715" providerId="ADAL" clId="{6649C84B-A035-424C-9329-7BDD82EC0C7D}" dt="2022-06-27T15:17:19.381" v="110"/>
          <ac:cxnSpMkLst>
            <pc:docMk/>
            <pc:sldMk cId="1111374271" sldId="308"/>
            <ac:cxnSpMk id="291" creationId="{B322E354-0E9F-6BB3-A00D-2C5F46563050}"/>
          </ac:cxnSpMkLst>
        </pc:cxnChg>
        <pc:cxnChg chg="mod">
          <ac:chgData name="Kumar, Mithlesh" userId="f75b44f8-038e-4ce4-a7a5-b89273cc7715" providerId="ADAL" clId="{6649C84B-A035-424C-9329-7BDD82EC0C7D}" dt="2022-06-27T15:17:19.381" v="110"/>
          <ac:cxnSpMkLst>
            <pc:docMk/>
            <pc:sldMk cId="1111374271" sldId="308"/>
            <ac:cxnSpMk id="307" creationId="{04582935-9B80-3348-16FD-AB5EB65111D2}"/>
          </ac:cxnSpMkLst>
        </pc:cxnChg>
        <pc:cxnChg chg="mod">
          <ac:chgData name="Kumar, Mithlesh" userId="f75b44f8-038e-4ce4-a7a5-b89273cc7715" providerId="ADAL" clId="{6649C84B-A035-424C-9329-7BDD82EC0C7D}" dt="2022-06-27T15:17:19.381" v="110"/>
          <ac:cxnSpMkLst>
            <pc:docMk/>
            <pc:sldMk cId="1111374271" sldId="308"/>
            <ac:cxnSpMk id="308" creationId="{37DB4C43-C714-BCDB-C081-2ABE3FFC2C22}"/>
          </ac:cxnSpMkLst>
        </pc:cxnChg>
        <pc:cxnChg chg="mod">
          <ac:chgData name="Kumar, Mithlesh" userId="f75b44f8-038e-4ce4-a7a5-b89273cc7715" providerId="ADAL" clId="{6649C84B-A035-424C-9329-7BDD82EC0C7D}" dt="2022-06-27T15:17:19.381" v="110"/>
          <ac:cxnSpMkLst>
            <pc:docMk/>
            <pc:sldMk cId="1111374271" sldId="308"/>
            <ac:cxnSpMk id="309" creationId="{6B5E1B89-0776-E61A-77B4-DB46682095FA}"/>
          </ac:cxnSpMkLst>
        </pc:cxnChg>
        <pc:cxnChg chg="mod">
          <ac:chgData name="Kumar, Mithlesh" userId="f75b44f8-038e-4ce4-a7a5-b89273cc7715" providerId="ADAL" clId="{6649C84B-A035-424C-9329-7BDD82EC0C7D}" dt="2022-06-27T15:17:19.381" v="110"/>
          <ac:cxnSpMkLst>
            <pc:docMk/>
            <pc:sldMk cId="1111374271" sldId="308"/>
            <ac:cxnSpMk id="310" creationId="{BE73C965-804C-626F-78A3-76BE6AB2A979}"/>
          </ac:cxnSpMkLst>
        </pc:cxnChg>
        <pc:cxnChg chg="mod">
          <ac:chgData name="Kumar, Mithlesh" userId="f75b44f8-038e-4ce4-a7a5-b89273cc7715" providerId="ADAL" clId="{6649C84B-A035-424C-9329-7BDD82EC0C7D}" dt="2022-06-27T15:17:19.381" v="110"/>
          <ac:cxnSpMkLst>
            <pc:docMk/>
            <pc:sldMk cId="1111374271" sldId="308"/>
            <ac:cxnSpMk id="311" creationId="{E2695C86-43C1-FA35-93FA-8E1C0B4D5172}"/>
          </ac:cxnSpMkLst>
        </pc:cxnChg>
        <pc:cxnChg chg="mod">
          <ac:chgData name="Kumar, Mithlesh" userId="f75b44f8-038e-4ce4-a7a5-b89273cc7715" providerId="ADAL" clId="{6649C84B-A035-424C-9329-7BDD82EC0C7D}" dt="2022-06-27T15:17:19.381" v="110"/>
          <ac:cxnSpMkLst>
            <pc:docMk/>
            <pc:sldMk cId="1111374271" sldId="308"/>
            <ac:cxnSpMk id="312" creationId="{BC87DC9C-5D22-019A-C8A3-C83C8CA010DE}"/>
          </ac:cxnSpMkLst>
        </pc:cxnChg>
        <pc:cxnChg chg="mod">
          <ac:chgData name="Kumar, Mithlesh" userId="f75b44f8-038e-4ce4-a7a5-b89273cc7715" providerId="ADAL" clId="{6649C84B-A035-424C-9329-7BDD82EC0C7D}" dt="2022-06-27T15:17:19.381" v="110"/>
          <ac:cxnSpMkLst>
            <pc:docMk/>
            <pc:sldMk cId="1111374271" sldId="308"/>
            <ac:cxnSpMk id="313" creationId="{28126F48-9712-FA70-53FE-DF95B00E141A}"/>
          </ac:cxnSpMkLst>
        </pc:cxnChg>
        <pc:cxnChg chg="mod">
          <ac:chgData name="Kumar, Mithlesh" userId="f75b44f8-038e-4ce4-a7a5-b89273cc7715" providerId="ADAL" clId="{6649C84B-A035-424C-9329-7BDD82EC0C7D}" dt="2022-06-27T15:17:19.381" v="110"/>
          <ac:cxnSpMkLst>
            <pc:docMk/>
            <pc:sldMk cId="1111374271" sldId="308"/>
            <ac:cxnSpMk id="317" creationId="{61E33FF4-66DF-08A5-9749-BD3E81DA0A7B}"/>
          </ac:cxnSpMkLst>
        </pc:cxnChg>
        <pc:cxnChg chg="mod">
          <ac:chgData name="Kumar, Mithlesh" userId="f75b44f8-038e-4ce4-a7a5-b89273cc7715" providerId="ADAL" clId="{6649C84B-A035-424C-9329-7BDD82EC0C7D}" dt="2022-06-27T15:17:19.381" v="110"/>
          <ac:cxnSpMkLst>
            <pc:docMk/>
            <pc:sldMk cId="1111374271" sldId="308"/>
            <ac:cxnSpMk id="320" creationId="{7E14EF8B-E78A-CCBD-E7E2-B181F41BAA7E}"/>
          </ac:cxnSpMkLst>
        </pc:cxnChg>
        <pc:cxnChg chg="mod">
          <ac:chgData name="Kumar, Mithlesh" userId="f75b44f8-038e-4ce4-a7a5-b89273cc7715" providerId="ADAL" clId="{6649C84B-A035-424C-9329-7BDD82EC0C7D}" dt="2022-06-27T15:17:19.381" v="110"/>
          <ac:cxnSpMkLst>
            <pc:docMk/>
            <pc:sldMk cId="1111374271" sldId="308"/>
            <ac:cxnSpMk id="321" creationId="{DC31403C-6C67-36B8-136F-7DC503E601AB}"/>
          </ac:cxnSpMkLst>
        </pc:cxnChg>
        <pc:cxnChg chg="mod">
          <ac:chgData name="Kumar, Mithlesh" userId="f75b44f8-038e-4ce4-a7a5-b89273cc7715" providerId="ADAL" clId="{6649C84B-A035-424C-9329-7BDD82EC0C7D}" dt="2022-06-27T15:17:19.381" v="110"/>
          <ac:cxnSpMkLst>
            <pc:docMk/>
            <pc:sldMk cId="1111374271" sldId="308"/>
            <ac:cxnSpMk id="322" creationId="{B736D166-C41C-8A2D-0C11-86574FC944FF}"/>
          </ac:cxnSpMkLst>
        </pc:cxnChg>
        <pc:cxnChg chg="mod">
          <ac:chgData name="Kumar, Mithlesh" userId="f75b44f8-038e-4ce4-a7a5-b89273cc7715" providerId="ADAL" clId="{6649C84B-A035-424C-9329-7BDD82EC0C7D}" dt="2022-06-27T15:17:19.381" v="110"/>
          <ac:cxnSpMkLst>
            <pc:docMk/>
            <pc:sldMk cId="1111374271" sldId="308"/>
            <ac:cxnSpMk id="323" creationId="{9D52815C-E459-5FB5-3CDD-ED1E302D9723}"/>
          </ac:cxnSpMkLst>
        </pc:cxnChg>
        <pc:cxnChg chg="mod">
          <ac:chgData name="Kumar, Mithlesh" userId="f75b44f8-038e-4ce4-a7a5-b89273cc7715" providerId="ADAL" clId="{6649C84B-A035-424C-9329-7BDD82EC0C7D}" dt="2022-06-27T15:17:19.381" v="110"/>
          <ac:cxnSpMkLst>
            <pc:docMk/>
            <pc:sldMk cId="1111374271" sldId="308"/>
            <ac:cxnSpMk id="324" creationId="{D34E7121-79C4-5843-57EF-5DDC0E324299}"/>
          </ac:cxnSpMkLst>
        </pc:cxnChg>
        <pc:cxnChg chg="mod">
          <ac:chgData name="Kumar, Mithlesh" userId="f75b44f8-038e-4ce4-a7a5-b89273cc7715" providerId="ADAL" clId="{6649C84B-A035-424C-9329-7BDD82EC0C7D}" dt="2022-06-27T15:17:19.381" v="110"/>
          <ac:cxnSpMkLst>
            <pc:docMk/>
            <pc:sldMk cId="1111374271" sldId="308"/>
            <ac:cxnSpMk id="325" creationId="{E3BBA39B-3957-9191-0B01-574E7DF124A8}"/>
          </ac:cxnSpMkLst>
        </pc:cxnChg>
        <pc:cxnChg chg="mod">
          <ac:chgData name="Kumar, Mithlesh" userId="f75b44f8-038e-4ce4-a7a5-b89273cc7715" providerId="ADAL" clId="{6649C84B-A035-424C-9329-7BDD82EC0C7D}" dt="2022-06-27T15:17:19.381" v="110"/>
          <ac:cxnSpMkLst>
            <pc:docMk/>
            <pc:sldMk cId="1111374271" sldId="308"/>
            <ac:cxnSpMk id="326" creationId="{0BBE6013-A374-9AFB-FB75-08382A3E3217}"/>
          </ac:cxnSpMkLst>
        </pc:cxnChg>
        <pc:cxnChg chg="mod">
          <ac:chgData name="Kumar, Mithlesh" userId="f75b44f8-038e-4ce4-a7a5-b89273cc7715" providerId="ADAL" clId="{6649C84B-A035-424C-9329-7BDD82EC0C7D}" dt="2022-06-27T15:17:19.381" v="110"/>
          <ac:cxnSpMkLst>
            <pc:docMk/>
            <pc:sldMk cId="1111374271" sldId="308"/>
            <ac:cxnSpMk id="327" creationId="{EAF4F23E-F104-F12F-1CED-F59E4B288E23}"/>
          </ac:cxnSpMkLst>
        </pc:cxnChg>
        <pc:cxnChg chg="mod">
          <ac:chgData name="Kumar, Mithlesh" userId="f75b44f8-038e-4ce4-a7a5-b89273cc7715" providerId="ADAL" clId="{6649C84B-A035-424C-9329-7BDD82EC0C7D}" dt="2022-06-27T15:17:19.381" v="110"/>
          <ac:cxnSpMkLst>
            <pc:docMk/>
            <pc:sldMk cId="1111374271" sldId="308"/>
            <ac:cxnSpMk id="330" creationId="{69ABA511-F310-A56D-7159-595FB307E46F}"/>
          </ac:cxnSpMkLst>
        </pc:cxnChg>
        <pc:cxnChg chg="mod">
          <ac:chgData name="Kumar, Mithlesh" userId="f75b44f8-038e-4ce4-a7a5-b89273cc7715" providerId="ADAL" clId="{6649C84B-A035-424C-9329-7BDD82EC0C7D}" dt="2022-06-27T15:17:19.381" v="110"/>
          <ac:cxnSpMkLst>
            <pc:docMk/>
            <pc:sldMk cId="1111374271" sldId="308"/>
            <ac:cxnSpMk id="331" creationId="{D63B399D-774D-9FF1-76D3-0FD33CCA4142}"/>
          </ac:cxnSpMkLst>
        </pc:cxnChg>
        <pc:cxnChg chg="mod">
          <ac:chgData name="Kumar, Mithlesh" userId="f75b44f8-038e-4ce4-a7a5-b89273cc7715" providerId="ADAL" clId="{6649C84B-A035-424C-9329-7BDD82EC0C7D}" dt="2022-06-27T15:17:19.381" v="110"/>
          <ac:cxnSpMkLst>
            <pc:docMk/>
            <pc:sldMk cId="1111374271" sldId="308"/>
            <ac:cxnSpMk id="332" creationId="{C82FC6EF-8EE8-C6A3-FD2A-ECDAD20471C0}"/>
          </ac:cxnSpMkLst>
        </pc:cxnChg>
        <pc:cxnChg chg="mod">
          <ac:chgData name="Kumar, Mithlesh" userId="f75b44f8-038e-4ce4-a7a5-b89273cc7715" providerId="ADAL" clId="{6649C84B-A035-424C-9329-7BDD82EC0C7D}" dt="2022-06-27T15:17:19.381" v="110"/>
          <ac:cxnSpMkLst>
            <pc:docMk/>
            <pc:sldMk cId="1111374271" sldId="308"/>
            <ac:cxnSpMk id="333" creationId="{A3765492-5D24-E799-9020-290A62F17030}"/>
          </ac:cxnSpMkLst>
        </pc:cxnChg>
        <pc:cxnChg chg="mod">
          <ac:chgData name="Kumar, Mithlesh" userId="f75b44f8-038e-4ce4-a7a5-b89273cc7715" providerId="ADAL" clId="{6649C84B-A035-424C-9329-7BDD82EC0C7D}" dt="2022-06-27T15:17:19.381" v="110"/>
          <ac:cxnSpMkLst>
            <pc:docMk/>
            <pc:sldMk cId="1111374271" sldId="308"/>
            <ac:cxnSpMk id="334" creationId="{D329A1DC-63C0-0A92-ACC3-75A23F1FB62F}"/>
          </ac:cxnSpMkLst>
        </pc:cxnChg>
        <pc:cxnChg chg="mod">
          <ac:chgData name="Kumar, Mithlesh" userId="f75b44f8-038e-4ce4-a7a5-b89273cc7715" providerId="ADAL" clId="{6649C84B-A035-424C-9329-7BDD82EC0C7D}" dt="2022-06-27T15:17:19.381" v="110"/>
          <ac:cxnSpMkLst>
            <pc:docMk/>
            <pc:sldMk cId="1111374271" sldId="308"/>
            <ac:cxnSpMk id="335" creationId="{2F921B11-EE95-5CD1-2A22-FB15AA9AA851}"/>
          </ac:cxnSpMkLst>
        </pc:cxnChg>
        <pc:cxnChg chg="mod">
          <ac:chgData name="Kumar, Mithlesh" userId="f75b44f8-038e-4ce4-a7a5-b89273cc7715" providerId="ADAL" clId="{6649C84B-A035-424C-9329-7BDD82EC0C7D}" dt="2022-06-27T15:17:19.381" v="110"/>
          <ac:cxnSpMkLst>
            <pc:docMk/>
            <pc:sldMk cId="1111374271" sldId="308"/>
            <ac:cxnSpMk id="336" creationId="{77E04438-FCE6-746B-D922-12328824496D}"/>
          </ac:cxnSpMkLst>
        </pc:cxnChg>
        <pc:cxnChg chg="mod">
          <ac:chgData name="Kumar, Mithlesh" userId="f75b44f8-038e-4ce4-a7a5-b89273cc7715" providerId="ADAL" clId="{6649C84B-A035-424C-9329-7BDD82EC0C7D}" dt="2022-06-27T15:17:19.381" v="110"/>
          <ac:cxnSpMkLst>
            <pc:docMk/>
            <pc:sldMk cId="1111374271" sldId="308"/>
            <ac:cxnSpMk id="337" creationId="{A85FCF2C-46D3-5E77-4C52-644B8B8DA6DC}"/>
          </ac:cxnSpMkLst>
        </pc:cxnChg>
        <pc:cxnChg chg="mod">
          <ac:chgData name="Kumar, Mithlesh" userId="f75b44f8-038e-4ce4-a7a5-b89273cc7715" providerId="ADAL" clId="{6649C84B-A035-424C-9329-7BDD82EC0C7D}" dt="2022-06-27T15:17:30.721" v="118"/>
          <ac:cxnSpMkLst>
            <pc:docMk/>
            <pc:sldMk cId="1111374271" sldId="308"/>
            <ac:cxnSpMk id="357" creationId="{1DC16EA4-ADD4-6AED-C3DE-E1F1733F2B76}"/>
          </ac:cxnSpMkLst>
        </pc:cxnChg>
        <pc:cxnChg chg="mod">
          <ac:chgData name="Kumar, Mithlesh" userId="f75b44f8-038e-4ce4-a7a5-b89273cc7715" providerId="ADAL" clId="{6649C84B-A035-424C-9329-7BDD82EC0C7D}" dt="2022-06-27T15:17:30.721" v="118"/>
          <ac:cxnSpMkLst>
            <pc:docMk/>
            <pc:sldMk cId="1111374271" sldId="308"/>
            <ac:cxnSpMk id="358" creationId="{35CB7186-C9CF-A97F-2C46-F0D424476980}"/>
          </ac:cxnSpMkLst>
        </pc:cxnChg>
        <pc:cxnChg chg="mod">
          <ac:chgData name="Kumar, Mithlesh" userId="f75b44f8-038e-4ce4-a7a5-b89273cc7715" providerId="ADAL" clId="{6649C84B-A035-424C-9329-7BDD82EC0C7D}" dt="2022-06-27T15:17:30.721" v="118"/>
          <ac:cxnSpMkLst>
            <pc:docMk/>
            <pc:sldMk cId="1111374271" sldId="308"/>
            <ac:cxnSpMk id="359" creationId="{08006A39-1EEC-C686-A055-0F9E0729B7F8}"/>
          </ac:cxnSpMkLst>
        </pc:cxnChg>
        <pc:cxnChg chg="mod">
          <ac:chgData name="Kumar, Mithlesh" userId="f75b44f8-038e-4ce4-a7a5-b89273cc7715" providerId="ADAL" clId="{6649C84B-A035-424C-9329-7BDD82EC0C7D}" dt="2022-06-27T15:17:30.721" v="118"/>
          <ac:cxnSpMkLst>
            <pc:docMk/>
            <pc:sldMk cId="1111374271" sldId="308"/>
            <ac:cxnSpMk id="360" creationId="{FC4511CA-4A14-4BB2-5732-AE9C6E3A5126}"/>
          </ac:cxnSpMkLst>
        </pc:cxnChg>
        <pc:cxnChg chg="mod">
          <ac:chgData name="Kumar, Mithlesh" userId="f75b44f8-038e-4ce4-a7a5-b89273cc7715" providerId="ADAL" clId="{6649C84B-A035-424C-9329-7BDD82EC0C7D}" dt="2022-06-27T15:17:30.721" v="118"/>
          <ac:cxnSpMkLst>
            <pc:docMk/>
            <pc:sldMk cId="1111374271" sldId="308"/>
            <ac:cxnSpMk id="361" creationId="{2E0550B4-5355-4077-CBC5-DB356AC14ADB}"/>
          </ac:cxnSpMkLst>
        </pc:cxnChg>
        <pc:cxnChg chg="mod">
          <ac:chgData name="Kumar, Mithlesh" userId="f75b44f8-038e-4ce4-a7a5-b89273cc7715" providerId="ADAL" clId="{6649C84B-A035-424C-9329-7BDD82EC0C7D}" dt="2022-06-27T15:17:30.721" v="118"/>
          <ac:cxnSpMkLst>
            <pc:docMk/>
            <pc:sldMk cId="1111374271" sldId="308"/>
            <ac:cxnSpMk id="362" creationId="{5612E71A-838F-0344-D2DD-60B0CE7068B2}"/>
          </ac:cxnSpMkLst>
        </pc:cxnChg>
        <pc:cxnChg chg="mod">
          <ac:chgData name="Kumar, Mithlesh" userId="f75b44f8-038e-4ce4-a7a5-b89273cc7715" providerId="ADAL" clId="{6649C84B-A035-424C-9329-7BDD82EC0C7D}" dt="2022-06-27T15:17:30.721" v="118"/>
          <ac:cxnSpMkLst>
            <pc:docMk/>
            <pc:sldMk cId="1111374271" sldId="308"/>
            <ac:cxnSpMk id="363" creationId="{2E5468B4-51D8-ED39-6039-D28EB5E2B766}"/>
          </ac:cxnSpMkLst>
        </pc:cxnChg>
        <pc:cxnChg chg="mod">
          <ac:chgData name="Kumar, Mithlesh" userId="f75b44f8-038e-4ce4-a7a5-b89273cc7715" providerId="ADAL" clId="{6649C84B-A035-424C-9329-7BDD82EC0C7D}" dt="2022-06-27T15:17:30.721" v="118"/>
          <ac:cxnSpMkLst>
            <pc:docMk/>
            <pc:sldMk cId="1111374271" sldId="308"/>
            <ac:cxnSpMk id="366" creationId="{FFFDCCE9-600E-CCAA-A219-4FBA7B6904BC}"/>
          </ac:cxnSpMkLst>
        </pc:cxnChg>
        <pc:cxnChg chg="mod">
          <ac:chgData name="Kumar, Mithlesh" userId="f75b44f8-038e-4ce4-a7a5-b89273cc7715" providerId="ADAL" clId="{6649C84B-A035-424C-9329-7BDD82EC0C7D}" dt="2022-06-27T15:17:30.721" v="118"/>
          <ac:cxnSpMkLst>
            <pc:docMk/>
            <pc:sldMk cId="1111374271" sldId="308"/>
            <ac:cxnSpMk id="367" creationId="{F10CCB76-DA2E-48D4-9D5B-09FB7F5110CF}"/>
          </ac:cxnSpMkLst>
        </pc:cxnChg>
        <pc:cxnChg chg="mod">
          <ac:chgData name="Kumar, Mithlesh" userId="f75b44f8-038e-4ce4-a7a5-b89273cc7715" providerId="ADAL" clId="{6649C84B-A035-424C-9329-7BDD82EC0C7D}" dt="2022-06-27T15:17:30.721" v="118"/>
          <ac:cxnSpMkLst>
            <pc:docMk/>
            <pc:sldMk cId="1111374271" sldId="308"/>
            <ac:cxnSpMk id="368" creationId="{32C8ED0E-506C-1E72-C113-ED78F2C0793C}"/>
          </ac:cxnSpMkLst>
        </pc:cxnChg>
        <pc:cxnChg chg="mod">
          <ac:chgData name="Kumar, Mithlesh" userId="f75b44f8-038e-4ce4-a7a5-b89273cc7715" providerId="ADAL" clId="{6649C84B-A035-424C-9329-7BDD82EC0C7D}" dt="2022-06-27T15:17:30.721" v="118"/>
          <ac:cxnSpMkLst>
            <pc:docMk/>
            <pc:sldMk cId="1111374271" sldId="308"/>
            <ac:cxnSpMk id="369" creationId="{63183B67-BA10-B787-141A-07850526E67F}"/>
          </ac:cxnSpMkLst>
        </pc:cxnChg>
        <pc:cxnChg chg="mod">
          <ac:chgData name="Kumar, Mithlesh" userId="f75b44f8-038e-4ce4-a7a5-b89273cc7715" providerId="ADAL" clId="{6649C84B-A035-424C-9329-7BDD82EC0C7D}" dt="2022-06-27T15:17:30.721" v="118"/>
          <ac:cxnSpMkLst>
            <pc:docMk/>
            <pc:sldMk cId="1111374271" sldId="308"/>
            <ac:cxnSpMk id="370" creationId="{A04BE368-CF9B-B3A8-1117-AE2A65A82358}"/>
          </ac:cxnSpMkLst>
        </pc:cxnChg>
        <pc:cxnChg chg="mod">
          <ac:chgData name="Kumar, Mithlesh" userId="f75b44f8-038e-4ce4-a7a5-b89273cc7715" providerId="ADAL" clId="{6649C84B-A035-424C-9329-7BDD82EC0C7D}" dt="2022-06-27T15:17:30.721" v="118"/>
          <ac:cxnSpMkLst>
            <pc:docMk/>
            <pc:sldMk cId="1111374271" sldId="308"/>
            <ac:cxnSpMk id="371" creationId="{8C15BE9C-F3EC-5328-192F-3E848194C22F}"/>
          </ac:cxnSpMkLst>
        </pc:cxnChg>
        <pc:cxnChg chg="mod">
          <ac:chgData name="Kumar, Mithlesh" userId="f75b44f8-038e-4ce4-a7a5-b89273cc7715" providerId="ADAL" clId="{6649C84B-A035-424C-9329-7BDD82EC0C7D}" dt="2022-06-27T15:17:30.721" v="118"/>
          <ac:cxnSpMkLst>
            <pc:docMk/>
            <pc:sldMk cId="1111374271" sldId="308"/>
            <ac:cxnSpMk id="372" creationId="{F1575A6C-B88C-D9CF-522B-1302EA7A4DC2}"/>
          </ac:cxnSpMkLst>
        </pc:cxnChg>
        <pc:cxnChg chg="mod">
          <ac:chgData name="Kumar, Mithlesh" userId="f75b44f8-038e-4ce4-a7a5-b89273cc7715" providerId="ADAL" clId="{6649C84B-A035-424C-9329-7BDD82EC0C7D}" dt="2022-06-27T15:17:30.721" v="118"/>
          <ac:cxnSpMkLst>
            <pc:docMk/>
            <pc:sldMk cId="1111374271" sldId="308"/>
            <ac:cxnSpMk id="373" creationId="{287F9394-F6AF-C81E-2655-45623AFC3301}"/>
          </ac:cxnSpMkLst>
        </pc:cxnChg>
        <pc:cxnChg chg="mod">
          <ac:chgData name="Kumar, Mithlesh" userId="f75b44f8-038e-4ce4-a7a5-b89273cc7715" providerId="ADAL" clId="{6649C84B-A035-424C-9329-7BDD82EC0C7D}" dt="2022-06-27T15:17:30.721" v="118"/>
          <ac:cxnSpMkLst>
            <pc:docMk/>
            <pc:sldMk cId="1111374271" sldId="308"/>
            <ac:cxnSpMk id="376" creationId="{3D08476D-9993-65A4-C92A-22D3002D2CD7}"/>
          </ac:cxnSpMkLst>
        </pc:cxnChg>
        <pc:cxnChg chg="mod">
          <ac:chgData name="Kumar, Mithlesh" userId="f75b44f8-038e-4ce4-a7a5-b89273cc7715" providerId="ADAL" clId="{6649C84B-A035-424C-9329-7BDD82EC0C7D}" dt="2022-06-27T15:17:30.721" v="118"/>
          <ac:cxnSpMkLst>
            <pc:docMk/>
            <pc:sldMk cId="1111374271" sldId="308"/>
            <ac:cxnSpMk id="377" creationId="{8A3D7E00-A48C-97B6-9424-BA22C1B2C624}"/>
          </ac:cxnSpMkLst>
        </pc:cxnChg>
        <pc:cxnChg chg="mod">
          <ac:chgData name="Kumar, Mithlesh" userId="f75b44f8-038e-4ce4-a7a5-b89273cc7715" providerId="ADAL" clId="{6649C84B-A035-424C-9329-7BDD82EC0C7D}" dt="2022-06-27T15:17:30.721" v="118"/>
          <ac:cxnSpMkLst>
            <pc:docMk/>
            <pc:sldMk cId="1111374271" sldId="308"/>
            <ac:cxnSpMk id="378" creationId="{989CE3C8-4065-C0CB-E4B2-FD9E631ED2EB}"/>
          </ac:cxnSpMkLst>
        </pc:cxnChg>
        <pc:cxnChg chg="mod">
          <ac:chgData name="Kumar, Mithlesh" userId="f75b44f8-038e-4ce4-a7a5-b89273cc7715" providerId="ADAL" clId="{6649C84B-A035-424C-9329-7BDD82EC0C7D}" dt="2022-06-27T15:17:30.721" v="118"/>
          <ac:cxnSpMkLst>
            <pc:docMk/>
            <pc:sldMk cId="1111374271" sldId="308"/>
            <ac:cxnSpMk id="379" creationId="{B839EC41-D1DA-E9B4-127D-E4425C82E5EF}"/>
          </ac:cxnSpMkLst>
        </pc:cxnChg>
        <pc:cxnChg chg="mod">
          <ac:chgData name="Kumar, Mithlesh" userId="f75b44f8-038e-4ce4-a7a5-b89273cc7715" providerId="ADAL" clId="{6649C84B-A035-424C-9329-7BDD82EC0C7D}" dt="2022-06-27T15:17:30.721" v="118"/>
          <ac:cxnSpMkLst>
            <pc:docMk/>
            <pc:sldMk cId="1111374271" sldId="308"/>
            <ac:cxnSpMk id="380" creationId="{2F978981-9C42-9EB0-AE14-44816847D50D}"/>
          </ac:cxnSpMkLst>
        </pc:cxnChg>
        <pc:cxnChg chg="mod">
          <ac:chgData name="Kumar, Mithlesh" userId="f75b44f8-038e-4ce4-a7a5-b89273cc7715" providerId="ADAL" clId="{6649C84B-A035-424C-9329-7BDD82EC0C7D}" dt="2022-06-27T15:17:30.721" v="118"/>
          <ac:cxnSpMkLst>
            <pc:docMk/>
            <pc:sldMk cId="1111374271" sldId="308"/>
            <ac:cxnSpMk id="381" creationId="{E9293A77-4072-2299-6103-A096FDF07795}"/>
          </ac:cxnSpMkLst>
        </pc:cxnChg>
        <pc:cxnChg chg="mod">
          <ac:chgData name="Kumar, Mithlesh" userId="f75b44f8-038e-4ce4-a7a5-b89273cc7715" providerId="ADAL" clId="{6649C84B-A035-424C-9329-7BDD82EC0C7D}" dt="2022-06-27T15:17:30.721" v="118"/>
          <ac:cxnSpMkLst>
            <pc:docMk/>
            <pc:sldMk cId="1111374271" sldId="308"/>
            <ac:cxnSpMk id="382" creationId="{41F39A30-4957-44C1-5A1A-BA593F668712}"/>
          </ac:cxnSpMkLst>
        </pc:cxnChg>
        <pc:cxnChg chg="mod">
          <ac:chgData name="Kumar, Mithlesh" userId="f75b44f8-038e-4ce4-a7a5-b89273cc7715" providerId="ADAL" clId="{6649C84B-A035-424C-9329-7BDD82EC0C7D}" dt="2022-06-27T15:17:30.721" v="118"/>
          <ac:cxnSpMkLst>
            <pc:docMk/>
            <pc:sldMk cId="1111374271" sldId="308"/>
            <ac:cxnSpMk id="383" creationId="{F680FA1C-25DB-8C6E-F9D6-267D580BC513}"/>
          </ac:cxnSpMkLst>
        </pc:cxnChg>
        <pc:cxnChg chg="mod">
          <ac:chgData name="Kumar, Mithlesh" userId="f75b44f8-038e-4ce4-a7a5-b89273cc7715" providerId="ADAL" clId="{6649C84B-A035-424C-9329-7BDD82EC0C7D}" dt="2022-06-27T15:17:30.721" v="118"/>
          <ac:cxnSpMkLst>
            <pc:docMk/>
            <pc:sldMk cId="1111374271" sldId="308"/>
            <ac:cxnSpMk id="399" creationId="{E17C32C1-E090-1716-397A-352A83811102}"/>
          </ac:cxnSpMkLst>
        </pc:cxnChg>
        <pc:cxnChg chg="mod">
          <ac:chgData name="Kumar, Mithlesh" userId="f75b44f8-038e-4ce4-a7a5-b89273cc7715" providerId="ADAL" clId="{6649C84B-A035-424C-9329-7BDD82EC0C7D}" dt="2022-06-27T15:17:30.721" v="118"/>
          <ac:cxnSpMkLst>
            <pc:docMk/>
            <pc:sldMk cId="1111374271" sldId="308"/>
            <ac:cxnSpMk id="400" creationId="{DD930979-DDD2-732F-B23D-18F9280074A9}"/>
          </ac:cxnSpMkLst>
        </pc:cxnChg>
        <pc:cxnChg chg="mod">
          <ac:chgData name="Kumar, Mithlesh" userId="f75b44f8-038e-4ce4-a7a5-b89273cc7715" providerId="ADAL" clId="{6649C84B-A035-424C-9329-7BDD82EC0C7D}" dt="2022-06-27T15:17:30.721" v="118"/>
          <ac:cxnSpMkLst>
            <pc:docMk/>
            <pc:sldMk cId="1111374271" sldId="308"/>
            <ac:cxnSpMk id="401" creationId="{58C26B76-5987-C24F-74C8-065357ED4471}"/>
          </ac:cxnSpMkLst>
        </pc:cxnChg>
        <pc:cxnChg chg="mod">
          <ac:chgData name="Kumar, Mithlesh" userId="f75b44f8-038e-4ce4-a7a5-b89273cc7715" providerId="ADAL" clId="{6649C84B-A035-424C-9329-7BDD82EC0C7D}" dt="2022-06-27T15:17:30.721" v="118"/>
          <ac:cxnSpMkLst>
            <pc:docMk/>
            <pc:sldMk cId="1111374271" sldId="308"/>
            <ac:cxnSpMk id="402" creationId="{08205279-811B-9686-147C-50F9598E240F}"/>
          </ac:cxnSpMkLst>
        </pc:cxnChg>
        <pc:cxnChg chg="mod">
          <ac:chgData name="Kumar, Mithlesh" userId="f75b44f8-038e-4ce4-a7a5-b89273cc7715" providerId="ADAL" clId="{6649C84B-A035-424C-9329-7BDD82EC0C7D}" dt="2022-06-27T15:17:30.721" v="118"/>
          <ac:cxnSpMkLst>
            <pc:docMk/>
            <pc:sldMk cId="1111374271" sldId="308"/>
            <ac:cxnSpMk id="403" creationId="{438BFE95-11DF-4001-B295-9B36D8B02427}"/>
          </ac:cxnSpMkLst>
        </pc:cxnChg>
        <pc:cxnChg chg="mod">
          <ac:chgData name="Kumar, Mithlesh" userId="f75b44f8-038e-4ce4-a7a5-b89273cc7715" providerId="ADAL" clId="{6649C84B-A035-424C-9329-7BDD82EC0C7D}" dt="2022-06-27T15:17:30.721" v="118"/>
          <ac:cxnSpMkLst>
            <pc:docMk/>
            <pc:sldMk cId="1111374271" sldId="308"/>
            <ac:cxnSpMk id="404" creationId="{0E81598D-F3B5-2A14-0745-0518FE7F2125}"/>
          </ac:cxnSpMkLst>
        </pc:cxnChg>
        <pc:cxnChg chg="mod">
          <ac:chgData name="Kumar, Mithlesh" userId="f75b44f8-038e-4ce4-a7a5-b89273cc7715" providerId="ADAL" clId="{6649C84B-A035-424C-9329-7BDD82EC0C7D}" dt="2022-06-27T15:17:30.721" v="118"/>
          <ac:cxnSpMkLst>
            <pc:docMk/>
            <pc:sldMk cId="1111374271" sldId="308"/>
            <ac:cxnSpMk id="405" creationId="{384D84D4-499B-7E81-D581-126300F8F879}"/>
          </ac:cxnSpMkLst>
        </pc:cxnChg>
        <pc:cxnChg chg="mod">
          <ac:chgData name="Kumar, Mithlesh" userId="f75b44f8-038e-4ce4-a7a5-b89273cc7715" providerId="ADAL" clId="{6649C84B-A035-424C-9329-7BDD82EC0C7D}" dt="2022-06-27T15:17:30.721" v="118"/>
          <ac:cxnSpMkLst>
            <pc:docMk/>
            <pc:sldMk cId="1111374271" sldId="308"/>
            <ac:cxnSpMk id="409" creationId="{699AABB4-0F08-0774-3DCE-B47C04F23403}"/>
          </ac:cxnSpMkLst>
        </pc:cxnChg>
        <pc:cxnChg chg="mod">
          <ac:chgData name="Kumar, Mithlesh" userId="f75b44f8-038e-4ce4-a7a5-b89273cc7715" providerId="ADAL" clId="{6649C84B-A035-424C-9329-7BDD82EC0C7D}" dt="2022-06-27T15:17:30.721" v="118"/>
          <ac:cxnSpMkLst>
            <pc:docMk/>
            <pc:sldMk cId="1111374271" sldId="308"/>
            <ac:cxnSpMk id="412" creationId="{0807748C-026E-BC4D-8B01-64CDFBA0CDEE}"/>
          </ac:cxnSpMkLst>
        </pc:cxnChg>
        <pc:cxnChg chg="mod">
          <ac:chgData name="Kumar, Mithlesh" userId="f75b44f8-038e-4ce4-a7a5-b89273cc7715" providerId="ADAL" clId="{6649C84B-A035-424C-9329-7BDD82EC0C7D}" dt="2022-06-27T15:17:30.721" v="118"/>
          <ac:cxnSpMkLst>
            <pc:docMk/>
            <pc:sldMk cId="1111374271" sldId="308"/>
            <ac:cxnSpMk id="413" creationId="{FFE1B3F8-393A-C6A4-B768-9E169DFD4AF5}"/>
          </ac:cxnSpMkLst>
        </pc:cxnChg>
        <pc:cxnChg chg="mod">
          <ac:chgData name="Kumar, Mithlesh" userId="f75b44f8-038e-4ce4-a7a5-b89273cc7715" providerId="ADAL" clId="{6649C84B-A035-424C-9329-7BDD82EC0C7D}" dt="2022-06-27T15:17:30.721" v="118"/>
          <ac:cxnSpMkLst>
            <pc:docMk/>
            <pc:sldMk cId="1111374271" sldId="308"/>
            <ac:cxnSpMk id="414" creationId="{03DF43E9-28FB-9E60-8784-A19A8903AD6C}"/>
          </ac:cxnSpMkLst>
        </pc:cxnChg>
        <pc:cxnChg chg="mod">
          <ac:chgData name="Kumar, Mithlesh" userId="f75b44f8-038e-4ce4-a7a5-b89273cc7715" providerId="ADAL" clId="{6649C84B-A035-424C-9329-7BDD82EC0C7D}" dt="2022-06-27T15:17:30.721" v="118"/>
          <ac:cxnSpMkLst>
            <pc:docMk/>
            <pc:sldMk cId="1111374271" sldId="308"/>
            <ac:cxnSpMk id="415" creationId="{C3A53BB7-B8E7-DF89-DF2F-DD07D5A1E7EB}"/>
          </ac:cxnSpMkLst>
        </pc:cxnChg>
        <pc:cxnChg chg="mod">
          <ac:chgData name="Kumar, Mithlesh" userId="f75b44f8-038e-4ce4-a7a5-b89273cc7715" providerId="ADAL" clId="{6649C84B-A035-424C-9329-7BDD82EC0C7D}" dt="2022-06-27T15:17:30.721" v="118"/>
          <ac:cxnSpMkLst>
            <pc:docMk/>
            <pc:sldMk cId="1111374271" sldId="308"/>
            <ac:cxnSpMk id="416" creationId="{3AFDD018-0533-50AE-D802-8AAE7DAE2156}"/>
          </ac:cxnSpMkLst>
        </pc:cxnChg>
        <pc:cxnChg chg="mod">
          <ac:chgData name="Kumar, Mithlesh" userId="f75b44f8-038e-4ce4-a7a5-b89273cc7715" providerId="ADAL" clId="{6649C84B-A035-424C-9329-7BDD82EC0C7D}" dt="2022-06-27T15:17:30.721" v="118"/>
          <ac:cxnSpMkLst>
            <pc:docMk/>
            <pc:sldMk cId="1111374271" sldId="308"/>
            <ac:cxnSpMk id="417" creationId="{753E5A87-BCF0-729A-B4E6-31E542FFF4B3}"/>
          </ac:cxnSpMkLst>
        </pc:cxnChg>
        <pc:cxnChg chg="mod">
          <ac:chgData name="Kumar, Mithlesh" userId="f75b44f8-038e-4ce4-a7a5-b89273cc7715" providerId="ADAL" clId="{6649C84B-A035-424C-9329-7BDD82EC0C7D}" dt="2022-06-27T15:17:30.721" v="118"/>
          <ac:cxnSpMkLst>
            <pc:docMk/>
            <pc:sldMk cId="1111374271" sldId="308"/>
            <ac:cxnSpMk id="418" creationId="{DA179160-4184-269E-E73C-8D19DB9F6A9A}"/>
          </ac:cxnSpMkLst>
        </pc:cxnChg>
        <pc:cxnChg chg="mod">
          <ac:chgData name="Kumar, Mithlesh" userId="f75b44f8-038e-4ce4-a7a5-b89273cc7715" providerId="ADAL" clId="{6649C84B-A035-424C-9329-7BDD82EC0C7D}" dt="2022-06-27T15:17:30.721" v="118"/>
          <ac:cxnSpMkLst>
            <pc:docMk/>
            <pc:sldMk cId="1111374271" sldId="308"/>
            <ac:cxnSpMk id="419" creationId="{CA57C060-E1A2-C387-E1E6-E7E459D72034}"/>
          </ac:cxnSpMkLst>
        </pc:cxnChg>
        <pc:cxnChg chg="mod">
          <ac:chgData name="Kumar, Mithlesh" userId="f75b44f8-038e-4ce4-a7a5-b89273cc7715" providerId="ADAL" clId="{6649C84B-A035-424C-9329-7BDD82EC0C7D}" dt="2022-06-27T15:17:30.721" v="118"/>
          <ac:cxnSpMkLst>
            <pc:docMk/>
            <pc:sldMk cId="1111374271" sldId="308"/>
            <ac:cxnSpMk id="422" creationId="{4696A912-FEBC-D824-937A-A9BD53333F9F}"/>
          </ac:cxnSpMkLst>
        </pc:cxnChg>
        <pc:cxnChg chg="mod">
          <ac:chgData name="Kumar, Mithlesh" userId="f75b44f8-038e-4ce4-a7a5-b89273cc7715" providerId="ADAL" clId="{6649C84B-A035-424C-9329-7BDD82EC0C7D}" dt="2022-06-27T15:17:30.721" v="118"/>
          <ac:cxnSpMkLst>
            <pc:docMk/>
            <pc:sldMk cId="1111374271" sldId="308"/>
            <ac:cxnSpMk id="423" creationId="{004C448E-A27E-7057-9466-40480088F017}"/>
          </ac:cxnSpMkLst>
        </pc:cxnChg>
        <pc:cxnChg chg="mod">
          <ac:chgData name="Kumar, Mithlesh" userId="f75b44f8-038e-4ce4-a7a5-b89273cc7715" providerId="ADAL" clId="{6649C84B-A035-424C-9329-7BDD82EC0C7D}" dt="2022-06-27T15:17:30.721" v="118"/>
          <ac:cxnSpMkLst>
            <pc:docMk/>
            <pc:sldMk cId="1111374271" sldId="308"/>
            <ac:cxnSpMk id="424" creationId="{47A44B4A-F934-DB5B-3E20-EBC34EEE022C}"/>
          </ac:cxnSpMkLst>
        </pc:cxnChg>
        <pc:cxnChg chg="mod">
          <ac:chgData name="Kumar, Mithlesh" userId="f75b44f8-038e-4ce4-a7a5-b89273cc7715" providerId="ADAL" clId="{6649C84B-A035-424C-9329-7BDD82EC0C7D}" dt="2022-06-27T15:17:30.721" v="118"/>
          <ac:cxnSpMkLst>
            <pc:docMk/>
            <pc:sldMk cId="1111374271" sldId="308"/>
            <ac:cxnSpMk id="425" creationId="{696273BE-0AC4-BF2E-D032-8F1A30309346}"/>
          </ac:cxnSpMkLst>
        </pc:cxnChg>
        <pc:cxnChg chg="mod">
          <ac:chgData name="Kumar, Mithlesh" userId="f75b44f8-038e-4ce4-a7a5-b89273cc7715" providerId="ADAL" clId="{6649C84B-A035-424C-9329-7BDD82EC0C7D}" dt="2022-06-27T15:17:30.721" v="118"/>
          <ac:cxnSpMkLst>
            <pc:docMk/>
            <pc:sldMk cId="1111374271" sldId="308"/>
            <ac:cxnSpMk id="426" creationId="{073678CA-8BEE-1192-A4E0-AA6BC2F7B632}"/>
          </ac:cxnSpMkLst>
        </pc:cxnChg>
        <pc:cxnChg chg="mod">
          <ac:chgData name="Kumar, Mithlesh" userId="f75b44f8-038e-4ce4-a7a5-b89273cc7715" providerId="ADAL" clId="{6649C84B-A035-424C-9329-7BDD82EC0C7D}" dt="2022-06-27T15:17:30.721" v="118"/>
          <ac:cxnSpMkLst>
            <pc:docMk/>
            <pc:sldMk cId="1111374271" sldId="308"/>
            <ac:cxnSpMk id="427" creationId="{D19971AD-D9A5-44F0-BF5F-BC7166B2EF48}"/>
          </ac:cxnSpMkLst>
        </pc:cxnChg>
        <pc:cxnChg chg="mod">
          <ac:chgData name="Kumar, Mithlesh" userId="f75b44f8-038e-4ce4-a7a5-b89273cc7715" providerId="ADAL" clId="{6649C84B-A035-424C-9329-7BDD82EC0C7D}" dt="2022-06-27T15:17:30.721" v="118"/>
          <ac:cxnSpMkLst>
            <pc:docMk/>
            <pc:sldMk cId="1111374271" sldId="308"/>
            <ac:cxnSpMk id="428" creationId="{636E2FBB-9047-C865-6675-70D48B5CAD5E}"/>
          </ac:cxnSpMkLst>
        </pc:cxnChg>
        <pc:cxnChg chg="mod">
          <ac:chgData name="Kumar, Mithlesh" userId="f75b44f8-038e-4ce4-a7a5-b89273cc7715" providerId="ADAL" clId="{6649C84B-A035-424C-9329-7BDD82EC0C7D}" dt="2022-06-27T15:17:30.721" v="118"/>
          <ac:cxnSpMkLst>
            <pc:docMk/>
            <pc:sldMk cId="1111374271" sldId="308"/>
            <ac:cxnSpMk id="429" creationId="{98988CA4-367F-7224-8933-02971F35B7D6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452" creationId="{38F8CE63-344D-7A3F-428D-5F37DD5410CE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453" creationId="{A00BD07E-A66B-4E55-663F-2296A1308154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454" creationId="{63783C58-D59A-7555-9504-1CD13F57E552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455" creationId="{9E687548-CAF0-AB05-D42A-A09CA7141906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456" creationId="{9103C4EC-D1C8-9C82-991F-B428E1B0C751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457" creationId="{A006F608-6A73-EE59-3520-073DF6469583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458" creationId="{FF1174F9-C22F-62F5-1E40-E7733271F14F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461" creationId="{D1CC14AE-3B09-91FB-EE41-A491DA06B24F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462" creationId="{7F341912-68BE-1716-212D-9ECA7555B63A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463" creationId="{20183276-4BDC-EFB2-A06B-CEA08BDDBD28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464" creationId="{BD0A10F9-8D17-A165-EF43-11794FD2D8CC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465" creationId="{8136B78E-4B6D-F513-7893-0A83E5FF4A1B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466" creationId="{EFADC40A-A3CC-9A09-154D-AFEBB4B0A2F2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467" creationId="{A4B4D1CF-8ADF-213A-8811-06BA010A0118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468" creationId="{0B300E27-9E2C-3EA6-97B8-320F6985A1D2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471" creationId="{6AB1FE47-6826-FF73-031A-F9BA6A7F13D8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472" creationId="{E458E26C-426D-B982-A263-03E89B0FB9C4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473" creationId="{3C820BDF-ED18-10BC-5E04-88E8DD4E68F5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474" creationId="{2BA05EDD-0D05-B05D-144D-45BE29EB95FD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475" creationId="{517E0396-191C-1DD8-CBE6-5066A3375B5B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476" creationId="{6EEFBF58-FD31-8926-D963-3B8FBD0F1B68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477" creationId="{6224A5A1-8564-CA89-18AF-CE255BD79A7E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478" creationId="{3F362504-1A90-CCDC-495C-CA0CABBB8B04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494" creationId="{627CC629-E105-E2A2-EBB1-50B39BFDF6D2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495" creationId="{E09A215F-7CBF-DC58-2535-3EC0A5C104FB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496" creationId="{C0EC8D65-3B30-32AD-BB52-467B6002A383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497" creationId="{677E645B-D75F-A6D8-1D21-2C63F3A7A118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498" creationId="{2ED3A780-E58B-3AF5-A7EF-20866097DE05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499" creationId="{65628165-A8D4-4D63-0BFA-FB6D11C9E155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500" creationId="{34CD58BA-7F3F-C82B-999A-63206EFA469E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504" creationId="{E5573D1E-AAB2-E421-9D95-1B780CDF0F45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507" creationId="{692EA251-54FC-C9BB-E878-CCCFFB74669D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508" creationId="{2F5062DD-3A8B-2348-FE23-D9522A2FAB8F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509" creationId="{C3BC1EB8-0127-A254-641E-ECC22F6076DA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510" creationId="{5AD4A950-7853-6C6E-66B0-BCB854815BF3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511" creationId="{BB6A1778-2943-DD76-DF9C-B9CB01093CB5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512" creationId="{CB7FC5AE-7047-4388-95FD-B567BD65708A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513" creationId="{E17DAA80-0A9E-F378-9747-9C491354692E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514" creationId="{8D41CE97-1815-0474-7FC6-65BD546980AE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517" creationId="{2563209B-545C-FDDF-7ECA-9CCA98059EF8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518" creationId="{D5309251-DEFF-9C91-3D73-9F15F357046C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519" creationId="{46FDC58D-FCB5-4604-7311-B7BFB7E9D02B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520" creationId="{39415853-0CA6-1E27-852A-64E1753C5C56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521" creationId="{16C92E9E-FD06-C693-B3CC-03837DE77A54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522" creationId="{A0C111CF-21FA-C535-3926-D3540BD2005B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523" creationId="{ED17CD91-69A3-8853-D584-6EA88C0F9139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524" creationId="{DF27BD67-91F4-C778-F1EC-3148C842987B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543" creationId="{CCF093F7-C8C4-48A3-7A29-B632EC3813F0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544" creationId="{E177FB6B-F15D-B087-5399-C80C48BAA280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545" creationId="{F0789B5F-283B-1B49-1962-6DA0035352A3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546" creationId="{413E7BDD-77B7-7B00-2EC8-4FDA0C9739EA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547" creationId="{12364C60-C44D-7B67-93ED-D230B1273530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548" creationId="{10D8D5AB-3157-9FF0-27D8-FB21C723B23D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549" creationId="{42CC4F0E-6F8D-055B-4B9D-A1F6C9AB1D13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552" creationId="{697F940D-7B80-4D1F-C069-D7B4F05C860E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553" creationId="{56C5FBA2-8D78-54A6-4F6A-E1A98E8F67B5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554" creationId="{76272111-EB1F-7C20-3814-7B8F36F5A4E2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555" creationId="{E5D40ABF-9869-4A9F-1800-28BCD46555C3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556" creationId="{4992E6AF-8D1B-8B0D-A065-379DA29783E0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557" creationId="{5F50ED4F-7ADE-48A2-3AFB-C5AB5DF963B0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558" creationId="{289F13F0-CD18-6BE5-13B7-CDF8E0BBEF95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559" creationId="{759206D9-04C1-A589-1143-400503FE1048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562" creationId="{8B5439DB-72A7-3250-4B18-943FAA368765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563" creationId="{477B5040-36AB-33DF-DE68-8AE86EB16D36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564" creationId="{8D47FF38-0056-3DA6-AE8B-AC61EBE0FF30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565" creationId="{64C9623C-4A34-6457-08FC-B3185D0BDC47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566" creationId="{BAE5F46B-CB29-1847-7A57-0156FEBFB143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567" creationId="{62D934AE-E580-1FF4-9F05-37DE72EFC001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568" creationId="{3A7AA9BC-6857-0FA8-05AA-F84D34870A01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569" creationId="{22B70E8E-D2BD-B129-BAC3-93C5F2035AA9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585" creationId="{B3CAB2BC-29DD-4A7D-DA32-C2316C794B67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586" creationId="{C291D65A-DA42-683A-FB0D-7A8B1656BB93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587" creationId="{F3D895D4-E42A-4D43-FD0C-C4EC40DD6BB3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588" creationId="{A23CFF51-642F-EECA-019B-A55604E055F1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589" creationId="{9157F503-6F7E-BB9A-A3F7-FD999189AED2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590" creationId="{E4E2C116-3036-4722-46EB-F77091290CFE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591" creationId="{CC58533A-6E35-BF95-6A94-3360C7892F8F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595" creationId="{C08865B0-58CF-A492-A89B-DF0150292028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598" creationId="{DDE77D0D-49D5-E080-F34D-28D46F7A9C01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599" creationId="{13211BED-CCC4-612A-BE7F-1672D099C3AF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600" creationId="{F507F348-E478-4306-C38D-E9C986B0BFB3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601" creationId="{06EC8CBB-3E63-1044-A14E-8D85B2BFD29D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602" creationId="{81A74E87-29E8-1CF8-6466-3C88C9DBC26B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603" creationId="{4C8BA1F4-8A54-51A7-B4F6-0C84BADB3828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604" creationId="{940537A9-8487-CD55-3800-77F96B2C6C9D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605" creationId="{26AE7C68-25A6-EACB-7289-69DD6D8593F9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608" creationId="{86A35EFC-1FC3-2F80-89AC-380DE27A7568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609" creationId="{4FB490E0-F05A-E927-2FA1-10DEA37955C4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610" creationId="{198F7901-1471-9066-6850-756D21D3862F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611" creationId="{0514D9C5-B15B-B9F8-5353-9D8B12173014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612" creationId="{1AB7F996-8658-6C84-B106-E29FDE93AB88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613" creationId="{FC57F7C6-195D-F716-FB23-C6E4EA40D8BC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614" creationId="{81C03343-A661-3A77-7259-B452364E96DB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615" creationId="{27198AC9-6840-971A-9035-84CF7B55B8F4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634" creationId="{04D23463-CBB1-11AA-23C4-E5BAC50372E0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635" creationId="{75D3F3B4-F418-BE0F-ADC3-5FE002E9FDA8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636" creationId="{911DAD16-A04C-853D-592D-DAC1627BD7A4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637" creationId="{FFE88B9A-447F-B857-2F9B-FFA46CFE326E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638" creationId="{01D591FB-68D2-9B34-FADE-CB146FDC335F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639" creationId="{7F7C9BDE-CAC7-D626-68BC-4ECDFEA2ADE9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640" creationId="{B0F273F7-5EF1-965A-716D-3D4FBDC13E13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643" creationId="{C77F4786-A763-C43C-6660-8D71E44F06AF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644" creationId="{E8CF1FF5-0253-9E1B-FD15-C480022B8C3D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645" creationId="{B137915C-7C0F-54B9-AF0B-ABBFAE11E92D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646" creationId="{87B59EF5-C2DA-D877-E362-7316BB489C9B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647" creationId="{F7CF918D-4591-785B-66B4-1D95D2A02B52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648" creationId="{73906DCD-D50E-D892-33CD-DAD6AB21A496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649" creationId="{E87238A0-AF27-108B-6D81-A2F944E6D901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650" creationId="{77D210E5-CACB-B7A7-69D3-EAF48D983CFE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653" creationId="{D59A6652-8464-93CE-42D4-88CE04246A45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654" creationId="{D59BD3D4-C29E-9B83-8173-4A0D91BC1C83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655" creationId="{6AFBA4A6-81A4-697E-88A8-DFB4D087D157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656" creationId="{3F4047E1-D54D-0E12-2A99-00466AE6D395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657" creationId="{597A4E87-9A1D-FE66-F1D2-FECD8C27071F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658" creationId="{AE47BD9C-976F-9F15-AA8C-690256B9E23F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659" creationId="{9118D8A7-2669-9E99-2E6F-BC7D4307ABF8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660" creationId="{0ADB44FD-86BC-06DB-E56B-774475F11F27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676" creationId="{AD8BBA5F-4DFF-B841-44A5-8E3E2CD21140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677" creationId="{8E95FB37-98F2-3497-4B6B-C913C1193CB6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678" creationId="{01581634-AD8C-F0F1-6C5E-B773E75CE76B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679" creationId="{C8CBCCA8-205C-FABB-95DD-841EEA05E3F5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680" creationId="{14432286-F789-1FAA-0C49-84655AD78AD3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681" creationId="{472AFF2E-B89E-EA75-8FC9-E9C42BC188CA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682" creationId="{BEDF20DD-0AEC-F5AA-65A7-9844B432D29C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686" creationId="{AF1CFFB5-2462-7084-16B2-F7C1BD9611D7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689" creationId="{1293FF8E-E7EB-8A11-49F1-79FD4EA3055C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690" creationId="{4F96D067-CD22-E4FC-3861-078995D33A39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691" creationId="{70DF611C-5326-6556-2139-4AD3258D90B7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692" creationId="{83ED72FF-1D6D-9DC4-271A-4E2E513040AD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693" creationId="{947E3975-496F-A56C-35F1-817AE17FFB46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694" creationId="{CA4716B8-313C-5B94-2DDD-30DD2B687708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695" creationId="{09DF635E-8AB8-FC2F-48F9-A5E35463A10C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696" creationId="{9CE86C8C-E3FE-0802-EA5D-9BE26C0E3A75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699" creationId="{1D1A0369-068B-7F0E-1154-914EFCFA8E84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700" creationId="{94DD3B56-40FB-B925-A1EF-6F2B94F04835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701" creationId="{2A4B7039-A938-EB3D-7AEA-4D6EA9EA996F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702" creationId="{17AC2A40-AA1F-D5DE-17B6-8376B7312B15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703" creationId="{1C852DD6-6BCA-AD35-4721-0F4520577C2C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704" creationId="{B43FBDF5-C75E-303E-EEF3-D1C27C39570C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705" creationId="{C65521B5-840C-9534-CBF2-82EF9809F4D0}"/>
          </ac:cxnSpMkLst>
        </pc:cxnChg>
        <pc:cxnChg chg="mod">
          <ac:chgData name="Kumar, Mithlesh" userId="f75b44f8-038e-4ce4-a7a5-b89273cc7715" providerId="ADAL" clId="{6649C84B-A035-424C-9329-7BDD82EC0C7D}" dt="2022-06-27T15:18:34.239" v="140"/>
          <ac:cxnSpMkLst>
            <pc:docMk/>
            <pc:sldMk cId="1111374271" sldId="308"/>
            <ac:cxnSpMk id="706" creationId="{FA1C90B2-192F-D2B3-A995-F43D6633A6F2}"/>
          </ac:cxnSpMkLst>
        </pc:cxnChg>
        <pc:cxnChg chg="mod">
          <ac:chgData name="Kumar, Mithlesh" userId="f75b44f8-038e-4ce4-a7a5-b89273cc7715" providerId="ADAL" clId="{6649C84B-A035-424C-9329-7BDD82EC0C7D}" dt="2022-06-27T15:22:12.791" v="167"/>
          <ac:cxnSpMkLst>
            <pc:docMk/>
            <pc:sldMk cId="1111374271" sldId="308"/>
            <ac:cxnSpMk id="725" creationId="{7EAF5DFF-4EEB-6163-B845-2251710F3542}"/>
          </ac:cxnSpMkLst>
        </pc:cxnChg>
        <pc:cxnChg chg="mod">
          <ac:chgData name="Kumar, Mithlesh" userId="f75b44f8-038e-4ce4-a7a5-b89273cc7715" providerId="ADAL" clId="{6649C84B-A035-424C-9329-7BDD82EC0C7D}" dt="2022-06-27T15:22:12.791" v="167"/>
          <ac:cxnSpMkLst>
            <pc:docMk/>
            <pc:sldMk cId="1111374271" sldId="308"/>
            <ac:cxnSpMk id="726" creationId="{DD882950-A18A-5850-27B6-6F16C6D45F1B}"/>
          </ac:cxnSpMkLst>
        </pc:cxnChg>
        <pc:cxnChg chg="add mod">
          <ac:chgData name="Kumar, Mithlesh" userId="f75b44f8-038e-4ce4-a7a5-b89273cc7715" providerId="ADAL" clId="{6649C84B-A035-424C-9329-7BDD82EC0C7D}" dt="2022-06-27T15:22:33.535" v="174" actId="14100"/>
          <ac:cxnSpMkLst>
            <pc:docMk/>
            <pc:sldMk cId="1111374271" sldId="308"/>
            <ac:cxnSpMk id="727" creationId="{2CA6D3B7-82DC-B64C-D8D9-6B9697001B61}"/>
          </ac:cxnSpMkLst>
        </pc:cxnChg>
      </pc:sldChg>
      <pc:sldChg chg="addSp delSp modSp new mod">
        <pc:chgData name="Kumar, Mithlesh" userId="f75b44f8-038e-4ce4-a7a5-b89273cc7715" providerId="ADAL" clId="{6649C84B-A035-424C-9329-7BDD82EC0C7D}" dt="2022-06-27T19:36:38.828" v="584" actId="1076"/>
        <pc:sldMkLst>
          <pc:docMk/>
          <pc:sldMk cId="2469592758" sldId="309"/>
        </pc:sldMkLst>
        <pc:spChg chg="mod">
          <ac:chgData name="Kumar, Mithlesh" userId="f75b44f8-038e-4ce4-a7a5-b89273cc7715" providerId="ADAL" clId="{6649C84B-A035-424C-9329-7BDD82EC0C7D}" dt="2022-06-27T15:31:54.172" v="388" actId="14100"/>
          <ac:spMkLst>
            <pc:docMk/>
            <pc:sldMk cId="2469592758" sldId="309"/>
            <ac:spMk id="2" creationId="{A34E6FE3-C915-13B5-4B4C-71ADA3EB8634}"/>
          </ac:spMkLst>
        </pc:spChg>
        <pc:spChg chg="del">
          <ac:chgData name="Kumar, Mithlesh" userId="f75b44f8-038e-4ce4-a7a5-b89273cc7715" providerId="ADAL" clId="{6649C84B-A035-424C-9329-7BDD82EC0C7D}" dt="2022-06-27T15:32:08.429" v="390"/>
          <ac:spMkLst>
            <pc:docMk/>
            <pc:sldMk cId="2469592758" sldId="309"/>
            <ac:spMk id="3" creationId="{06D8918F-687E-97C9-70DC-B04B7E1B5E52}"/>
          </ac:spMkLst>
        </pc:spChg>
        <pc:spChg chg="add del mod">
          <ac:chgData name="Kumar, Mithlesh" userId="f75b44f8-038e-4ce4-a7a5-b89273cc7715" providerId="ADAL" clId="{6649C84B-A035-424C-9329-7BDD82EC0C7D}" dt="2022-06-27T16:03:17.138" v="496" actId="478"/>
          <ac:spMkLst>
            <pc:docMk/>
            <pc:sldMk cId="2469592758" sldId="309"/>
            <ac:spMk id="11" creationId="{0CD5A682-9C1E-E090-07E0-1470F1B4F33D}"/>
          </ac:spMkLst>
        </pc:spChg>
        <pc:graphicFrameChg chg="add del mod">
          <ac:chgData name="Kumar, Mithlesh" userId="f75b44f8-038e-4ce4-a7a5-b89273cc7715" providerId="ADAL" clId="{6649C84B-A035-424C-9329-7BDD82EC0C7D}" dt="2022-06-27T16:03:13.610" v="495" actId="478"/>
          <ac:graphicFrameMkLst>
            <pc:docMk/>
            <pc:sldMk cId="2469592758" sldId="309"/>
            <ac:graphicFrameMk id="4" creationId="{00000000-0008-0000-0400-000002000000}"/>
          </ac:graphicFrameMkLst>
        </pc:graphicFrameChg>
        <pc:graphicFrameChg chg="add del mod">
          <ac:chgData name="Kumar, Mithlesh" userId="f75b44f8-038e-4ce4-a7a5-b89273cc7715" providerId="ADAL" clId="{6649C84B-A035-424C-9329-7BDD82EC0C7D}" dt="2022-06-27T16:03:20.242" v="497" actId="478"/>
          <ac:graphicFrameMkLst>
            <pc:docMk/>
            <pc:sldMk cId="2469592758" sldId="309"/>
            <ac:graphicFrameMk id="5" creationId="{00000000-0008-0000-0500-000002000000}"/>
          </ac:graphicFrameMkLst>
        </pc:graphicFrameChg>
        <pc:graphicFrameChg chg="add del mod">
          <ac:chgData name="Kumar, Mithlesh" userId="f75b44f8-038e-4ce4-a7a5-b89273cc7715" providerId="ADAL" clId="{6649C84B-A035-424C-9329-7BDD82EC0C7D}" dt="2022-06-27T16:03:21.895" v="498" actId="478"/>
          <ac:graphicFrameMkLst>
            <pc:docMk/>
            <pc:sldMk cId="2469592758" sldId="309"/>
            <ac:graphicFrameMk id="6" creationId="{00000000-0008-0000-0700-000002000000}"/>
          </ac:graphicFrameMkLst>
        </pc:graphicFrameChg>
        <pc:graphicFrameChg chg="add del mod modGraphic">
          <ac:chgData name="Kumar, Mithlesh" userId="f75b44f8-038e-4ce4-a7a5-b89273cc7715" providerId="ADAL" clId="{6649C84B-A035-424C-9329-7BDD82EC0C7D}" dt="2022-06-27T16:05:54.733" v="532" actId="478"/>
          <ac:graphicFrameMkLst>
            <pc:docMk/>
            <pc:sldMk cId="2469592758" sldId="309"/>
            <ac:graphicFrameMk id="7" creationId="{CBCE00C4-97F7-3352-5908-66D1609B712B}"/>
          </ac:graphicFrameMkLst>
        </pc:graphicFrameChg>
        <pc:graphicFrameChg chg="add del mod modGraphic">
          <ac:chgData name="Kumar, Mithlesh" userId="f75b44f8-038e-4ce4-a7a5-b89273cc7715" providerId="ADAL" clId="{6649C84B-A035-424C-9329-7BDD82EC0C7D}" dt="2022-06-27T16:05:55.863" v="533" actId="478"/>
          <ac:graphicFrameMkLst>
            <pc:docMk/>
            <pc:sldMk cId="2469592758" sldId="309"/>
            <ac:graphicFrameMk id="8" creationId="{A662C50B-169B-39B6-2AA3-E34F29D1B1A2}"/>
          </ac:graphicFrameMkLst>
        </pc:graphicFrameChg>
        <pc:graphicFrameChg chg="add del mod modGraphic">
          <ac:chgData name="Kumar, Mithlesh" userId="f75b44f8-038e-4ce4-a7a5-b89273cc7715" providerId="ADAL" clId="{6649C84B-A035-424C-9329-7BDD82EC0C7D}" dt="2022-06-27T16:05:56.749" v="534" actId="478"/>
          <ac:graphicFrameMkLst>
            <pc:docMk/>
            <pc:sldMk cId="2469592758" sldId="309"/>
            <ac:graphicFrameMk id="9" creationId="{9304D279-C02D-51D3-C612-68028A1921EA}"/>
          </ac:graphicFrameMkLst>
        </pc:graphicFrameChg>
        <pc:graphicFrameChg chg="add mod">
          <ac:chgData name="Kumar, Mithlesh" userId="f75b44f8-038e-4ce4-a7a5-b89273cc7715" providerId="ADAL" clId="{6649C84B-A035-424C-9329-7BDD82EC0C7D}" dt="2022-06-27T16:03:39.276" v="501"/>
          <ac:graphicFrameMkLst>
            <pc:docMk/>
            <pc:sldMk cId="2469592758" sldId="309"/>
            <ac:graphicFrameMk id="12" creationId="{00000000-0008-0000-0400-000002000000}"/>
          </ac:graphicFrameMkLst>
        </pc:graphicFrameChg>
        <pc:graphicFrameChg chg="add mod">
          <ac:chgData name="Kumar, Mithlesh" userId="f75b44f8-038e-4ce4-a7a5-b89273cc7715" providerId="ADAL" clId="{6649C84B-A035-424C-9329-7BDD82EC0C7D}" dt="2022-06-27T16:05:18.541" v="528"/>
          <ac:graphicFrameMkLst>
            <pc:docMk/>
            <pc:sldMk cId="2469592758" sldId="309"/>
            <ac:graphicFrameMk id="14" creationId="{00000000-0008-0000-0400-000002000000}"/>
          </ac:graphicFrameMkLst>
        </pc:graphicFrameChg>
        <pc:graphicFrameChg chg="add mod">
          <ac:chgData name="Kumar, Mithlesh" userId="f75b44f8-038e-4ce4-a7a5-b89273cc7715" providerId="ADAL" clId="{6649C84B-A035-424C-9329-7BDD82EC0C7D}" dt="2022-06-27T16:05:22.166" v="529"/>
          <ac:graphicFrameMkLst>
            <pc:docMk/>
            <pc:sldMk cId="2469592758" sldId="309"/>
            <ac:graphicFrameMk id="15" creationId="{00000000-0008-0000-0500-000002000000}"/>
          </ac:graphicFrameMkLst>
        </pc:graphicFrameChg>
        <pc:graphicFrameChg chg="add mod">
          <ac:chgData name="Kumar, Mithlesh" userId="f75b44f8-038e-4ce4-a7a5-b89273cc7715" providerId="ADAL" clId="{6649C84B-A035-424C-9329-7BDD82EC0C7D}" dt="2022-06-27T16:05:35.044" v="531" actId="113"/>
          <ac:graphicFrameMkLst>
            <pc:docMk/>
            <pc:sldMk cId="2469592758" sldId="309"/>
            <ac:graphicFrameMk id="16" creationId="{00000000-0008-0000-0700-000002000000}"/>
          </ac:graphicFrameMkLst>
        </pc:graphicFrameChg>
        <pc:graphicFrameChg chg="add del mod modGraphic">
          <ac:chgData name="Kumar, Mithlesh" userId="f75b44f8-038e-4ce4-a7a5-b89273cc7715" providerId="ADAL" clId="{6649C84B-A035-424C-9329-7BDD82EC0C7D}" dt="2022-06-27T19:35:33.386" v="570" actId="478"/>
          <ac:graphicFrameMkLst>
            <pc:docMk/>
            <pc:sldMk cId="2469592758" sldId="309"/>
            <ac:graphicFrameMk id="17" creationId="{728BC8C2-70A9-DB39-9215-F936A363B584}"/>
          </ac:graphicFrameMkLst>
        </pc:graphicFrameChg>
        <pc:graphicFrameChg chg="add del mod modGraphic">
          <ac:chgData name="Kumar, Mithlesh" userId="f75b44f8-038e-4ce4-a7a5-b89273cc7715" providerId="ADAL" clId="{6649C84B-A035-424C-9329-7BDD82EC0C7D}" dt="2022-06-27T19:35:49.029" v="575" actId="478"/>
          <ac:graphicFrameMkLst>
            <pc:docMk/>
            <pc:sldMk cId="2469592758" sldId="309"/>
            <ac:graphicFrameMk id="18" creationId="{515BCC04-E50E-6723-C38C-17D424DB0093}"/>
          </ac:graphicFrameMkLst>
        </pc:graphicFrameChg>
        <pc:graphicFrameChg chg="add del mod modGraphic">
          <ac:chgData name="Kumar, Mithlesh" userId="f75b44f8-038e-4ce4-a7a5-b89273cc7715" providerId="ADAL" clId="{6649C84B-A035-424C-9329-7BDD82EC0C7D}" dt="2022-06-27T19:36:06.337" v="579" actId="478"/>
          <ac:graphicFrameMkLst>
            <pc:docMk/>
            <pc:sldMk cId="2469592758" sldId="309"/>
            <ac:graphicFrameMk id="19" creationId="{665FEACE-BABB-0924-D097-B96FDA7D0DDF}"/>
          </ac:graphicFrameMkLst>
        </pc:graphicFrameChg>
        <pc:graphicFrameChg chg="add mod modGraphic">
          <ac:chgData name="Kumar, Mithlesh" userId="f75b44f8-038e-4ce4-a7a5-b89273cc7715" providerId="ADAL" clId="{6649C84B-A035-424C-9329-7BDD82EC0C7D}" dt="2022-06-27T19:36:38.828" v="584" actId="1076"/>
          <ac:graphicFrameMkLst>
            <pc:docMk/>
            <pc:sldMk cId="2469592758" sldId="309"/>
            <ac:graphicFrameMk id="20" creationId="{D76657A7-8BD1-20B3-F12E-CD0170821DD4}"/>
          </ac:graphicFrameMkLst>
        </pc:graphicFrameChg>
        <pc:graphicFrameChg chg="add mod modGraphic">
          <ac:chgData name="Kumar, Mithlesh" userId="f75b44f8-038e-4ce4-a7a5-b89273cc7715" providerId="ADAL" clId="{6649C84B-A035-424C-9329-7BDD82EC0C7D}" dt="2022-06-27T19:36:38.828" v="584" actId="1076"/>
          <ac:graphicFrameMkLst>
            <pc:docMk/>
            <pc:sldMk cId="2469592758" sldId="309"/>
            <ac:graphicFrameMk id="21" creationId="{49C29088-7AEA-4955-AD56-9CBA74423B83}"/>
          </ac:graphicFrameMkLst>
        </pc:graphicFrameChg>
        <pc:graphicFrameChg chg="add mod modGraphic">
          <ac:chgData name="Kumar, Mithlesh" userId="f75b44f8-038e-4ce4-a7a5-b89273cc7715" providerId="ADAL" clId="{6649C84B-A035-424C-9329-7BDD82EC0C7D}" dt="2022-06-27T19:36:38.828" v="584" actId="1076"/>
          <ac:graphicFrameMkLst>
            <pc:docMk/>
            <pc:sldMk cId="2469592758" sldId="309"/>
            <ac:graphicFrameMk id="22" creationId="{8C9474B6-DF30-3D08-4BFF-D006AE5F7607}"/>
          </ac:graphicFrameMkLst>
        </pc:graphicFrameChg>
        <pc:picChg chg="add del mod">
          <ac:chgData name="Kumar, Mithlesh" userId="f75b44f8-038e-4ce4-a7a5-b89273cc7715" providerId="ADAL" clId="{6649C84B-A035-424C-9329-7BDD82EC0C7D}" dt="2022-06-27T16:04:02.599" v="508" actId="478"/>
          <ac:picMkLst>
            <pc:docMk/>
            <pc:sldMk cId="2469592758" sldId="309"/>
            <ac:picMk id="13" creationId="{96E9CBF0-29B2-2E1C-BB1A-1B491941287A}"/>
          </ac:picMkLst>
        </pc:picChg>
      </pc:sldChg>
    </pc:docChg>
  </pc:docChgLst>
  <pc:docChgLst>
    <pc:chgData name="Kumar, Mithlesh" userId="f75b44f8-038e-4ce4-a7a5-b89273cc7715" providerId="ADAL" clId="{0984B314-2219-4B83-98C5-FE783CAAD568}"/>
    <pc:docChg chg="undo custSel addSld modSld sldOrd">
      <pc:chgData name="Kumar, Mithlesh" userId="f75b44f8-038e-4ce4-a7a5-b89273cc7715" providerId="ADAL" clId="{0984B314-2219-4B83-98C5-FE783CAAD568}" dt="2022-10-19T02:06:29.130" v="873" actId="14734"/>
      <pc:docMkLst>
        <pc:docMk/>
      </pc:docMkLst>
      <pc:sldChg chg="modSp mod">
        <pc:chgData name="Kumar, Mithlesh" userId="f75b44f8-038e-4ce4-a7a5-b89273cc7715" providerId="ADAL" clId="{0984B314-2219-4B83-98C5-FE783CAAD568}" dt="2022-10-10T02:37:24.157" v="728" actId="20577"/>
        <pc:sldMkLst>
          <pc:docMk/>
          <pc:sldMk cId="550077278" sldId="257"/>
        </pc:sldMkLst>
        <pc:spChg chg="mod">
          <ac:chgData name="Kumar, Mithlesh" userId="f75b44f8-038e-4ce4-a7a5-b89273cc7715" providerId="ADAL" clId="{0984B314-2219-4B83-98C5-FE783CAAD568}" dt="2022-10-10T02:37:24.157" v="728" actId="20577"/>
          <ac:spMkLst>
            <pc:docMk/>
            <pc:sldMk cId="550077278" sldId="257"/>
            <ac:spMk id="7" creationId="{73CF824B-3700-4C15-AD74-4DA808179596}"/>
          </ac:spMkLst>
        </pc:spChg>
      </pc:sldChg>
      <pc:sldChg chg="ord">
        <pc:chgData name="Kumar, Mithlesh" userId="f75b44f8-038e-4ce4-a7a5-b89273cc7715" providerId="ADAL" clId="{0984B314-2219-4B83-98C5-FE783CAAD568}" dt="2022-10-10T01:09:20.950" v="97"/>
        <pc:sldMkLst>
          <pc:docMk/>
          <pc:sldMk cId="2115698182" sldId="258"/>
        </pc:sldMkLst>
      </pc:sldChg>
      <pc:sldChg chg="modSp mod">
        <pc:chgData name="Kumar, Mithlesh" userId="f75b44f8-038e-4ce4-a7a5-b89273cc7715" providerId="ADAL" clId="{0984B314-2219-4B83-98C5-FE783CAAD568}" dt="2022-10-10T01:33:00.354" v="444" actId="1035"/>
        <pc:sldMkLst>
          <pc:docMk/>
          <pc:sldMk cId="4212769980" sldId="259"/>
        </pc:sldMkLst>
        <pc:spChg chg="mod">
          <ac:chgData name="Kumar, Mithlesh" userId="f75b44f8-038e-4ce4-a7a5-b89273cc7715" providerId="ADAL" clId="{0984B314-2219-4B83-98C5-FE783CAAD568}" dt="2022-10-10T01:33:00.354" v="444" actId="1035"/>
          <ac:spMkLst>
            <pc:docMk/>
            <pc:sldMk cId="4212769980" sldId="259"/>
            <ac:spMk id="5" creationId="{83E49D23-F21E-A509-0387-14FC94923664}"/>
          </ac:spMkLst>
        </pc:spChg>
        <pc:spChg chg="mod">
          <ac:chgData name="Kumar, Mithlesh" userId="f75b44f8-038e-4ce4-a7a5-b89273cc7715" providerId="ADAL" clId="{0984B314-2219-4B83-98C5-FE783CAAD568}" dt="2022-10-10T01:33:00.354" v="444" actId="1035"/>
          <ac:spMkLst>
            <pc:docMk/>
            <pc:sldMk cId="4212769980" sldId="259"/>
            <ac:spMk id="16" creationId="{2807B7CC-560E-46E3-8143-8F27A29564CF}"/>
          </ac:spMkLst>
        </pc:spChg>
        <pc:spChg chg="mod">
          <ac:chgData name="Kumar, Mithlesh" userId="f75b44f8-038e-4ce4-a7a5-b89273cc7715" providerId="ADAL" clId="{0984B314-2219-4B83-98C5-FE783CAAD568}" dt="2022-10-10T01:33:00.354" v="444" actId="1035"/>
          <ac:spMkLst>
            <pc:docMk/>
            <pc:sldMk cId="4212769980" sldId="259"/>
            <ac:spMk id="21" creationId="{98A51C52-B27C-454D-AAFA-1E72D31AB21D}"/>
          </ac:spMkLst>
        </pc:spChg>
        <pc:spChg chg="mod">
          <ac:chgData name="Kumar, Mithlesh" userId="f75b44f8-038e-4ce4-a7a5-b89273cc7715" providerId="ADAL" clId="{0984B314-2219-4B83-98C5-FE783CAAD568}" dt="2022-10-10T01:33:00.354" v="444" actId="1035"/>
          <ac:spMkLst>
            <pc:docMk/>
            <pc:sldMk cId="4212769980" sldId="259"/>
            <ac:spMk id="24" creationId="{4F8D2751-8702-475D-81DD-E3D9B4F30A16}"/>
          </ac:spMkLst>
        </pc:spChg>
        <pc:spChg chg="mod">
          <ac:chgData name="Kumar, Mithlesh" userId="f75b44f8-038e-4ce4-a7a5-b89273cc7715" providerId="ADAL" clId="{0984B314-2219-4B83-98C5-FE783CAAD568}" dt="2022-10-10T01:33:00.354" v="444" actId="1035"/>
          <ac:spMkLst>
            <pc:docMk/>
            <pc:sldMk cId="4212769980" sldId="259"/>
            <ac:spMk id="25" creationId="{7FF5C6BA-ACE1-4F33-A1C9-C6D35B4D2DB9}"/>
          </ac:spMkLst>
        </pc:spChg>
        <pc:spChg chg="mod">
          <ac:chgData name="Kumar, Mithlesh" userId="f75b44f8-038e-4ce4-a7a5-b89273cc7715" providerId="ADAL" clId="{0984B314-2219-4B83-98C5-FE783CAAD568}" dt="2022-10-10T01:33:00.354" v="444" actId="1035"/>
          <ac:spMkLst>
            <pc:docMk/>
            <pc:sldMk cId="4212769980" sldId="259"/>
            <ac:spMk id="27" creationId="{E3D989FA-5B06-4FC7-93B4-F16C5EFA7C7D}"/>
          </ac:spMkLst>
        </pc:spChg>
        <pc:graphicFrameChg chg="mod">
          <ac:chgData name="Kumar, Mithlesh" userId="f75b44f8-038e-4ce4-a7a5-b89273cc7715" providerId="ADAL" clId="{0984B314-2219-4B83-98C5-FE783CAAD568}" dt="2022-10-10T01:33:00.354" v="444" actId="1035"/>
          <ac:graphicFrameMkLst>
            <pc:docMk/>
            <pc:sldMk cId="4212769980" sldId="259"/>
            <ac:graphicFrameMk id="15" creationId="{51A948A6-3DCB-4FA3-9CE1-FEA805BF39E6}"/>
          </ac:graphicFrameMkLst>
        </pc:graphicFrameChg>
        <pc:picChg chg="mod">
          <ac:chgData name="Kumar, Mithlesh" userId="f75b44f8-038e-4ce4-a7a5-b89273cc7715" providerId="ADAL" clId="{0984B314-2219-4B83-98C5-FE783CAAD568}" dt="2022-10-10T01:33:00.354" v="444" actId="1035"/>
          <ac:picMkLst>
            <pc:docMk/>
            <pc:sldMk cId="4212769980" sldId="259"/>
            <ac:picMk id="6" creationId="{E63593C3-9E6F-4009-9E6E-9ED463F0F6F6}"/>
          </ac:picMkLst>
        </pc:picChg>
        <pc:cxnChg chg="mod">
          <ac:chgData name="Kumar, Mithlesh" userId="f75b44f8-038e-4ce4-a7a5-b89273cc7715" providerId="ADAL" clId="{0984B314-2219-4B83-98C5-FE783CAAD568}" dt="2022-10-10T01:33:00.354" v="444" actId="1035"/>
          <ac:cxnSpMkLst>
            <pc:docMk/>
            <pc:sldMk cId="4212769980" sldId="259"/>
            <ac:cxnSpMk id="18" creationId="{A4762730-F995-46C3-9B7F-FD1EB4AAD594}"/>
          </ac:cxnSpMkLst>
        </pc:cxnChg>
        <pc:cxnChg chg="mod">
          <ac:chgData name="Kumar, Mithlesh" userId="f75b44f8-038e-4ce4-a7a5-b89273cc7715" providerId="ADAL" clId="{0984B314-2219-4B83-98C5-FE783CAAD568}" dt="2022-10-10T01:33:00.354" v="444" actId="1035"/>
          <ac:cxnSpMkLst>
            <pc:docMk/>
            <pc:sldMk cId="4212769980" sldId="259"/>
            <ac:cxnSpMk id="19" creationId="{615BF2CD-2684-45FD-B5F8-3BBA39559CC9}"/>
          </ac:cxnSpMkLst>
        </pc:cxnChg>
        <pc:cxnChg chg="mod">
          <ac:chgData name="Kumar, Mithlesh" userId="f75b44f8-038e-4ce4-a7a5-b89273cc7715" providerId="ADAL" clId="{0984B314-2219-4B83-98C5-FE783CAAD568}" dt="2022-10-10T01:33:00.354" v="444" actId="1035"/>
          <ac:cxnSpMkLst>
            <pc:docMk/>
            <pc:sldMk cId="4212769980" sldId="259"/>
            <ac:cxnSpMk id="20" creationId="{E399A392-3F13-46B7-805D-B142DB3505AA}"/>
          </ac:cxnSpMkLst>
        </pc:cxnChg>
        <pc:cxnChg chg="mod">
          <ac:chgData name="Kumar, Mithlesh" userId="f75b44f8-038e-4ce4-a7a5-b89273cc7715" providerId="ADAL" clId="{0984B314-2219-4B83-98C5-FE783CAAD568}" dt="2022-10-10T01:33:00.354" v="444" actId="1035"/>
          <ac:cxnSpMkLst>
            <pc:docMk/>
            <pc:sldMk cId="4212769980" sldId="259"/>
            <ac:cxnSpMk id="22" creationId="{6DD037FC-2D46-4CC5-9D6F-070151C7B759}"/>
          </ac:cxnSpMkLst>
        </pc:cxnChg>
        <pc:cxnChg chg="mod">
          <ac:chgData name="Kumar, Mithlesh" userId="f75b44f8-038e-4ce4-a7a5-b89273cc7715" providerId="ADAL" clId="{0984B314-2219-4B83-98C5-FE783CAAD568}" dt="2022-10-10T01:33:00.354" v="444" actId="1035"/>
          <ac:cxnSpMkLst>
            <pc:docMk/>
            <pc:sldMk cId="4212769980" sldId="259"/>
            <ac:cxnSpMk id="23" creationId="{4C7B9E86-8EBD-431A-A6D0-30F454414E62}"/>
          </ac:cxnSpMkLst>
        </pc:cxnChg>
        <pc:cxnChg chg="mod">
          <ac:chgData name="Kumar, Mithlesh" userId="f75b44f8-038e-4ce4-a7a5-b89273cc7715" providerId="ADAL" clId="{0984B314-2219-4B83-98C5-FE783CAAD568}" dt="2022-10-10T01:33:00.354" v="444" actId="1035"/>
          <ac:cxnSpMkLst>
            <pc:docMk/>
            <pc:sldMk cId="4212769980" sldId="259"/>
            <ac:cxnSpMk id="28" creationId="{D741EF9A-BC5E-4405-9E83-3A5759AE44C7}"/>
          </ac:cxnSpMkLst>
        </pc:cxnChg>
      </pc:sldChg>
      <pc:sldChg chg="modSp mod">
        <pc:chgData name="Kumar, Mithlesh" userId="f75b44f8-038e-4ce4-a7a5-b89273cc7715" providerId="ADAL" clId="{0984B314-2219-4B83-98C5-FE783CAAD568}" dt="2022-10-10T03:11:52.138" v="751" actId="12788"/>
        <pc:sldMkLst>
          <pc:docMk/>
          <pc:sldMk cId="1857153997" sldId="261"/>
        </pc:sldMkLst>
        <pc:spChg chg="mod">
          <ac:chgData name="Kumar, Mithlesh" userId="f75b44f8-038e-4ce4-a7a5-b89273cc7715" providerId="ADAL" clId="{0984B314-2219-4B83-98C5-FE783CAAD568}" dt="2022-10-10T03:11:52.138" v="751" actId="12788"/>
          <ac:spMkLst>
            <pc:docMk/>
            <pc:sldMk cId="1857153997" sldId="261"/>
            <ac:spMk id="11" creationId="{9542AA67-EDBE-49A6-B2CE-27FDDD707B80}"/>
          </ac:spMkLst>
        </pc:spChg>
      </pc:sldChg>
      <pc:sldChg chg="ord">
        <pc:chgData name="Kumar, Mithlesh" userId="f75b44f8-038e-4ce4-a7a5-b89273cc7715" providerId="ADAL" clId="{0984B314-2219-4B83-98C5-FE783CAAD568}" dt="2022-10-10T01:08:35.444" v="91"/>
        <pc:sldMkLst>
          <pc:docMk/>
          <pc:sldMk cId="3911423439" sldId="272"/>
        </pc:sldMkLst>
      </pc:sldChg>
      <pc:sldChg chg="ord">
        <pc:chgData name="Kumar, Mithlesh" userId="f75b44f8-038e-4ce4-a7a5-b89273cc7715" providerId="ADAL" clId="{0984B314-2219-4B83-98C5-FE783CAAD568}" dt="2022-10-10T01:08:12.752" v="89"/>
        <pc:sldMkLst>
          <pc:docMk/>
          <pc:sldMk cId="3187037023" sldId="273"/>
        </pc:sldMkLst>
      </pc:sldChg>
      <pc:sldChg chg="modSp mod">
        <pc:chgData name="Kumar, Mithlesh" userId="f75b44f8-038e-4ce4-a7a5-b89273cc7715" providerId="ADAL" clId="{0984B314-2219-4B83-98C5-FE783CAAD568}" dt="2022-10-10T03:11:26.067" v="748" actId="20577"/>
        <pc:sldMkLst>
          <pc:docMk/>
          <pc:sldMk cId="2156679125" sldId="285"/>
        </pc:sldMkLst>
        <pc:spChg chg="mod">
          <ac:chgData name="Kumar, Mithlesh" userId="f75b44f8-038e-4ce4-a7a5-b89273cc7715" providerId="ADAL" clId="{0984B314-2219-4B83-98C5-FE783CAAD568}" dt="2022-10-10T03:11:26.067" v="748" actId="20577"/>
          <ac:spMkLst>
            <pc:docMk/>
            <pc:sldMk cId="2156679125" sldId="285"/>
            <ac:spMk id="33" creationId="{0E0CFEB2-5931-4CC8-A321-0B351D38EABD}"/>
          </ac:spMkLst>
        </pc:spChg>
      </pc:sldChg>
      <pc:sldChg chg="ord">
        <pc:chgData name="Kumar, Mithlesh" userId="f75b44f8-038e-4ce4-a7a5-b89273cc7715" providerId="ADAL" clId="{0984B314-2219-4B83-98C5-FE783CAAD568}" dt="2022-10-10T01:08:35.444" v="91"/>
        <pc:sldMkLst>
          <pc:docMk/>
          <pc:sldMk cId="767572391" sldId="287"/>
        </pc:sldMkLst>
      </pc:sldChg>
      <pc:sldChg chg="ord">
        <pc:chgData name="Kumar, Mithlesh" userId="f75b44f8-038e-4ce4-a7a5-b89273cc7715" providerId="ADAL" clId="{0984B314-2219-4B83-98C5-FE783CAAD568}" dt="2022-10-10T01:08:52.362" v="93"/>
        <pc:sldMkLst>
          <pc:docMk/>
          <pc:sldMk cId="611623557" sldId="288"/>
        </pc:sldMkLst>
      </pc:sldChg>
      <pc:sldChg chg="modSp mod">
        <pc:chgData name="Kumar, Mithlesh" userId="f75b44f8-038e-4ce4-a7a5-b89273cc7715" providerId="ADAL" clId="{0984B314-2219-4B83-98C5-FE783CAAD568}" dt="2022-10-10T03:01:26.194" v="733" actId="14100"/>
        <pc:sldMkLst>
          <pc:docMk/>
          <pc:sldMk cId="783691367" sldId="311"/>
        </pc:sldMkLst>
        <pc:picChg chg="mod">
          <ac:chgData name="Kumar, Mithlesh" userId="f75b44f8-038e-4ce4-a7a5-b89273cc7715" providerId="ADAL" clId="{0984B314-2219-4B83-98C5-FE783CAAD568}" dt="2022-10-10T03:01:21.924" v="732" actId="1076"/>
          <ac:picMkLst>
            <pc:docMk/>
            <pc:sldMk cId="783691367" sldId="311"/>
            <ac:picMk id="9" creationId="{13D9BF7D-93F4-3ABB-A3E5-322E7829C92D}"/>
          </ac:picMkLst>
        </pc:picChg>
        <pc:cxnChg chg="mod">
          <ac:chgData name="Kumar, Mithlesh" userId="f75b44f8-038e-4ce4-a7a5-b89273cc7715" providerId="ADAL" clId="{0984B314-2219-4B83-98C5-FE783CAAD568}" dt="2022-10-10T03:01:26.194" v="733" actId="14100"/>
          <ac:cxnSpMkLst>
            <pc:docMk/>
            <pc:sldMk cId="783691367" sldId="311"/>
            <ac:cxnSpMk id="16" creationId="{E9A4BA77-467E-7674-ED89-9EFE3C436F78}"/>
          </ac:cxnSpMkLst>
        </pc:cxnChg>
        <pc:cxnChg chg="mod">
          <ac:chgData name="Kumar, Mithlesh" userId="f75b44f8-038e-4ce4-a7a5-b89273cc7715" providerId="ADAL" clId="{0984B314-2219-4B83-98C5-FE783CAAD568}" dt="2022-10-10T03:01:17.717" v="730" actId="14100"/>
          <ac:cxnSpMkLst>
            <pc:docMk/>
            <pc:sldMk cId="783691367" sldId="311"/>
            <ac:cxnSpMk id="17" creationId="{03910B72-0590-5E3C-3BA4-7C8109AA9338}"/>
          </ac:cxnSpMkLst>
        </pc:cxnChg>
      </pc:sldChg>
      <pc:sldChg chg="ord">
        <pc:chgData name="Kumar, Mithlesh" userId="f75b44f8-038e-4ce4-a7a5-b89273cc7715" providerId="ADAL" clId="{0984B314-2219-4B83-98C5-FE783CAAD568}" dt="2022-10-09T23:53:02.908" v="1"/>
        <pc:sldMkLst>
          <pc:docMk/>
          <pc:sldMk cId="1064705437" sldId="315"/>
        </pc:sldMkLst>
      </pc:sldChg>
      <pc:sldChg chg="addSp delSp modSp mod">
        <pc:chgData name="Kumar, Mithlesh" userId="f75b44f8-038e-4ce4-a7a5-b89273cc7715" providerId="ADAL" clId="{0984B314-2219-4B83-98C5-FE783CAAD568}" dt="2022-10-10T03:20:57.213" v="778" actId="1076"/>
        <pc:sldMkLst>
          <pc:docMk/>
          <pc:sldMk cId="2085375960" sldId="320"/>
        </pc:sldMkLst>
        <pc:spChg chg="add mod">
          <ac:chgData name="Kumar, Mithlesh" userId="f75b44f8-038e-4ce4-a7a5-b89273cc7715" providerId="ADAL" clId="{0984B314-2219-4B83-98C5-FE783CAAD568}" dt="2022-10-10T02:02:33.816" v="537"/>
          <ac:spMkLst>
            <pc:docMk/>
            <pc:sldMk cId="2085375960" sldId="320"/>
            <ac:spMk id="12" creationId="{F2AC26E0-2DC7-D1BB-D671-7F0C1DA23166}"/>
          </ac:spMkLst>
        </pc:spChg>
        <pc:spChg chg="del">
          <ac:chgData name="Kumar, Mithlesh" userId="f75b44f8-038e-4ce4-a7a5-b89273cc7715" providerId="ADAL" clId="{0984B314-2219-4B83-98C5-FE783CAAD568}" dt="2022-10-10T02:02:27.606" v="536" actId="21"/>
          <ac:spMkLst>
            <pc:docMk/>
            <pc:sldMk cId="2085375960" sldId="320"/>
            <ac:spMk id="16" creationId="{8039E0D5-7421-FCA5-0325-E734F31F3B8E}"/>
          </ac:spMkLst>
        </pc:spChg>
        <pc:spChg chg="del">
          <ac:chgData name="Kumar, Mithlesh" userId="f75b44f8-038e-4ce4-a7a5-b89273cc7715" providerId="ADAL" clId="{0984B314-2219-4B83-98C5-FE783CAAD568}" dt="2022-10-10T02:02:44.281" v="539" actId="21"/>
          <ac:spMkLst>
            <pc:docMk/>
            <pc:sldMk cId="2085375960" sldId="320"/>
            <ac:spMk id="18" creationId="{3A733879-D3FE-715B-EA81-6E558CA19374}"/>
          </ac:spMkLst>
        </pc:spChg>
        <pc:spChg chg="del">
          <ac:chgData name="Kumar, Mithlesh" userId="f75b44f8-038e-4ce4-a7a5-b89273cc7715" providerId="ADAL" clId="{0984B314-2219-4B83-98C5-FE783CAAD568}" dt="2022-10-10T02:02:54.351" v="541" actId="21"/>
          <ac:spMkLst>
            <pc:docMk/>
            <pc:sldMk cId="2085375960" sldId="320"/>
            <ac:spMk id="19" creationId="{D9AA71A9-DDD0-ACAF-F84A-DE0A93D09D8B}"/>
          </ac:spMkLst>
        </pc:spChg>
        <pc:spChg chg="add mod">
          <ac:chgData name="Kumar, Mithlesh" userId="f75b44f8-038e-4ce4-a7a5-b89273cc7715" providerId="ADAL" clId="{0984B314-2219-4B83-98C5-FE783CAAD568}" dt="2022-10-10T02:02:48.236" v="540"/>
          <ac:spMkLst>
            <pc:docMk/>
            <pc:sldMk cId="2085375960" sldId="320"/>
            <ac:spMk id="23" creationId="{E6C27A98-4E36-36D0-9340-990D005409D2}"/>
          </ac:spMkLst>
        </pc:spChg>
        <pc:spChg chg="add mod">
          <ac:chgData name="Kumar, Mithlesh" userId="f75b44f8-038e-4ce4-a7a5-b89273cc7715" providerId="ADAL" clId="{0984B314-2219-4B83-98C5-FE783CAAD568}" dt="2022-10-10T02:02:56.998" v="542"/>
          <ac:spMkLst>
            <pc:docMk/>
            <pc:sldMk cId="2085375960" sldId="320"/>
            <ac:spMk id="27" creationId="{EB834FE1-0FAC-A8A5-FA09-A1C5192FF12E}"/>
          </ac:spMkLst>
        </pc:spChg>
        <pc:spChg chg="mod">
          <ac:chgData name="Kumar, Mithlesh" userId="f75b44f8-038e-4ce4-a7a5-b89273cc7715" providerId="ADAL" clId="{0984B314-2219-4B83-98C5-FE783CAAD568}" dt="2022-10-10T03:20:57.213" v="778" actId="1076"/>
          <ac:spMkLst>
            <pc:docMk/>
            <pc:sldMk cId="2085375960" sldId="320"/>
            <ac:spMk id="107" creationId="{74C0E2F0-9FB3-D876-C0C9-3346152B1C7C}"/>
          </ac:spMkLst>
        </pc:spChg>
        <pc:spChg chg="mod">
          <ac:chgData name="Kumar, Mithlesh" userId="f75b44f8-038e-4ce4-a7a5-b89273cc7715" providerId="ADAL" clId="{0984B314-2219-4B83-98C5-FE783CAAD568}" dt="2022-10-10T02:23:07.027" v="690" actId="1038"/>
          <ac:spMkLst>
            <pc:docMk/>
            <pc:sldMk cId="2085375960" sldId="320"/>
            <ac:spMk id="108" creationId="{6F7E07BC-CABB-4ACA-A31C-BD48AE88815A}"/>
          </ac:spMkLst>
        </pc:spChg>
        <pc:spChg chg="del">
          <ac:chgData name="Kumar, Mithlesh" userId="f75b44f8-038e-4ce4-a7a5-b89273cc7715" providerId="ADAL" clId="{0984B314-2219-4B83-98C5-FE783CAAD568}" dt="2022-10-10T03:20:46.891" v="776" actId="478"/>
          <ac:spMkLst>
            <pc:docMk/>
            <pc:sldMk cId="2085375960" sldId="320"/>
            <ac:spMk id="148" creationId="{9736D5AC-A256-4B99-7B56-6253B2246E68}"/>
          </ac:spMkLst>
        </pc:spChg>
        <pc:grpChg chg="mod">
          <ac:chgData name="Kumar, Mithlesh" userId="f75b44f8-038e-4ce4-a7a5-b89273cc7715" providerId="ADAL" clId="{0984B314-2219-4B83-98C5-FE783CAAD568}" dt="2022-10-10T02:38:50.587" v="729" actId="1037"/>
          <ac:grpSpMkLst>
            <pc:docMk/>
            <pc:sldMk cId="2085375960" sldId="320"/>
            <ac:grpSpMk id="21" creationId="{B95DC7E4-88E7-5246-AE76-70C69A6C2E3F}"/>
          </ac:grpSpMkLst>
        </pc:grpChg>
      </pc:sldChg>
      <pc:sldChg chg="addSp delSp modSp mod">
        <pc:chgData name="Kumar, Mithlesh" userId="f75b44f8-038e-4ce4-a7a5-b89273cc7715" providerId="ADAL" clId="{0984B314-2219-4B83-98C5-FE783CAAD568}" dt="2022-10-10T03:49:33.164" v="871" actId="732"/>
        <pc:sldMkLst>
          <pc:docMk/>
          <pc:sldMk cId="848800363" sldId="323"/>
        </pc:sldMkLst>
        <pc:spChg chg="mod">
          <ac:chgData name="Kumar, Mithlesh" userId="f75b44f8-038e-4ce4-a7a5-b89273cc7715" providerId="ADAL" clId="{0984B314-2219-4B83-98C5-FE783CAAD568}" dt="2022-10-10T02:17:34.132" v="688" actId="1035"/>
          <ac:spMkLst>
            <pc:docMk/>
            <pc:sldMk cId="848800363" sldId="323"/>
            <ac:spMk id="5" creationId="{99377B91-6DA5-F723-BE74-399A8CD1AEA4}"/>
          </ac:spMkLst>
        </pc:spChg>
        <pc:spChg chg="add mod">
          <ac:chgData name="Kumar, Mithlesh" userId="f75b44f8-038e-4ce4-a7a5-b89273cc7715" providerId="ADAL" clId="{0984B314-2219-4B83-98C5-FE783CAAD568}" dt="2022-10-10T02:15:33.702" v="622" actId="122"/>
          <ac:spMkLst>
            <pc:docMk/>
            <pc:sldMk cId="848800363" sldId="323"/>
            <ac:spMk id="8" creationId="{3F5346DE-E5C7-2599-4A08-A16D3490E9B9}"/>
          </ac:spMkLst>
        </pc:spChg>
        <pc:spChg chg="add mod">
          <ac:chgData name="Kumar, Mithlesh" userId="f75b44f8-038e-4ce4-a7a5-b89273cc7715" providerId="ADAL" clId="{0984B314-2219-4B83-98C5-FE783CAAD568}" dt="2022-10-10T02:15:37.783" v="623" actId="122"/>
          <ac:spMkLst>
            <pc:docMk/>
            <pc:sldMk cId="848800363" sldId="323"/>
            <ac:spMk id="11" creationId="{DD9C202A-5E57-2161-B00D-F798FDF33D1D}"/>
          </ac:spMkLst>
        </pc:spChg>
        <pc:spChg chg="add mod">
          <ac:chgData name="Kumar, Mithlesh" userId="f75b44f8-038e-4ce4-a7a5-b89273cc7715" providerId="ADAL" clId="{0984B314-2219-4B83-98C5-FE783CAAD568}" dt="2022-10-10T02:16:16.650" v="649" actId="20577"/>
          <ac:spMkLst>
            <pc:docMk/>
            <pc:sldMk cId="848800363" sldId="323"/>
            <ac:spMk id="12" creationId="{F6983217-BC03-BB05-29EB-7CA4576B2528}"/>
          </ac:spMkLst>
        </pc:spChg>
        <pc:spChg chg="mod">
          <ac:chgData name="Kumar, Mithlesh" userId="f75b44f8-038e-4ce4-a7a5-b89273cc7715" providerId="ADAL" clId="{0984B314-2219-4B83-98C5-FE783CAAD568}" dt="2022-10-10T03:29:21.827" v="817" actId="1036"/>
          <ac:spMkLst>
            <pc:docMk/>
            <pc:sldMk cId="848800363" sldId="323"/>
            <ac:spMk id="22" creationId="{BBBADFA7-5099-FFCA-A03B-9EDE6CF9472C}"/>
          </ac:spMkLst>
        </pc:spChg>
        <pc:spChg chg="mod">
          <ac:chgData name="Kumar, Mithlesh" userId="f75b44f8-038e-4ce4-a7a5-b89273cc7715" providerId="ADAL" clId="{0984B314-2219-4B83-98C5-FE783CAAD568}" dt="2022-10-10T03:31:53.320" v="834"/>
          <ac:spMkLst>
            <pc:docMk/>
            <pc:sldMk cId="848800363" sldId="323"/>
            <ac:spMk id="24" creationId="{4367E6D1-3C43-5904-9F1B-030168D7BE4A}"/>
          </ac:spMkLst>
        </pc:spChg>
        <pc:spChg chg="del">
          <ac:chgData name="Kumar, Mithlesh" userId="f75b44f8-038e-4ce4-a7a5-b89273cc7715" providerId="ADAL" clId="{0984B314-2219-4B83-98C5-FE783CAAD568}" dt="2022-10-10T03:13:01.413" v="752" actId="478"/>
          <ac:spMkLst>
            <pc:docMk/>
            <pc:sldMk cId="848800363" sldId="323"/>
            <ac:spMk id="26" creationId="{DEB31B0D-5638-1763-E24F-40B9CD271198}"/>
          </ac:spMkLst>
        </pc:spChg>
        <pc:spChg chg="mod">
          <ac:chgData name="Kumar, Mithlesh" userId="f75b44f8-038e-4ce4-a7a5-b89273cc7715" providerId="ADAL" clId="{0984B314-2219-4B83-98C5-FE783CAAD568}" dt="2022-10-10T03:28:38.209" v="808" actId="1076"/>
          <ac:spMkLst>
            <pc:docMk/>
            <pc:sldMk cId="848800363" sldId="323"/>
            <ac:spMk id="27" creationId="{53307198-D758-3111-9E1B-28D1D6704AD3}"/>
          </ac:spMkLst>
        </pc:spChg>
        <pc:spChg chg="add mod">
          <ac:chgData name="Kumar, Mithlesh" userId="f75b44f8-038e-4ce4-a7a5-b89273cc7715" providerId="ADAL" clId="{0984B314-2219-4B83-98C5-FE783CAAD568}" dt="2022-10-10T02:16:51.559" v="678" actId="1035"/>
          <ac:spMkLst>
            <pc:docMk/>
            <pc:sldMk cId="848800363" sldId="323"/>
            <ac:spMk id="33" creationId="{4E463FA7-2663-7E23-1832-617DC89FF47E}"/>
          </ac:spMkLst>
        </pc:spChg>
        <pc:spChg chg="add mod">
          <ac:chgData name="Kumar, Mithlesh" userId="f75b44f8-038e-4ce4-a7a5-b89273cc7715" providerId="ADAL" clId="{0984B314-2219-4B83-98C5-FE783CAAD568}" dt="2022-10-10T03:29:21.827" v="817" actId="1036"/>
          <ac:spMkLst>
            <pc:docMk/>
            <pc:sldMk cId="848800363" sldId="323"/>
            <ac:spMk id="35" creationId="{3E5BF8E2-D3E2-34CB-AEE4-E363DF79A56A}"/>
          </ac:spMkLst>
        </pc:spChg>
        <pc:spChg chg="add mod">
          <ac:chgData name="Kumar, Mithlesh" userId="f75b44f8-038e-4ce4-a7a5-b89273cc7715" providerId="ADAL" clId="{0984B314-2219-4B83-98C5-FE783CAAD568}" dt="2022-10-10T03:30:37.628" v="825" actId="1076"/>
          <ac:spMkLst>
            <pc:docMk/>
            <pc:sldMk cId="848800363" sldId="323"/>
            <ac:spMk id="37" creationId="{05D4E5F0-D387-AA1B-E71E-B03A85BED285}"/>
          </ac:spMkLst>
        </pc:spChg>
        <pc:picChg chg="mod modCrop">
          <ac:chgData name="Kumar, Mithlesh" userId="f75b44f8-038e-4ce4-a7a5-b89273cc7715" providerId="ADAL" clId="{0984B314-2219-4B83-98C5-FE783CAAD568}" dt="2022-10-10T03:49:33.164" v="871" actId="732"/>
          <ac:picMkLst>
            <pc:docMk/>
            <pc:sldMk cId="848800363" sldId="323"/>
            <ac:picMk id="3" creationId="{4D2FAF28-A7FF-7F47-0CF8-5EE9446BE60A}"/>
          </ac:picMkLst>
        </pc:picChg>
        <pc:cxnChg chg="mod">
          <ac:chgData name="Kumar, Mithlesh" userId="f75b44f8-038e-4ce4-a7a5-b89273cc7715" providerId="ADAL" clId="{0984B314-2219-4B83-98C5-FE783CAAD568}" dt="2022-10-10T02:19:23.675" v="689" actId="14100"/>
          <ac:cxnSpMkLst>
            <pc:docMk/>
            <pc:sldMk cId="848800363" sldId="323"/>
            <ac:cxnSpMk id="9" creationId="{2BE73C17-1BC3-6F76-5F61-A6531F98E417}"/>
          </ac:cxnSpMkLst>
        </pc:cxnChg>
      </pc:sldChg>
      <pc:sldChg chg="modSp mod">
        <pc:chgData name="Kumar, Mithlesh" userId="f75b44f8-038e-4ce4-a7a5-b89273cc7715" providerId="ADAL" clId="{0984B314-2219-4B83-98C5-FE783CAAD568}" dt="2022-10-10T03:37:51.103" v="835" actId="20577"/>
        <pc:sldMkLst>
          <pc:docMk/>
          <pc:sldMk cId="1571035683" sldId="326"/>
        </pc:sldMkLst>
        <pc:spChg chg="mod">
          <ac:chgData name="Kumar, Mithlesh" userId="f75b44f8-038e-4ce4-a7a5-b89273cc7715" providerId="ADAL" clId="{0984B314-2219-4B83-98C5-FE783CAAD568}" dt="2022-10-10T03:37:51.103" v="835" actId="20577"/>
          <ac:spMkLst>
            <pc:docMk/>
            <pc:sldMk cId="1571035683" sldId="326"/>
            <ac:spMk id="3" creationId="{7BCC6879-79E2-6E00-C8E4-53E385243A59}"/>
          </ac:spMkLst>
        </pc:spChg>
      </pc:sldChg>
      <pc:sldChg chg="addSp modSp mod">
        <pc:chgData name="Kumar, Mithlesh" userId="f75b44f8-038e-4ce4-a7a5-b89273cc7715" providerId="ADAL" clId="{0984B314-2219-4B83-98C5-FE783CAAD568}" dt="2022-10-10T02:30:42.330" v="697" actId="122"/>
        <pc:sldMkLst>
          <pc:docMk/>
          <pc:sldMk cId="1832780651" sldId="331"/>
        </pc:sldMkLst>
        <pc:spChg chg="mod">
          <ac:chgData name="Kumar, Mithlesh" userId="f75b44f8-038e-4ce4-a7a5-b89273cc7715" providerId="ADAL" clId="{0984B314-2219-4B83-98C5-FE783CAAD568}" dt="2022-10-10T02:30:42.330" v="697" actId="122"/>
          <ac:spMkLst>
            <pc:docMk/>
            <pc:sldMk cId="1832780651" sldId="331"/>
            <ac:spMk id="2" creationId="{42BA3298-3357-3EA9-9561-CA774FAC66E2}"/>
          </ac:spMkLst>
        </pc:spChg>
        <pc:spChg chg="add mod">
          <ac:chgData name="Kumar, Mithlesh" userId="f75b44f8-038e-4ce4-a7a5-b89273cc7715" providerId="ADAL" clId="{0984B314-2219-4B83-98C5-FE783CAAD568}" dt="2022-10-10T01:53:12.293" v="471" actId="1076"/>
          <ac:spMkLst>
            <pc:docMk/>
            <pc:sldMk cId="1832780651" sldId="331"/>
            <ac:spMk id="5" creationId="{B0F0809A-8430-11CF-139B-F44CA2D81E43}"/>
          </ac:spMkLst>
        </pc:spChg>
        <pc:spChg chg="add mod">
          <ac:chgData name="Kumar, Mithlesh" userId="f75b44f8-038e-4ce4-a7a5-b89273cc7715" providerId="ADAL" clId="{0984B314-2219-4B83-98C5-FE783CAAD568}" dt="2022-10-10T01:53:06.084" v="470" actId="1076"/>
          <ac:spMkLst>
            <pc:docMk/>
            <pc:sldMk cId="1832780651" sldId="331"/>
            <ac:spMk id="7" creationId="{6183D52F-AD27-8B18-76EE-38344483F2C6}"/>
          </ac:spMkLst>
        </pc:spChg>
        <pc:spChg chg="add mod">
          <ac:chgData name="Kumar, Mithlesh" userId="f75b44f8-038e-4ce4-a7a5-b89273cc7715" providerId="ADAL" clId="{0984B314-2219-4B83-98C5-FE783CAAD568}" dt="2022-10-10T01:52:58.965" v="469" actId="1076"/>
          <ac:spMkLst>
            <pc:docMk/>
            <pc:sldMk cId="1832780651" sldId="331"/>
            <ac:spMk id="9" creationId="{95985046-35B0-87EB-B63B-BC3400B6E54B}"/>
          </ac:spMkLst>
        </pc:spChg>
        <pc:cxnChg chg="add mod">
          <ac:chgData name="Kumar, Mithlesh" userId="f75b44f8-038e-4ce4-a7a5-b89273cc7715" providerId="ADAL" clId="{0984B314-2219-4B83-98C5-FE783CAAD568}" dt="2022-10-10T01:53:32.847" v="475" actId="1582"/>
          <ac:cxnSpMkLst>
            <pc:docMk/>
            <pc:sldMk cId="1832780651" sldId="331"/>
            <ac:cxnSpMk id="11" creationId="{1192FAC9-485A-AE1A-47CB-FAC2DE799661}"/>
          </ac:cxnSpMkLst>
        </pc:cxnChg>
        <pc:cxnChg chg="add mod">
          <ac:chgData name="Kumar, Mithlesh" userId="f75b44f8-038e-4ce4-a7a5-b89273cc7715" providerId="ADAL" clId="{0984B314-2219-4B83-98C5-FE783CAAD568}" dt="2022-10-10T01:54:18.021" v="489" actId="14100"/>
          <ac:cxnSpMkLst>
            <pc:docMk/>
            <pc:sldMk cId="1832780651" sldId="331"/>
            <ac:cxnSpMk id="12" creationId="{A188B3BE-60A8-886B-A272-8F7B825C6351}"/>
          </ac:cxnSpMkLst>
        </pc:cxnChg>
        <pc:cxnChg chg="add mod">
          <ac:chgData name="Kumar, Mithlesh" userId="f75b44f8-038e-4ce4-a7a5-b89273cc7715" providerId="ADAL" clId="{0984B314-2219-4B83-98C5-FE783CAAD568}" dt="2022-10-10T01:53:53.831" v="483" actId="14100"/>
          <ac:cxnSpMkLst>
            <pc:docMk/>
            <pc:sldMk cId="1832780651" sldId="331"/>
            <ac:cxnSpMk id="15" creationId="{4D4C47B4-E4E8-9E51-AE07-6E70B87530D7}"/>
          </ac:cxnSpMkLst>
        </pc:cxnChg>
        <pc:cxnChg chg="add mod">
          <ac:chgData name="Kumar, Mithlesh" userId="f75b44f8-038e-4ce4-a7a5-b89273cc7715" providerId="ADAL" clId="{0984B314-2219-4B83-98C5-FE783CAAD568}" dt="2022-10-10T01:54:03.054" v="487" actId="14100"/>
          <ac:cxnSpMkLst>
            <pc:docMk/>
            <pc:sldMk cId="1832780651" sldId="331"/>
            <ac:cxnSpMk id="17" creationId="{FD15B8BD-F76E-A9F4-5378-A406684534F5}"/>
          </ac:cxnSpMkLst>
        </pc:cxnChg>
      </pc:sldChg>
      <pc:sldChg chg="addSp delSp modSp mod">
        <pc:chgData name="Kumar, Mithlesh" userId="f75b44f8-038e-4ce4-a7a5-b89273cc7715" providerId="ADAL" clId="{0984B314-2219-4B83-98C5-FE783CAAD568}" dt="2022-10-10T02:30:37.076" v="696" actId="122"/>
        <pc:sldMkLst>
          <pc:docMk/>
          <pc:sldMk cId="3311442192" sldId="332"/>
        </pc:sldMkLst>
        <pc:spChg chg="del">
          <ac:chgData name="Kumar, Mithlesh" userId="f75b44f8-038e-4ce4-a7a5-b89273cc7715" providerId="ADAL" clId="{0984B314-2219-4B83-98C5-FE783CAAD568}" dt="2022-10-10T02:30:03.430" v="692" actId="478"/>
          <ac:spMkLst>
            <pc:docMk/>
            <pc:sldMk cId="3311442192" sldId="332"/>
            <ac:spMk id="2" creationId="{42BA3298-3357-3EA9-9561-CA774FAC66E2}"/>
          </ac:spMkLst>
        </pc:spChg>
        <pc:spChg chg="mod">
          <ac:chgData name="Kumar, Mithlesh" userId="f75b44f8-038e-4ce4-a7a5-b89273cc7715" providerId="ADAL" clId="{0984B314-2219-4B83-98C5-FE783CAAD568}" dt="2022-10-10T01:56:28.207" v="490" actId="948"/>
          <ac:spMkLst>
            <pc:docMk/>
            <pc:sldMk cId="3311442192" sldId="332"/>
            <ac:spMk id="3" creationId="{EA95718D-D64C-C8EA-9153-0708BC929AC6}"/>
          </ac:spMkLst>
        </pc:spChg>
        <pc:spChg chg="add del mod">
          <ac:chgData name="Kumar, Mithlesh" userId="f75b44f8-038e-4ce4-a7a5-b89273cc7715" providerId="ADAL" clId="{0984B314-2219-4B83-98C5-FE783CAAD568}" dt="2022-10-10T02:30:12.346" v="694" actId="478"/>
          <ac:spMkLst>
            <pc:docMk/>
            <pc:sldMk cId="3311442192" sldId="332"/>
            <ac:spMk id="6" creationId="{EE11EE1F-8B0A-2631-6861-EA6B4F49E998}"/>
          </ac:spMkLst>
        </pc:spChg>
        <pc:spChg chg="add mod">
          <ac:chgData name="Kumar, Mithlesh" userId="f75b44f8-038e-4ce4-a7a5-b89273cc7715" providerId="ADAL" clId="{0984B314-2219-4B83-98C5-FE783CAAD568}" dt="2022-10-10T02:30:37.076" v="696" actId="122"/>
          <ac:spMkLst>
            <pc:docMk/>
            <pc:sldMk cId="3311442192" sldId="332"/>
            <ac:spMk id="7" creationId="{AE41E8F0-4DB3-68CB-B6CB-721EF856B9F5}"/>
          </ac:spMkLst>
        </pc:spChg>
      </pc:sldChg>
      <pc:sldChg chg="modSp mod">
        <pc:chgData name="Kumar, Mithlesh" userId="f75b44f8-038e-4ce4-a7a5-b89273cc7715" providerId="ADAL" clId="{0984B314-2219-4B83-98C5-FE783CAAD568}" dt="2022-10-19T02:06:29.130" v="873" actId="14734"/>
        <pc:sldMkLst>
          <pc:docMk/>
          <pc:sldMk cId="3823533653" sldId="337"/>
        </pc:sldMkLst>
        <pc:graphicFrameChg chg="modGraphic">
          <ac:chgData name="Kumar, Mithlesh" userId="f75b44f8-038e-4ce4-a7a5-b89273cc7715" providerId="ADAL" clId="{0984B314-2219-4B83-98C5-FE783CAAD568}" dt="2022-10-19T02:06:29.130" v="873" actId="14734"/>
          <ac:graphicFrameMkLst>
            <pc:docMk/>
            <pc:sldMk cId="3823533653" sldId="337"/>
            <ac:graphicFrameMk id="130" creationId="{78FE74FC-3901-01A1-2DC3-C375A6CB067C}"/>
          </ac:graphicFrameMkLst>
        </pc:graphicFrameChg>
      </pc:sldChg>
      <pc:sldChg chg="delSp modSp mod">
        <pc:chgData name="Kumar, Mithlesh" userId="f75b44f8-038e-4ce4-a7a5-b89273cc7715" providerId="ADAL" clId="{0984B314-2219-4B83-98C5-FE783CAAD568}" dt="2022-10-10T01:50:05.897" v="451" actId="1076"/>
        <pc:sldMkLst>
          <pc:docMk/>
          <pc:sldMk cId="3158306256" sldId="338"/>
        </pc:sldMkLst>
        <pc:picChg chg="del">
          <ac:chgData name="Kumar, Mithlesh" userId="f75b44f8-038e-4ce4-a7a5-b89273cc7715" providerId="ADAL" clId="{0984B314-2219-4B83-98C5-FE783CAAD568}" dt="2022-10-10T01:49:39.488" v="445" actId="478"/>
          <ac:picMkLst>
            <pc:docMk/>
            <pc:sldMk cId="3158306256" sldId="338"/>
            <ac:picMk id="41" creationId="{D4B4223A-5A33-4BC6-BEE6-53D03CA49B62}"/>
          </ac:picMkLst>
        </pc:picChg>
        <pc:picChg chg="mod">
          <ac:chgData name="Kumar, Mithlesh" userId="f75b44f8-038e-4ce4-a7a5-b89273cc7715" providerId="ADAL" clId="{0984B314-2219-4B83-98C5-FE783CAAD568}" dt="2022-10-10T01:49:54.654" v="448" actId="1076"/>
          <ac:picMkLst>
            <pc:docMk/>
            <pc:sldMk cId="3158306256" sldId="338"/>
            <ac:picMk id="43" creationId="{A205DA10-8F50-4429-B7AC-18A713FF5C0D}"/>
          </ac:picMkLst>
        </pc:picChg>
        <pc:picChg chg="mod">
          <ac:chgData name="Kumar, Mithlesh" userId="f75b44f8-038e-4ce4-a7a5-b89273cc7715" providerId="ADAL" clId="{0984B314-2219-4B83-98C5-FE783CAAD568}" dt="2022-10-10T01:50:05.897" v="451" actId="1076"/>
          <ac:picMkLst>
            <pc:docMk/>
            <pc:sldMk cId="3158306256" sldId="338"/>
            <ac:picMk id="45" creationId="{46A850AC-8EB2-4CF5-A63F-B802A6BEB2EB}"/>
          </ac:picMkLst>
        </pc:picChg>
        <pc:picChg chg="mod">
          <ac:chgData name="Kumar, Mithlesh" userId="f75b44f8-038e-4ce4-a7a5-b89273cc7715" providerId="ADAL" clId="{0984B314-2219-4B83-98C5-FE783CAAD568}" dt="2022-10-10T01:49:56.812" v="449" actId="1076"/>
          <ac:picMkLst>
            <pc:docMk/>
            <pc:sldMk cId="3158306256" sldId="338"/>
            <ac:picMk id="47" creationId="{90CD5641-BB5C-4DFD-AC59-633945B9126B}"/>
          </ac:picMkLst>
        </pc:picChg>
        <pc:picChg chg="mod">
          <ac:chgData name="Kumar, Mithlesh" userId="f75b44f8-038e-4ce4-a7a5-b89273cc7715" providerId="ADAL" clId="{0984B314-2219-4B83-98C5-FE783CAAD568}" dt="2022-10-10T01:49:59.846" v="450" actId="1076"/>
          <ac:picMkLst>
            <pc:docMk/>
            <pc:sldMk cId="3158306256" sldId="338"/>
            <ac:picMk id="49" creationId="{087A7F56-7D82-4C39-8329-7314D67B9149}"/>
          </ac:picMkLst>
        </pc:picChg>
      </pc:sldChg>
      <pc:sldChg chg="addSp delSp modSp new mod">
        <pc:chgData name="Kumar, Mithlesh" userId="f75b44f8-038e-4ce4-a7a5-b89273cc7715" providerId="ADAL" clId="{0984B314-2219-4B83-98C5-FE783CAAD568}" dt="2022-10-10T03:45:25.062" v="870" actId="20577"/>
        <pc:sldMkLst>
          <pc:docMk/>
          <pc:sldMk cId="3887488194" sldId="341"/>
        </pc:sldMkLst>
        <pc:spChg chg="mod">
          <ac:chgData name="Kumar, Mithlesh" userId="f75b44f8-038e-4ce4-a7a5-b89273cc7715" providerId="ADAL" clId="{0984B314-2219-4B83-98C5-FE783CAAD568}" dt="2022-10-10T03:06:46.331" v="746" actId="1076"/>
          <ac:spMkLst>
            <pc:docMk/>
            <pc:sldMk cId="3887488194" sldId="341"/>
            <ac:spMk id="2" creationId="{07F3AACA-1314-D99A-AD41-285024BDFE0F}"/>
          </ac:spMkLst>
        </pc:spChg>
        <pc:spChg chg="del">
          <ac:chgData name="Kumar, Mithlesh" userId="f75b44f8-038e-4ce4-a7a5-b89273cc7715" providerId="ADAL" clId="{0984B314-2219-4B83-98C5-FE783CAAD568}" dt="2022-10-10T01:00:01.334" v="54" actId="478"/>
          <ac:spMkLst>
            <pc:docMk/>
            <pc:sldMk cId="3887488194" sldId="341"/>
            <ac:spMk id="3" creationId="{563D232F-EE9A-262E-9B6E-5CC3AC506E1D}"/>
          </ac:spMkLst>
        </pc:spChg>
        <pc:spChg chg="mod">
          <ac:chgData name="Kumar, Mithlesh" userId="f75b44f8-038e-4ce4-a7a5-b89273cc7715" providerId="ADAL" clId="{0984B314-2219-4B83-98C5-FE783CAAD568}" dt="2022-10-10T01:02:18.110" v="71" actId="553"/>
          <ac:spMkLst>
            <pc:docMk/>
            <pc:sldMk cId="3887488194" sldId="341"/>
            <ac:spMk id="4" creationId="{FD534F1B-7066-0F23-503E-FA260DE1CF58}"/>
          </ac:spMkLst>
        </pc:spChg>
        <pc:spChg chg="add mod">
          <ac:chgData name="Kumar, Mithlesh" userId="f75b44f8-038e-4ce4-a7a5-b89273cc7715" providerId="ADAL" clId="{0984B314-2219-4B83-98C5-FE783CAAD568}" dt="2022-10-10T01:21:46.119" v="354" actId="1076"/>
          <ac:spMkLst>
            <pc:docMk/>
            <pc:sldMk cId="3887488194" sldId="341"/>
            <ac:spMk id="7" creationId="{059CA840-278A-F8AD-3862-84FE061259AA}"/>
          </ac:spMkLst>
        </pc:spChg>
        <pc:spChg chg="add mod">
          <ac:chgData name="Kumar, Mithlesh" userId="f75b44f8-038e-4ce4-a7a5-b89273cc7715" providerId="ADAL" clId="{0984B314-2219-4B83-98C5-FE783CAAD568}" dt="2022-10-10T01:22:12.458" v="391" actId="1076"/>
          <ac:spMkLst>
            <pc:docMk/>
            <pc:sldMk cId="3887488194" sldId="341"/>
            <ac:spMk id="8" creationId="{A98B514B-7027-5796-8EEF-265FE9389653}"/>
          </ac:spMkLst>
        </pc:spChg>
        <pc:graphicFrameChg chg="add mod">
          <ac:chgData name="Kumar, Mithlesh" userId="f75b44f8-038e-4ce4-a7a5-b89273cc7715" providerId="ADAL" clId="{0984B314-2219-4B83-98C5-FE783CAAD568}" dt="2022-10-10T01:29:33.980" v="417" actId="14100"/>
          <ac:graphicFrameMkLst>
            <pc:docMk/>
            <pc:sldMk cId="3887488194" sldId="341"/>
            <ac:graphicFrameMk id="5" creationId="{86D52C17-B6F6-2BFC-B546-944559C3323E}"/>
          </ac:graphicFrameMkLst>
        </pc:graphicFrameChg>
        <pc:graphicFrameChg chg="add mod">
          <ac:chgData name="Kumar, Mithlesh" userId="f75b44f8-038e-4ce4-a7a5-b89273cc7715" providerId="ADAL" clId="{0984B314-2219-4B83-98C5-FE783CAAD568}" dt="2022-10-10T02:28:40.527" v="691"/>
          <ac:graphicFrameMkLst>
            <pc:docMk/>
            <pc:sldMk cId="3887488194" sldId="341"/>
            <ac:graphicFrameMk id="6" creationId="{67576F13-FEC6-BEC1-E1B9-35E92C9E5F87}"/>
          </ac:graphicFrameMkLst>
        </pc:graphicFrameChg>
        <pc:graphicFrameChg chg="add mod">
          <ac:chgData name="Kumar, Mithlesh" userId="f75b44f8-038e-4ce4-a7a5-b89273cc7715" providerId="ADAL" clId="{0984B314-2219-4B83-98C5-FE783CAAD568}" dt="2022-10-10T02:02:01.213" v="535" actId="1038"/>
          <ac:graphicFrameMkLst>
            <pc:docMk/>
            <pc:sldMk cId="3887488194" sldId="341"/>
            <ac:graphicFrameMk id="9" creationId="{D95B7377-2E59-4EF6-B8B7-A175A4BC2AD7}"/>
          </ac:graphicFrameMkLst>
        </pc:graphicFrameChg>
        <pc:graphicFrameChg chg="add mod">
          <ac:chgData name="Kumar, Mithlesh" userId="f75b44f8-038e-4ce4-a7a5-b89273cc7715" providerId="ADAL" clId="{0984B314-2219-4B83-98C5-FE783CAAD568}" dt="2022-10-10T02:01:47.692" v="510" actId="1037"/>
          <ac:graphicFrameMkLst>
            <pc:docMk/>
            <pc:sldMk cId="3887488194" sldId="341"/>
            <ac:graphicFrameMk id="10" creationId="{1497C3B5-C06C-440B-A335-490FFD95AA5D}"/>
          </ac:graphicFrameMkLst>
        </pc:graphicFrameChg>
        <pc:graphicFrameChg chg="add mod modGraphic">
          <ac:chgData name="Kumar, Mithlesh" userId="f75b44f8-038e-4ce4-a7a5-b89273cc7715" providerId="ADAL" clId="{0984B314-2219-4B83-98C5-FE783CAAD568}" dt="2022-10-10T03:45:25.062" v="870" actId="20577"/>
          <ac:graphicFrameMkLst>
            <pc:docMk/>
            <pc:sldMk cId="3887488194" sldId="341"/>
            <ac:graphicFrameMk id="11" creationId="{51BA2C49-5FBB-791B-4876-DE52132CBDC9}"/>
          </ac:graphicFrameMkLst>
        </pc:graphicFrameChg>
      </pc:sldChg>
    </pc:docChg>
  </pc:docChgLst>
  <pc:docChgLst>
    <pc:chgData name="Kumar, Mithlesh" userId="f75b44f8-038e-4ce4-a7a5-b89273cc7715" providerId="ADAL" clId="{1580F875-6AEA-486E-8578-DF5355B234D2}"/>
    <pc:docChg chg="custSel modSld">
      <pc:chgData name="Kumar, Mithlesh" userId="f75b44f8-038e-4ce4-a7a5-b89273cc7715" providerId="ADAL" clId="{1580F875-6AEA-486E-8578-DF5355B234D2}" dt="2022-04-15T13:49:00.584" v="148" actId="20577"/>
      <pc:docMkLst>
        <pc:docMk/>
      </pc:docMkLst>
      <pc:sldChg chg="addSp delSp modSp mod">
        <pc:chgData name="Kumar, Mithlesh" userId="f75b44f8-038e-4ce4-a7a5-b89273cc7715" providerId="ADAL" clId="{1580F875-6AEA-486E-8578-DF5355B234D2}" dt="2022-04-15T13:49:00.584" v="148" actId="20577"/>
        <pc:sldMkLst>
          <pc:docMk/>
          <pc:sldMk cId="1857153997" sldId="261"/>
        </pc:sldMkLst>
        <pc:spChg chg="mod">
          <ac:chgData name="Kumar, Mithlesh" userId="f75b44f8-038e-4ce4-a7a5-b89273cc7715" providerId="ADAL" clId="{1580F875-6AEA-486E-8578-DF5355B234D2}" dt="2022-04-14T20:11:19.272" v="13" actId="20577"/>
          <ac:spMkLst>
            <pc:docMk/>
            <pc:sldMk cId="1857153997" sldId="261"/>
            <ac:spMk id="2" creationId="{9C700CD3-74F6-40FF-96B6-1A66A564E4B6}"/>
          </ac:spMkLst>
        </pc:spChg>
        <pc:spChg chg="mod">
          <ac:chgData name="Kumar, Mithlesh" userId="f75b44f8-038e-4ce4-a7a5-b89273cc7715" providerId="ADAL" clId="{1580F875-6AEA-486E-8578-DF5355B234D2}" dt="2022-04-15T13:49:00.584" v="148" actId="20577"/>
          <ac:spMkLst>
            <pc:docMk/>
            <pc:sldMk cId="1857153997" sldId="261"/>
            <ac:spMk id="11" creationId="{9542AA67-EDBE-49A6-B2CE-27FDDD707B80}"/>
          </ac:spMkLst>
        </pc:spChg>
        <pc:spChg chg="mod">
          <ac:chgData name="Kumar, Mithlesh" userId="f75b44f8-038e-4ce4-a7a5-b89273cc7715" providerId="ADAL" clId="{1580F875-6AEA-486E-8578-DF5355B234D2}" dt="2022-04-14T20:11:33.171" v="24" actId="6549"/>
          <ac:spMkLst>
            <pc:docMk/>
            <pc:sldMk cId="1857153997" sldId="261"/>
            <ac:spMk id="23" creationId="{7CF89097-5CE7-4761-BCA3-0E9847269564}"/>
          </ac:spMkLst>
        </pc:spChg>
        <pc:picChg chg="add mod ord">
          <ac:chgData name="Kumar, Mithlesh" userId="f75b44f8-038e-4ce4-a7a5-b89273cc7715" providerId="ADAL" clId="{1580F875-6AEA-486E-8578-DF5355B234D2}" dt="2022-04-14T20:13:27.330" v="35" actId="1076"/>
          <ac:picMkLst>
            <pc:docMk/>
            <pc:sldMk cId="1857153997" sldId="261"/>
            <ac:picMk id="4" creationId="{6B5B697F-5403-4EB2-A541-704325413C6D}"/>
          </ac:picMkLst>
        </pc:picChg>
        <pc:picChg chg="del">
          <ac:chgData name="Kumar, Mithlesh" userId="f75b44f8-038e-4ce4-a7a5-b89273cc7715" providerId="ADAL" clId="{1580F875-6AEA-486E-8578-DF5355B234D2}" dt="2022-04-14T20:11:23.288" v="14" actId="478"/>
          <ac:picMkLst>
            <pc:docMk/>
            <pc:sldMk cId="1857153997" sldId="261"/>
            <ac:picMk id="5" creationId="{1BA80F66-B5F9-484C-AA27-86762711C646}"/>
          </ac:picMkLst>
        </pc:picChg>
        <pc:picChg chg="del">
          <ac:chgData name="Kumar, Mithlesh" userId="f75b44f8-038e-4ce4-a7a5-b89273cc7715" providerId="ADAL" clId="{1580F875-6AEA-486E-8578-DF5355B234D2}" dt="2022-04-14T20:11:24.080" v="15" actId="478"/>
          <ac:picMkLst>
            <pc:docMk/>
            <pc:sldMk cId="1857153997" sldId="261"/>
            <ac:picMk id="8" creationId="{37735E5F-F6D6-4214-81CB-7FA812B5F20B}"/>
          </ac:picMkLst>
        </pc:picChg>
        <pc:picChg chg="add mod">
          <ac:chgData name="Kumar, Mithlesh" userId="f75b44f8-038e-4ce4-a7a5-b89273cc7715" providerId="ADAL" clId="{1580F875-6AEA-486E-8578-DF5355B234D2}" dt="2022-04-14T20:13:30.215" v="36" actId="1076"/>
          <ac:picMkLst>
            <pc:docMk/>
            <pc:sldMk cId="1857153997" sldId="261"/>
            <ac:picMk id="9" creationId="{40A62025-E73C-4D94-AEF6-CE6CF326E90F}"/>
          </ac:picMkLst>
        </pc:picChg>
        <pc:picChg chg="del">
          <ac:chgData name="Kumar, Mithlesh" userId="f75b44f8-038e-4ce4-a7a5-b89273cc7715" providerId="ADAL" clId="{1580F875-6AEA-486E-8578-DF5355B234D2}" dt="2022-04-14T20:11:25.056" v="16" actId="478"/>
          <ac:picMkLst>
            <pc:docMk/>
            <pc:sldMk cId="1857153997" sldId="261"/>
            <ac:picMk id="10" creationId="{A02BEFF9-C690-4229-A7F3-C7C29080F7B1}"/>
          </ac:picMkLst>
        </pc:picChg>
        <pc:picChg chg="add mod">
          <ac:chgData name="Kumar, Mithlesh" userId="f75b44f8-038e-4ce4-a7a5-b89273cc7715" providerId="ADAL" clId="{1580F875-6AEA-486E-8578-DF5355B234D2}" dt="2022-04-14T20:13:48.068" v="37" actId="1076"/>
          <ac:picMkLst>
            <pc:docMk/>
            <pc:sldMk cId="1857153997" sldId="261"/>
            <ac:picMk id="13" creationId="{19A857C0-37A9-477C-954A-3B9ED77BF5FC}"/>
          </ac:picMkLst>
        </pc:picChg>
        <pc:cxnChg chg="mod">
          <ac:chgData name="Kumar, Mithlesh" userId="f75b44f8-038e-4ce4-a7a5-b89273cc7715" providerId="ADAL" clId="{1580F875-6AEA-486E-8578-DF5355B234D2}" dt="2022-04-14T20:12:02.798" v="30" actId="1582"/>
          <ac:cxnSpMkLst>
            <pc:docMk/>
            <pc:sldMk cId="1857153997" sldId="261"/>
            <ac:cxnSpMk id="22" creationId="{613A6F16-2CC2-4D9E-82DA-73007BB5C4DA}"/>
          </ac:cxnSpMkLst>
        </pc:cxnChg>
      </pc:sldChg>
      <pc:sldChg chg="addSp delSp modSp mod">
        <pc:chgData name="Kumar, Mithlesh" userId="f75b44f8-038e-4ce4-a7a5-b89273cc7715" providerId="ADAL" clId="{1580F875-6AEA-486E-8578-DF5355B234D2}" dt="2022-04-15T13:47:22.649" v="103" actId="12788"/>
        <pc:sldMkLst>
          <pc:docMk/>
          <pc:sldMk cId="3213205319" sldId="281"/>
        </pc:sldMkLst>
        <pc:spChg chg="mod">
          <ac:chgData name="Kumar, Mithlesh" userId="f75b44f8-038e-4ce4-a7a5-b89273cc7715" providerId="ADAL" clId="{1580F875-6AEA-486E-8578-DF5355B234D2}" dt="2022-04-15T13:47:22.649" v="103" actId="12788"/>
          <ac:spMkLst>
            <pc:docMk/>
            <pc:sldMk cId="3213205319" sldId="281"/>
            <ac:spMk id="12" creationId="{2F725C59-FA84-45B7-81B8-4EFC31DB798D}"/>
          </ac:spMkLst>
        </pc:spChg>
        <pc:picChg chg="del">
          <ac:chgData name="Kumar, Mithlesh" userId="f75b44f8-038e-4ce4-a7a5-b89273cc7715" providerId="ADAL" clId="{1580F875-6AEA-486E-8578-DF5355B234D2}" dt="2022-04-14T20:14:07.997" v="38" actId="478"/>
          <ac:picMkLst>
            <pc:docMk/>
            <pc:sldMk cId="3213205319" sldId="281"/>
            <ac:picMk id="4" creationId="{81D180CE-B4F8-44BD-99CB-E6301C8775A2}"/>
          </ac:picMkLst>
        </pc:picChg>
        <pc:picChg chg="add mod">
          <ac:chgData name="Kumar, Mithlesh" userId="f75b44f8-038e-4ce4-a7a5-b89273cc7715" providerId="ADAL" clId="{1580F875-6AEA-486E-8578-DF5355B234D2}" dt="2022-04-15T13:22:33.634" v="42" actId="1076"/>
          <ac:picMkLst>
            <pc:docMk/>
            <pc:sldMk cId="3213205319" sldId="281"/>
            <ac:picMk id="5" creationId="{495A6CAE-A110-4C2A-BF4C-8915ACFA331C}"/>
          </ac:picMkLst>
        </pc:picChg>
        <pc:picChg chg="del">
          <ac:chgData name="Kumar, Mithlesh" userId="f75b44f8-038e-4ce4-a7a5-b89273cc7715" providerId="ADAL" clId="{1580F875-6AEA-486E-8578-DF5355B234D2}" dt="2022-04-14T20:14:08.834" v="39" actId="478"/>
          <ac:picMkLst>
            <pc:docMk/>
            <pc:sldMk cId="3213205319" sldId="281"/>
            <ac:picMk id="7" creationId="{800A345B-93F4-404F-8178-ECFF56C54B72}"/>
          </ac:picMkLst>
        </pc:picChg>
        <pc:picChg chg="add mod">
          <ac:chgData name="Kumar, Mithlesh" userId="f75b44f8-038e-4ce4-a7a5-b89273cc7715" providerId="ADAL" clId="{1580F875-6AEA-486E-8578-DF5355B234D2}" dt="2022-04-15T13:23:03.784" v="44" actId="1076"/>
          <ac:picMkLst>
            <pc:docMk/>
            <pc:sldMk cId="3213205319" sldId="281"/>
            <ac:picMk id="8" creationId="{5D3D0563-52DC-47AD-8B52-F6B944884EE7}"/>
          </ac:picMkLst>
        </pc:picChg>
        <pc:picChg chg="add mod">
          <ac:chgData name="Kumar, Mithlesh" userId="f75b44f8-038e-4ce4-a7a5-b89273cc7715" providerId="ADAL" clId="{1580F875-6AEA-486E-8578-DF5355B234D2}" dt="2022-04-15T13:23:28.464" v="46" actId="1076"/>
          <ac:picMkLst>
            <pc:docMk/>
            <pc:sldMk cId="3213205319" sldId="281"/>
            <ac:picMk id="10" creationId="{5956C454-9F02-4BB3-B22F-E82BBF23F7BD}"/>
          </ac:picMkLst>
        </pc:picChg>
        <pc:picChg chg="del">
          <ac:chgData name="Kumar, Mithlesh" userId="f75b44f8-038e-4ce4-a7a5-b89273cc7715" providerId="ADAL" clId="{1580F875-6AEA-486E-8578-DF5355B234D2}" dt="2022-04-14T20:14:09.551" v="40" actId="478"/>
          <ac:picMkLst>
            <pc:docMk/>
            <pc:sldMk cId="3213205319" sldId="281"/>
            <ac:picMk id="11" creationId="{5EE9E07A-546F-4200-99E4-C86A4F3C1451}"/>
          </ac:picMkLst>
        </pc:picChg>
      </pc:sldChg>
      <pc:sldChg chg="addSp delSp modSp mod">
        <pc:chgData name="Kumar, Mithlesh" userId="f75b44f8-038e-4ce4-a7a5-b89273cc7715" providerId="ADAL" clId="{1580F875-6AEA-486E-8578-DF5355B234D2}" dt="2022-04-15T13:44:55.171" v="96" actId="1076"/>
        <pc:sldMkLst>
          <pc:docMk/>
          <pc:sldMk cId="3790519648" sldId="282"/>
        </pc:sldMkLst>
        <pc:spChg chg="mod">
          <ac:chgData name="Kumar, Mithlesh" userId="f75b44f8-038e-4ce4-a7a5-b89273cc7715" providerId="ADAL" clId="{1580F875-6AEA-486E-8578-DF5355B234D2}" dt="2022-04-15T13:42:31.320" v="86" actId="20577"/>
          <ac:spMkLst>
            <pc:docMk/>
            <pc:sldMk cId="3790519648" sldId="282"/>
            <ac:spMk id="12" creationId="{9C438A46-B23C-4C92-95F6-FC32DDCEC3F7}"/>
          </ac:spMkLst>
        </pc:spChg>
        <pc:picChg chg="add mod">
          <ac:chgData name="Kumar, Mithlesh" userId="f75b44f8-038e-4ce4-a7a5-b89273cc7715" providerId="ADAL" clId="{1580F875-6AEA-486E-8578-DF5355B234D2}" dt="2022-04-15T13:44:55.171" v="96" actId="1076"/>
          <ac:picMkLst>
            <pc:docMk/>
            <pc:sldMk cId="3790519648" sldId="282"/>
            <ac:picMk id="4" creationId="{FAFA1367-E45F-434E-B54F-76E776041B45}"/>
          </ac:picMkLst>
        </pc:picChg>
        <pc:picChg chg="add mod">
          <ac:chgData name="Kumar, Mithlesh" userId="f75b44f8-038e-4ce4-a7a5-b89273cc7715" providerId="ADAL" clId="{1580F875-6AEA-486E-8578-DF5355B234D2}" dt="2022-04-15T13:44:52.648" v="95" actId="1076"/>
          <ac:picMkLst>
            <pc:docMk/>
            <pc:sldMk cId="3790519648" sldId="282"/>
            <ac:picMk id="6" creationId="{46AF49FE-E004-4C36-9C75-291C121BD271}"/>
          </ac:picMkLst>
        </pc:picChg>
        <pc:picChg chg="add mod">
          <ac:chgData name="Kumar, Mithlesh" userId="f75b44f8-038e-4ce4-a7a5-b89273cc7715" providerId="ADAL" clId="{1580F875-6AEA-486E-8578-DF5355B234D2}" dt="2022-04-15T13:44:50.683" v="94" actId="1076"/>
          <ac:picMkLst>
            <pc:docMk/>
            <pc:sldMk cId="3790519648" sldId="282"/>
            <ac:picMk id="8" creationId="{27049458-5539-430D-A00F-6F960BC0FCE1}"/>
          </ac:picMkLst>
        </pc:picChg>
        <pc:picChg chg="del">
          <ac:chgData name="Kumar, Mithlesh" userId="f75b44f8-038e-4ce4-a7a5-b89273cc7715" providerId="ADAL" clId="{1580F875-6AEA-486E-8578-DF5355B234D2}" dt="2022-04-15T13:42:24.584" v="80" actId="478"/>
          <ac:picMkLst>
            <pc:docMk/>
            <pc:sldMk cId="3790519648" sldId="282"/>
            <ac:picMk id="14" creationId="{AE30C397-26EE-4563-98A8-61262A6AA09F}"/>
          </ac:picMkLst>
        </pc:picChg>
        <pc:picChg chg="del">
          <ac:chgData name="Kumar, Mithlesh" userId="f75b44f8-038e-4ce4-a7a5-b89273cc7715" providerId="ADAL" clId="{1580F875-6AEA-486E-8578-DF5355B234D2}" dt="2022-04-15T13:42:25.207" v="81" actId="478"/>
          <ac:picMkLst>
            <pc:docMk/>
            <pc:sldMk cId="3790519648" sldId="282"/>
            <ac:picMk id="16" creationId="{E9B0D35E-1F37-4D83-82EA-5800976F788C}"/>
          </ac:picMkLst>
        </pc:picChg>
        <pc:picChg chg="del">
          <ac:chgData name="Kumar, Mithlesh" userId="f75b44f8-038e-4ce4-a7a5-b89273cc7715" providerId="ADAL" clId="{1580F875-6AEA-486E-8578-DF5355B234D2}" dt="2022-04-15T13:42:25.672" v="82" actId="478"/>
          <ac:picMkLst>
            <pc:docMk/>
            <pc:sldMk cId="3790519648" sldId="282"/>
            <ac:picMk id="18" creationId="{A7E9F3BD-3A1D-446C-A8C5-B5AA43DDBEA4}"/>
          </ac:picMkLst>
        </pc:picChg>
      </pc:sldChg>
      <pc:sldChg chg="addSp delSp modSp mod">
        <pc:chgData name="Kumar, Mithlesh" userId="f75b44f8-038e-4ce4-a7a5-b89273cc7715" providerId="ADAL" clId="{1580F875-6AEA-486E-8578-DF5355B234D2}" dt="2022-04-15T13:37:28.259" v="79" actId="20577"/>
        <pc:sldMkLst>
          <pc:docMk/>
          <pc:sldMk cId="3051369058" sldId="284"/>
        </pc:sldMkLst>
        <pc:spChg chg="mod">
          <ac:chgData name="Kumar, Mithlesh" userId="f75b44f8-038e-4ce4-a7a5-b89273cc7715" providerId="ADAL" clId="{1580F875-6AEA-486E-8578-DF5355B234D2}" dt="2022-04-15T13:37:28.259" v="79" actId="20577"/>
          <ac:spMkLst>
            <pc:docMk/>
            <pc:sldMk cId="3051369058" sldId="284"/>
            <ac:spMk id="11" creationId="{9542AA67-EDBE-49A6-B2CE-27FDDD707B80}"/>
          </ac:spMkLst>
        </pc:spChg>
        <pc:spChg chg="mod">
          <ac:chgData name="Kumar, Mithlesh" userId="f75b44f8-038e-4ce4-a7a5-b89273cc7715" providerId="ADAL" clId="{1580F875-6AEA-486E-8578-DF5355B234D2}" dt="2022-04-15T13:36:43.280" v="64" actId="20577"/>
          <ac:spMkLst>
            <pc:docMk/>
            <pc:sldMk cId="3051369058" sldId="284"/>
            <ac:spMk id="15" creationId="{C1F3A326-8820-4781-B73D-4A7DD8CE00DD}"/>
          </ac:spMkLst>
        </pc:spChg>
        <pc:picChg chg="del">
          <ac:chgData name="Kumar, Mithlesh" userId="f75b44f8-038e-4ce4-a7a5-b89273cc7715" providerId="ADAL" clId="{1580F875-6AEA-486E-8578-DF5355B234D2}" dt="2022-04-15T13:35:34.161" v="47" actId="478"/>
          <ac:picMkLst>
            <pc:docMk/>
            <pc:sldMk cId="3051369058" sldId="284"/>
            <ac:picMk id="4" creationId="{77B554A2-90E5-47D6-9A77-EDBED4F70858}"/>
          </ac:picMkLst>
        </pc:picChg>
        <pc:picChg chg="add mod ord">
          <ac:chgData name="Kumar, Mithlesh" userId="f75b44f8-038e-4ce4-a7a5-b89273cc7715" providerId="ADAL" clId="{1580F875-6AEA-486E-8578-DF5355B234D2}" dt="2022-04-15T13:35:43.202" v="53" actId="1076"/>
          <ac:picMkLst>
            <pc:docMk/>
            <pc:sldMk cId="3051369058" sldId="284"/>
            <ac:picMk id="5" creationId="{7A228E05-F7BC-4D5D-8699-0933894FD2EF}"/>
          </ac:picMkLst>
        </pc:picChg>
        <pc:picChg chg="add mod">
          <ac:chgData name="Kumar, Mithlesh" userId="f75b44f8-038e-4ce4-a7a5-b89273cc7715" providerId="ADAL" clId="{1580F875-6AEA-486E-8578-DF5355B234D2}" dt="2022-04-15T13:35:58.022" v="55" actId="1076"/>
          <ac:picMkLst>
            <pc:docMk/>
            <pc:sldMk cId="3051369058" sldId="284"/>
            <ac:picMk id="7" creationId="{69B690B3-3735-4DBF-97F5-E5796ACABC60}"/>
          </ac:picMkLst>
        </pc:picChg>
        <pc:picChg chg="add mod">
          <ac:chgData name="Kumar, Mithlesh" userId="f75b44f8-038e-4ce4-a7a5-b89273cc7715" providerId="ADAL" clId="{1580F875-6AEA-486E-8578-DF5355B234D2}" dt="2022-04-15T13:36:23.016" v="57" actId="1076"/>
          <ac:picMkLst>
            <pc:docMk/>
            <pc:sldMk cId="3051369058" sldId="284"/>
            <ac:picMk id="9" creationId="{556A9E2A-93A4-4225-9968-94D0A83131F1}"/>
          </ac:picMkLst>
        </pc:picChg>
        <pc:picChg chg="del">
          <ac:chgData name="Kumar, Mithlesh" userId="f75b44f8-038e-4ce4-a7a5-b89273cc7715" providerId="ADAL" clId="{1580F875-6AEA-486E-8578-DF5355B234D2}" dt="2022-04-15T13:35:34.916" v="48" actId="478"/>
          <ac:picMkLst>
            <pc:docMk/>
            <pc:sldMk cId="3051369058" sldId="284"/>
            <ac:picMk id="16" creationId="{471549E3-54D1-4C28-BA57-4AF9E7AFB366}"/>
          </ac:picMkLst>
        </pc:picChg>
        <pc:picChg chg="del">
          <ac:chgData name="Kumar, Mithlesh" userId="f75b44f8-038e-4ce4-a7a5-b89273cc7715" providerId="ADAL" clId="{1580F875-6AEA-486E-8578-DF5355B234D2}" dt="2022-04-15T13:35:35.549" v="49" actId="478"/>
          <ac:picMkLst>
            <pc:docMk/>
            <pc:sldMk cId="3051369058" sldId="284"/>
            <ac:picMk id="18" creationId="{64B86B10-C987-424F-8D56-DA4E704DA201}"/>
          </ac:picMkLst>
        </pc:picChg>
      </pc:sldChg>
    </pc:docChg>
  </pc:docChgLst>
  <pc:docChgLst>
    <pc:chgData name="Kumar, Mithlesh" userId="f75b44f8-038e-4ce4-a7a5-b89273cc7715" providerId="ADAL" clId="{7A2C1445-F5BC-4F78-AD4F-3DB5F14BC1BD}"/>
    <pc:docChg chg="undo custSel addSld modSld">
      <pc:chgData name="Kumar, Mithlesh" userId="f75b44f8-038e-4ce4-a7a5-b89273cc7715" providerId="ADAL" clId="{7A2C1445-F5BC-4F78-AD4F-3DB5F14BC1BD}" dt="2022-05-12T16:38:45.064" v="3030" actId="20577"/>
      <pc:docMkLst>
        <pc:docMk/>
      </pc:docMkLst>
      <pc:sldChg chg="delSp modSp mod">
        <pc:chgData name="Kumar, Mithlesh" userId="f75b44f8-038e-4ce4-a7a5-b89273cc7715" providerId="ADAL" clId="{7A2C1445-F5BC-4F78-AD4F-3DB5F14BC1BD}" dt="2022-04-15T16:25:14.647" v="2195" actId="21"/>
        <pc:sldMkLst>
          <pc:docMk/>
          <pc:sldMk cId="550077278" sldId="257"/>
        </pc:sldMkLst>
        <pc:spChg chg="mod">
          <ac:chgData name="Kumar, Mithlesh" userId="f75b44f8-038e-4ce4-a7a5-b89273cc7715" providerId="ADAL" clId="{7A2C1445-F5BC-4F78-AD4F-3DB5F14BC1BD}" dt="2022-04-15T16:24:53.456" v="2191" actId="20577"/>
          <ac:spMkLst>
            <pc:docMk/>
            <pc:sldMk cId="550077278" sldId="257"/>
            <ac:spMk id="6" creationId="{28FE2B2D-3C5A-4105-95DF-0B8155E4F0C2}"/>
          </ac:spMkLst>
        </pc:spChg>
        <pc:spChg chg="mod">
          <ac:chgData name="Kumar, Mithlesh" userId="f75b44f8-038e-4ce4-a7a5-b89273cc7715" providerId="ADAL" clId="{7A2C1445-F5BC-4F78-AD4F-3DB5F14BC1BD}" dt="2022-04-15T16:25:02.692" v="2193" actId="27636"/>
          <ac:spMkLst>
            <pc:docMk/>
            <pc:sldMk cId="550077278" sldId="257"/>
            <ac:spMk id="7" creationId="{73CF824B-3700-4C15-AD74-4DA808179596}"/>
          </ac:spMkLst>
        </pc:spChg>
        <pc:grpChg chg="del mod">
          <ac:chgData name="Kumar, Mithlesh" userId="f75b44f8-038e-4ce4-a7a5-b89273cc7715" providerId="ADAL" clId="{7A2C1445-F5BC-4F78-AD4F-3DB5F14BC1BD}" dt="2022-04-15T16:25:14.647" v="2195" actId="21"/>
          <ac:grpSpMkLst>
            <pc:docMk/>
            <pc:sldMk cId="550077278" sldId="257"/>
            <ac:grpSpMk id="13" creationId="{09527677-9ACA-43C9-BF67-67DFCD9398C6}"/>
          </ac:grpSpMkLst>
        </pc:grpChg>
      </pc:sldChg>
      <pc:sldChg chg="addSp delSp modSp mod">
        <pc:chgData name="Kumar, Mithlesh" userId="f75b44f8-038e-4ce4-a7a5-b89273cc7715" providerId="ADAL" clId="{7A2C1445-F5BC-4F78-AD4F-3DB5F14BC1BD}" dt="2022-05-11T16:30:06.621" v="3005" actId="20577"/>
        <pc:sldMkLst>
          <pc:docMk/>
          <pc:sldMk cId="3953432209" sldId="258"/>
        </pc:sldMkLst>
        <pc:spChg chg="del">
          <ac:chgData name="Kumar, Mithlesh" userId="f75b44f8-038e-4ce4-a7a5-b89273cc7715" providerId="ADAL" clId="{7A2C1445-F5BC-4F78-AD4F-3DB5F14BC1BD}" dt="2022-04-15T13:55:58.601" v="3" actId="478"/>
          <ac:spMkLst>
            <pc:docMk/>
            <pc:sldMk cId="3953432209" sldId="258"/>
            <ac:spMk id="2" creationId="{7B8F40F6-0DD6-407E-9B18-661761816C88}"/>
          </ac:spMkLst>
        </pc:spChg>
        <pc:spChg chg="del">
          <ac:chgData name="Kumar, Mithlesh" userId="f75b44f8-038e-4ce4-a7a5-b89273cc7715" providerId="ADAL" clId="{7A2C1445-F5BC-4F78-AD4F-3DB5F14BC1BD}" dt="2022-04-15T13:55:58.601" v="3" actId="478"/>
          <ac:spMkLst>
            <pc:docMk/>
            <pc:sldMk cId="3953432209" sldId="258"/>
            <ac:spMk id="8" creationId="{278D6983-8E77-4D5A-8EFB-8F831ACBA14B}"/>
          </ac:spMkLst>
        </pc:spChg>
        <pc:spChg chg="del">
          <ac:chgData name="Kumar, Mithlesh" userId="f75b44f8-038e-4ce4-a7a5-b89273cc7715" providerId="ADAL" clId="{7A2C1445-F5BC-4F78-AD4F-3DB5F14BC1BD}" dt="2022-04-15T13:55:58.601" v="3" actId="478"/>
          <ac:spMkLst>
            <pc:docMk/>
            <pc:sldMk cId="3953432209" sldId="258"/>
            <ac:spMk id="9" creationId="{BB862EC7-0CB7-4CEB-8170-93BA4F4F4797}"/>
          </ac:spMkLst>
        </pc:spChg>
        <pc:spChg chg="del">
          <ac:chgData name="Kumar, Mithlesh" userId="f75b44f8-038e-4ce4-a7a5-b89273cc7715" providerId="ADAL" clId="{7A2C1445-F5BC-4F78-AD4F-3DB5F14BC1BD}" dt="2022-04-15T13:55:58.601" v="3" actId="478"/>
          <ac:spMkLst>
            <pc:docMk/>
            <pc:sldMk cId="3953432209" sldId="258"/>
            <ac:spMk id="12" creationId="{65CDA07A-D687-4473-8C7E-4A6998B16FE0}"/>
          </ac:spMkLst>
        </pc:spChg>
        <pc:spChg chg="add mod">
          <ac:chgData name="Kumar, Mithlesh" userId="f75b44f8-038e-4ce4-a7a5-b89273cc7715" providerId="ADAL" clId="{7A2C1445-F5BC-4F78-AD4F-3DB5F14BC1BD}" dt="2022-04-15T15:18:15.816" v="688" actId="164"/>
          <ac:spMkLst>
            <pc:docMk/>
            <pc:sldMk cId="3953432209" sldId="258"/>
            <ac:spMk id="13" creationId="{1FA49F96-E25D-4381-B09C-FD80248596BF}"/>
          </ac:spMkLst>
        </pc:spChg>
        <pc:spChg chg="del">
          <ac:chgData name="Kumar, Mithlesh" userId="f75b44f8-038e-4ce4-a7a5-b89273cc7715" providerId="ADAL" clId="{7A2C1445-F5BC-4F78-AD4F-3DB5F14BC1BD}" dt="2022-04-15T13:55:58.601" v="3" actId="478"/>
          <ac:spMkLst>
            <pc:docMk/>
            <pc:sldMk cId="3953432209" sldId="258"/>
            <ac:spMk id="17" creationId="{F340CD06-ABD5-4BF1-8B6B-09A16C737970}"/>
          </ac:spMkLst>
        </pc:spChg>
        <pc:spChg chg="del">
          <ac:chgData name="Kumar, Mithlesh" userId="f75b44f8-038e-4ce4-a7a5-b89273cc7715" providerId="ADAL" clId="{7A2C1445-F5BC-4F78-AD4F-3DB5F14BC1BD}" dt="2022-04-15T13:55:58.601" v="3" actId="478"/>
          <ac:spMkLst>
            <pc:docMk/>
            <pc:sldMk cId="3953432209" sldId="258"/>
            <ac:spMk id="18" creationId="{250663E2-FBBC-41DD-94B2-ED16F543E7A0}"/>
          </ac:spMkLst>
        </pc:spChg>
        <pc:spChg chg="add mod">
          <ac:chgData name="Kumar, Mithlesh" userId="f75b44f8-038e-4ce4-a7a5-b89273cc7715" providerId="ADAL" clId="{7A2C1445-F5BC-4F78-AD4F-3DB5F14BC1BD}" dt="2022-04-15T15:40:05.175" v="1319" actId="6549"/>
          <ac:spMkLst>
            <pc:docMk/>
            <pc:sldMk cId="3953432209" sldId="258"/>
            <ac:spMk id="35" creationId="{14D9F741-91CB-400E-8845-CE1D5B0D9A13}"/>
          </ac:spMkLst>
        </pc:spChg>
        <pc:spChg chg="add mod">
          <ac:chgData name="Kumar, Mithlesh" userId="f75b44f8-038e-4ce4-a7a5-b89273cc7715" providerId="ADAL" clId="{7A2C1445-F5BC-4F78-AD4F-3DB5F14BC1BD}" dt="2022-04-15T16:06:32.341" v="1748" actId="1076"/>
          <ac:spMkLst>
            <pc:docMk/>
            <pc:sldMk cId="3953432209" sldId="258"/>
            <ac:spMk id="38" creationId="{AF20E071-E890-43FC-BD18-2ED40185BFA9}"/>
          </ac:spMkLst>
        </pc:spChg>
        <pc:spChg chg="del">
          <ac:chgData name="Kumar, Mithlesh" userId="f75b44f8-038e-4ce4-a7a5-b89273cc7715" providerId="ADAL" clId="{7A2C1445-F5BC-4F78-AD4F-3DB5F14BC1BD}" dt="2022-04-15T13:55:58.601" v="3" actId="478"/>
          <ac:spMkLst>
            <pc:docMk/>
            <pc:sldMk cId="3953432209" sldId="258"/>
            <ac:spMk id="42" creationId="{9CB1C17C-BBE3-4D66-BCA8-6CBE12358072}"/>
          </ac:spMkLst>
        </pc:spChg>
        <pc:spChg chg="mod">
          <ac:chgData name="Kumar, Mithlesh" userId="f75b44f8-038e-4ce4-a7a5-b89273cc7715" providerId="ADAL" clId="{7A2C1445-F5BC-4F78-AD4F-3DB5F14BC1BD}" dt="2022-04-15T14:27:02.290" v="103" actId="20577"/>
          <ac:spMkLst>
            <pc:docMk/>
            <pc:sldMk cId="3953432209" sldId="258"/>
            <ac:spMk id="46" creationId="{C31B3E24-2CCE-433B-BCC4-55224A5AF032}"/>
          </ac:spMkLst>
        </pc:spChg>
        <pc:spChg chg="add mod">
          <ac:chgData name="Kumar, Mithlesh" userId="f75b44f8-038e-4ce4-a7a5-b89273cc7715" providerId="ADAL" clId="{7A2C1445-F5BC-4F78-AD4F-3DB5F14BC1BD}" dt="2022-04-15T15:18:15.816" v="688" actId="164"/>
          <ac:spMkLst>
            <pc:docMk/>
            <pc:sldMk cId="3953432209" sldId="258"/>
            <ac:spMk id="61" creationId="{300E4821-8B04-45C8-BEE4-9D1DC2713E7E}"/>
          </ac:spMkLst>
        </pc:spChg>
        <pc:spChg chg="del">
          <ac:chgData name="Kumar, Mithlesh" userId="f75b44f8-038e-4ce4-a7a5-b89273cc7715" providerId="ADAL" clId="{7A2C1445-F5BC-4F78-AD4F-3DB5F14BC1BD}" dt="2022-04-15T13:55:58.601" v="3" actId="478"/>
          <ac:spMkLst>
            <pc:docMk/>
            <pc:sldMk cId="3953432209" sldId="258"/>
            <ac:spMk id="62" creationId="{5C5A1E1F-1537-4444-9061-3D91EEFF2F82}"/>
          </ac:spMkLst>
        </pc:spChg>
        <pc:spChg chg="add mod">
          <ac:chgData name="Kumar, Mithlesh" userId="f75b44f8-038e-4ce4-a7a5-b89273cc7715" providerId="ADAL" clId="{7A2C1445-F5BC-4F78-AD4F-3DB5F14BC1BD}" dt="2022-04-15T15:18:15.816" v="688" actId="164"/>
          <ac:spMkLst>
            <pc:docMk/>
            <pc:sldMk cId="3953432209" sldId="258"/>
            <ac:spMk id="63" creationId="{A9567032-D41A-413E-9451-F4C8F01BF9EB}"/>
          </ac:spMkLst>
        </pc:spChg>
        <pc:spChg chg="add mod">
          <ac:chgData name="Kumar, Mithlesh" userId="f75b44f8-038e-4ce4-a7a5-b89273cc7715" providerId="ADAL" clId="{7A2C1445-F5BC-4F78-AD4F-3DB5F14BC1BD}" dt="2022-04-15T15:18:15.816" v="688" actId="164"/>
          <ac:spMkLst>
            <pc:docMk/>
            <pc:sldMk cId="3953432209" sldId="258"/>
            <ac:spMk id="64" creationId="{55C648D6-6D79-4E1A-B473-CC16B6609FC8}"/>
          </ac:spMkLst>
        </pc:spChg>
        <pc:spChg chg="add mod">
          <ac:chgData name="Kumar, Mithlesh" userId="f75b44f8-038e-4ce4-a7a5-b89273cc7715" providerId="ADAL" clId="{7A2C1445-F5BC-4F78-AD4F-3DB5F14BC1BD}" dt="2022-04-15T15:18:15.816" v="688" actId="164"/>
          <ac:spMkLst>
            <pc:docMk/>
            <pc:sldMk cId="3953432209" sldId="258"/>
            <ac:spMk id="65" creationId="{E339059F-0769-4900-8422-2277ADA7B3C9}"/>
          </ac:spMkLst>
        </pc:spChg>
        <pc:spChg chg="add mod">
          <ac:chgData name="Kumar, Mithlesh" userId="f75b44f8-038e-4ce4-a7a5-b89273cc7715" providerId="ADAL" clId="{7A2C1445-F5BC-4F78-AD4F-3DB5F14BC1BD}" dt="2022-04-15T15:18:15.816" v="688" actId="164"/>
          <ac:spMkLst>
            <pc:docMk/>
            <pc:sldMk cId="3953432209" sldId="258"/>
            <ac:spMk id="66" creationId="{6C08D060-FC77-4B60-BD4F-E776A64210A0}"/>
          </ac:spMkLst>
        </pc:spChg>
        <pc:spChg chg="add mod">
          <ac:chgData name="Kumar, Mithlesh" userId="f75b44f8-038e-4ce4-a7a5-b89273cc7715" providerId="ADAL" clId="{7A2C1445-F5BC-4F78-AD4F-3DB5F14BC1BD}" dt="2022-04-15T15:18:15.816" v="688" actId="164"/>
          <ac:spMkLst>
            <pc:docMk/>
            <pc:sldMk cId="3953432209" sldId="258"/>
            <ac:spMk id="67" creationId="{9E97A1CB-9A09-4774-A870-F34490A8302D}"/>
          </ac:spMkLst>
        </pc:spChg>
        <pc:spChg chg="add mod">
          <ac:chgData name="Kumar, Mithlesh" userId="f75b44f8-038e-4ce4-a7a5-b89273cc7715" providerId="ADAL" clId="{7A2C1445-F5BC-4F78-AD4F-3DB5F14BC1BD}" dt="2022-04-15T15:18:15.816" v="688" actId="164"/>
          <ac:spMkLst>
            <pc:docMk/>
            <pc:sldMk cId="3953432209" sldId="258"/>
            <ac:spMk id="68" creationId="{611051A6-F00D-4BA3-8BD0-E27291E96C87}"/>
          </ac:spMkLst>
        </pc:spChg>
        <pc:spChg chg="add mod">
          <ac:chgData name="Kumar, Mithlesh" userId="f75b44f8-038e-4ce4-a7a5-b89273cc7715" providerId="ADAL" clId="{7A2C1445-F5BC-4F78-AD4F-3DB5F14BC1BD}" dt="2022-04-15T15:18:15.816" v="688" actId="164"/>
          <ac:spMkLst>
            <pc:docMk/>
            <pc:sldMk cId="3953432209" sldId="258"/>
            <ac:spMk id="69" creationId="{B48E5A39-55BD-4D4F-867F-84E961EC2FB3}"/>
          </ac:spMkLst>
        </pc:spChg>
        <pc:spChg chg="add mod">
          <ac:chgData name="Kumar, Mithlesh" userId="f75b44f8-038e-4ce4-a7a5-b89273cc7715" providerId="ADAL" clId="{7A2C1445-F5BC-4F78-AD4F-3DB5F14BC1BD}" dt="2022-04-15T15:18:15.816" v="688" actId="164"/>
          <ac:spMkLst>
            <pc:docMk/>
            <pc:sldMk cId="3953432209" sldId="258"/>
            <ac:spMk id="72" creationId="{336D0130-6E2B-40E8-B555-DE6148DE211F}"/>
          </ac:spMkLst>
        </pc:spChg>
        <pc:spChg chg="add mod">
          <ac:chgData name="Kumar, Mithlesh" userId="f75b44f8-038e-4ce4-a7a5-b89273cc7715" providerId="ADAL" clId="{7A2C1445-F5BC-4F78-AD4F-3DB5F14BC1BD}" dt="2022-04-15T15:18:15.816" v="688" actId="164"/>
          <ac:spMkLst>
            <pc:docMk/>
            <pc:sldMk cId="3953432209" sldId="258"/>
            <ac:spMk id="73" creationId="{E523741D-8373-4CA4-991E-9F76BC52DD64}"/>
          </ac:spMkLst>
        </pc:spChg>
        <pc:spChg chg="add mod">
          <ac:chgData name="Kumar, Mithlesh" userId="f75b44f8-038e-4ce4-a7a5-b89273cc7715" providerId="ADAL" clId="{7A2C1445-F5BC-4F78-AD4F-3DB5F14BC1BD}" dt="2022-04-15T15:18:15.816" v="688" actId="164"/>
          <ac:spMkLst>
            <pc:docMk/>
            <pc:sldMk cId="3953432209" sldId="258"/>
            <ac:spMk id="74" creationId="{E6D669E0-CA09-465E-AA5A-2E9336455DC8}"/>
          </ac:spMkLst>
        </pc:spChg>
        <pc:spChg chg="add mod">
          <ac:chgData name="Kumar, Mithlesh" userId="f75b44f8-038e-4ce4-a7a5-b89273cc7715" providerId="ADAL" clId="{7A2C1445-F5BC-4F78-AD4F-3DB5F14BC1BD}" dt="2022-04-15T15:18:15.816" v="688" actId="164"/>
          <ac:spMkLst>
            <pc:docMk/>
            <pc:sldMk cId="3953432209" sldId="258"/>
            <ac:spMk id="76" creationId="{F904B061-24D3-42F0-A854-09B7E4225C57}"/>
          </ac:spMkLst>
        </pc:spChg>
        <pc:spChg chg="mod topLvl">
          <ac:chgData name="Kumar, Mithlesh" userId="f75b44f8-038e-4ce4-a7a5-b89273cc7715" providerId="ADAL" clId="{7A2C1445-F5BC-4F78-AD4F-3DB5F14BC1BD}" dt="2022-04-15T16:07:21.746" v="1754" actId="6549"/>
          <ac:spMkLst>
            <pc:docMk/>
            <pc:sldMk cId="3953432209" sldId="258"/>
            <ac:spMk id="80" creationId="{A0448E21-F21C-4C54-8B84-F650DE36CFB3}"/>
          </ac:spMkLst>
        </pc:spChg>
        <pc:spChg chg="add mod">
          <ac:chgData name="Kumar, Mithlesh" userId="f75b44f8-038e-4ce4-a7a5-b89273cc7715" providerId="ADAL" clId="{7A2C1445-F5BC-4F78-AD4F-3DB5F14BC1BD}" dt="2022-04-15T15:41:19.661" v="1332" actId="313"/>
          <ac:spMkLst>
            <pc:docMk/>
            <pc:sldMk cId="3953432209" sldId="258"/>
            <ac:spMk id="85" creationId="{6038240C-5D00-4B91-B989-B58B13EE7BA8}"/>
          </ac:spMkLst>
        </pc:spChg>
        <pc:spChg chg="del">
          <ac:chgData name="Kumar, Mithlesh" userId="f75b44f8-038e-4ce4-a7a5-b89273cc7715" providerId="ADAL" clId="{7A2C1445-F5BC-4F78-AD4F-3DB5F14BC1BD}" dt="2022-04-15T13:55:58.601" v="3" actId="478"/>
          <ac:spMkLst>
            <pc:docMk/>
            <pc:sldMk cId="3953432209" sldId="258"/>
            <ac:spMk id="86" creationId="{E8371ABA-A55B-49CB-A853-8CF1554E0B2B}"/>
          </ac:spMkLst>
        </pc:spChg>
        <pc:spChg chg="add mod">
          <ac:chgData name="Kumar, Mithlesh" userId="f75b44f8-038e-4ce4-a7a5-b89273cc7715" providerId="ADAL" clId="{7A2C1445-F5BC-4F78-AD4F-3DB5F14BC1BD}" dt="2022-04-15T15:43:34.984" v="1403" actId="313"/>
          <ac:spMkLst>
            <pc:docMk/>
            <pc:sldMk cId="3953432209" sldId="258"/>
            <ac:spMk id="88" creationId="{A6B3C898-BB51-47CE-84F1-BEBBB3D5A06A}"/>
          </ac:spMkLst>
        </pc:spChg>
        <pc:spChg chg="add mod">
          <ac:chgData name="Kumar, Mithlesh" userId="f75b44f8-038e-4ce4-a7a5-b89273cc7715" providerId="ADAL" clId="{7A2C1445-F5BC-4F78-AD4F-3DB5F14BC1BD}" dt="2022-05-11T16:30:06.621" v="3005" actId="20577"/>
          <ac:spMkLst>
            <pc:docMk/>
            <pc:sldMk cId="3953432209" sldId="258"/>
            <ac:spMk id="91" creationId="{3CD0E30F-3FC7-4F07-A1E5-89D8E831317C}"/>
          </ac:spMkLst>
        </pc:spChg>
        <pc:spChg chg="del">
          <ac:chgData name="Kumar, Mithlesh" userId="f75b44f8-038e-4ce4-a7a5-b89273cc7715" providerId="ADAL" clId="{7A2C1445-F5BC-4F78-AD4F-3DB5F14BC1BD}" dt="2022-04-15T13:55:58.601" v="3" actId="478"/>
          <ac:spMkLst>
            <pc:docMk/>
            <pc:sldMk cId="3953432209" sldId="258"/>
            <ac:spMk id="92" creationId="{BB345B2A-0A80-43B8-9BB6-276446F017DE}"/>
          </ac:spMkLst>
        </pc:spChg>
        <pc:spChg chg="del">
          <ac:chgData name="Kumar, Mithlesh" userId="f75b44f8-038e-4ce4-a7a5-b89273cc7715" providerId="ADAL" clId="{7A2C1445-F5BC-4F78-AD4F-3DB5F14BC1BD}" dt="2022-04-15T13:55:58.601" v="3" actId="478"/>
          <ac:spMkLst>
            <pc:docMk/>
            <pc:sldMk cId="3953432209" sldId="258"/>
            <ac:spMk id="94" creationId="{59D5CA22-12BF-496B-B9CD-185108D46027}"/>
          </ac:spMkLst>
        </pc:spChg>
        <pc:spChg chg="del">
          <ac:chgData name="Kumar, Mithlesh" userId="f75b44f8-038e-4ce4-a7a5-b89273cc7715" providerId="ADAL" clId="{7A2C1445-F5BC-4F78-AD4F-3DB5F14BC1BD}" dt="2022-04-15T13:55:58.601" v="3" actId="478"/>
          <ac:spMkLst>
            <pc:docMk/>
            <pc:sldMk cId="3953432209" sldId="258"/>
            <ac:spMk id="95" creationId="{B90E6271-C5BE-4F2E-9F97-8C1818875A05}"/>
          </ac:spMkLst>
        </pc:spChg>
        <pc:spChg chg="del">
          <ac:chgData name="Kumar, Mithlesh" userId="f75b44f8-038e-4ce4-a7a5-b89273cc7715" providerId="ADAL" clId="{7A2C1445-F5BC-4F78-AD4F-3DB5F14BC1BD}" dt="2022-04-15T13:55:58.601" v="3" actId="478"/>
          <ac:spMkLst>
            <pc:docMk/>
            <pc:sldMk cId="3953432209" sldId="258"/>
            <ac:spMk id="102" creationId="{1C33F609-39C8-4167-9BD9-892EF78F7B9A}"/>
          </ac:spMkLst>
        </pc:spChg>
        <pc:spChg chg="del">
          <ac:chgData name="Kumar, Mithlesh" userId="f75b44f8-038e-4ce4-a7a5-b89273cc7715" providerId="ADAL" clId="{7A2C1445-F5BC-4F78-AD4F-3DB5F14BC1BD}" dt="2022-04-15T13:55:58.601" v="3" actId="478"/>
          <ac:spMkLst>
            <pc:docMk/>
            <pc:sldMk cId="3953432209" sldId="258"/>
            <ac:spMk id="106" creationId="{4D10134A-EC06-4687-94ED-E81038CAFDA5}"/>
          </ac:spMkLst>
        </pc:spChg>
        <pc:spChg chg="add mod">
          <ac:chgData name="Kumar, Mithlesh" userId="f75b44f8-038e-4ce4-a7a5-b89273cc7715" providerId="ADAL" clId="{7A2C1445-F5BC-4F78-AD4F-3DB5F14BC1BD}" dt="2022-05-11T14:50:32.604" v="2854" actId="1076"/>
          <ac:spMkLst>
            <pc:docMk/>
            <pc:sldMk cId="3953432209" sldId="258"/>
            <ac:spMk id="107" creationId="{59111989-096C-A939-87A1-9182465FE54B}"/>
          </ac:spMkLst>
        </pc:spChg>
        <pc:spChg chg="del">
          <ac:chgData name="Kumar, Mithlesh" userId="f75b44f8-038e-4ce4-a7a5-b89273cc7715" providerId="ADAL" clId="{7A2C1445-F5BC-4F78-AD4F-3DB5F14BC1BD}" dt="2022-04-15T13:55:58.601" v="3" actId="478"/>
          <ac:spMkLst>
            <pc:docMk/>
            <pc:sldMk cId="3953432209" sldId="258"/>
            <ac:spMk id="107" creationId="{D329F1B2-9C25-4A70-806C-F76F498F1DF9}"/>
          </ac:spMkLst>
        </pc:spChg>
        <pc:spChg chg="add mod">
          <ac:chgData name="Kumar, Mithlesh" userId="f75b44f8-038e-4ce4-a7a5-b89273cc7715" providerId="ADAL" clId="{7A2C1445-F5BC-4F78-AD4F-3DB5F14BC1BD}" dt="2022-04-15T15:44:20.535" v="1428" actId="1076"/>
          <ac:spMkLst>
            <pc:docMk/>
            <pc:sldMk cId="3953432209" sldId="258"/>
            <ac:spMk id="109" creationId="{90AEB330-16EB-4135-8312-91B3676BF8DA}"/>
          </ac:spMkLst>
        </pc:spChg>
        <pc:spChg chg="del">
          <ac:chgData name="Kumar, Mithlesh" userId="f75b44f8-038e-4ce4-a7a5-b89273cc7715" providerId="ADAL" clId="{7A2C1445-F5BC-4F78-AD4F-3DB5F14BC1BD}" dt="2022-04-15T13:55:58.601" v="3" actId="478"/>
          <ac:spMkLst>
            <pc:docMk/>
            <pc:sldMk cId="3953432209" sldId="258"/>
            <ac:spMk id="112" creationId="{94641D8B-089A-483B-89ED-453C82F94D8E}"/>
          </ac:spMkLst>
        </pc:spChg>
        <pc:spChg chg="add mod">
          <ac:chgData name="Kumar, Mithlesh" userId="f75b44f8-038e-4ce4-a7a5-b89273cc7715" providerId="ADAL" clId="{7A2C1445-F5BC-4F78-AD4F-3DB5F14BC1BD}" dt="2022-04-15T16:27:12.421" v="2227" actId="1076"/>
          <ac:spMkLst>
            <pc:docMk/>
            <pc:sldMk cId="3953432209" sldId="258"/>
            <ac:spMk id="113" creationId="{09933789-D89B-4A3C-AC30-E933439D61A9}"/>
          </ac:spMkLst>
        </pc:spChg>
        <pc:spChg chg="add mod">
          <ac:chgData name="Kumar, Mithlesh" userId="f75b44f8-038e-4ce4-a7a5-b89273cc7715" providerId="ADAL" clId="{7A2C1445-F5BC-4F78-AD4F-3DB5F14BC1BD}" dt="2022-04-15T15:42:17.334" v="1375" actId="1037"/>
          <ac:spMkLst>
            <pc:docMk/>
            <pc:sldMk cId="3953432209" sldId="258"/>
            <ac:spMk id="115" creationId="{8890632F-6CC7-4130-8E38-4BD6DBA8A105}"/>
          </ac:spMkLst>
        </pc:spChg>
        <pc:spChg chg="add mod">
          <ac:chgData name="Kumar, Mithlesh" userId="f75b44f8-038e-4ce4-a7a5-b89273cc7715" providerId="ADAL" clId="{7A2C1445-F5BC-4F78-AD4F-3DB5F14BC1BD}" dt="2022-04-15T15:41:28.917" v="1340" actId="313"/>
          <ac:spMkLst>
            <pc:docMk/>
            <pc:sldMk cId="3953432209" sldId="258"/>
            <ac:spMk id="122" creationId="{66294FDD-149A-431D-AA91-E1A01934D2B7}"/>
          </ac:spMkLst>
        </pc:spChg>
        <pc:spChg chg="add mod">
          <ac:chgData name="Kumar, Mithlesh" userId="f75b44f8-038e-4ce4-a7a5-b89273cc7715" providerId="ADAL" clId="{7A2C1445-F5BC-4F78-AD4F-3DB5F14BC1BD}" dt="2022-04-15T15:43:52.964" v="1412" actId="1076"/>
          <ac:spMkLst>
            <pc:docMk/>
            <pc:sldMk cId="3953432209" sldId="258"/>
            <ac:spMk id="124" creationId="{F9DFAC59-C0A0-4F07-92ED-56EC5ABD0EE2}"/>
          </ac:spMkLst>
        </pc:spChg>
        <pc:spChg chg="add mod">
          <ac:chgData name="Kumar, Mithlesh" userId="f75b44f8-038e-4ce4-a7a5-b89273cc7715" providerId="ADAL" clId="{7A2C1445-F5BC-4F78-AD4F-3DB5F14BC1BD}" dt="2022-04-15T16:26:57.606" v="2217" actId="20577"/>
          <ac:spMkLst>
            <pc:docMk/>
            <pc:sldMk cId="3953432209" sldId="258"/>
            <ac:spMk id="127" creationId="{2B09DE9F-FB67-4BCD-99F7-CCE89F2076DC}"/>
          </ac:spMkLst>
        </pc:spChg>
        <pc:spChg chg="add mod">
          <ac:chgData name="Kumar, Mithlesh" userId="f75b44f8-038e-4ce4-a7a5-b89273cc7715" providerId="ADAL" clId="{7A2C1445-F5BC-4F78-AD4F-3DB5F14BC1BD}" dt="2022-04-15T15:41:36.420" v="1348" actId="313"/>
          <ac:spMkLst>
            <pc:docMk/>
            <pc:sldMk cId="3953432209" sldId="258"/>
            <ac:spMk id="134" creationId="{B9F29424-32AD-48ED-8D8B-CBC24963AA2B}"/>
          </ac:spMkLst>
        </pc:spChg>
        <pc:spChg chg="add mod">
          <ac:chgData name="Kumar, Mithlesh" userId="f75b44f8-038e-4ce4-a7a5-b89273cc7715" providerId="ADAL" clId="{7A2C1445-F5BC-4F78-AD4F-3DB5F14BC1BD}" dt="2022-04-15T16:27:38.212" v="2230" actId="1076"/>
          <ac:spMkLst>
            <pc:docMk/>
            <pc:sldMk cId="3953432209" sldId="258"/>
            <ac:spMk id="137" creationId="{49A20850-F5DF-4FEA-B866-7E8C76A27EFD}"/>
          </ac:spMkLst>
        </pc:spChg>
        <pc:spChg chg="add mod">
          <ac:chgData name="Kumar, Mithlesh" userId="f75b44f8-038e-4ce4-a7a5-b89273cc7715" providerId="ADAL" clId="{7A2C1445-F5BC-4F78-AD4F-3DB5F14BC1BD}" dt="2022-04-15T16:27:28.623" v="2228" actId="1076"/>
          <ac:spMkLst>
            <pc:docMk/>
            <pc:sldMk cId="3953432209" sldId="258"/>
            <ac:spMk id="159" creationId="{9727CFEF-40F0-4ACB-BD1E-7766FDC36283}"/>
          </ac:spMkLst>
        </pc:spChg>
        <pc:spChg chg="add mod">
          <ac:chgData name="Kumar, Mithlesh" userId="f75b44f8-038e-4ce4-a7a5-b89273cc7715" providerId="ADAL" clId="{7A2C1445-F5BC-4F78-AD4F-3DB5F14BC1BD}" dt="2022-04-15T16:07:43.168" v="1759" actId="6549"/>
          <ac:spMkLst>
            <pc:docMk/>
            <pc:sldMk cId="3953432209" sldId="258"/>
            <ac:spMk id="173" creationId="{C2AB1908-607B-4E22-91F8-1C5F0B23F9B1}"/>
          </ac:spMkLst>
        </pc:spChg>
        <pc:spChg chg="add mod">
          <ac:chgData name="Kumar, Mithlesh" userId="f75b44f8-038e-4ce4-a7a5-b89273cc7715" providerId="ADAL" clId="{7A2C1445-F5BC-4F78-AD4F-3DB5F14BC1BD}" dt="2022-04-15T16:08:09.296" v="1771" actId="6549"/>
          <ac:spMkLst>
            <pc:docMk/>
            <pc:sldMk cId="3953432209" sldId="258"/>
            <ac:spMk id="176" creationId="{BDE687E0-0420-463B-ABE2-2BCE17ECA51B}"/>
          </ac:spMkLst>
        </pc:spChg>
        <pc:spChg chg="add mod">
          <ac:chgData name="Kumar, Mithlesh" userId="f75b44f8-038e-4ce4-a7a5-b89273cc7715" providerId="ADAL" clId="{7A2C1445-F5BC-4F78-AD4F-3DB5F14BC1BD}" dt="2022-04-15T16:08:42.577" v="1772"/>
          <ac:spMkLst>
            <pc:docMk/>
            <pc:sldMk cId="3953432209" sldId="258"/>
            <ac:spMk id="179" creationId="{A84AAC31-7DF8-47A3-876B-F98E19B26789}"/>
          </ac:spMkLst>
        </pc:spChg>
        <pc:spChg chg="add mod">
          <ac:chgData name="Kumar, Mithlesh" userId="f75b44f8-038e-4ce4-a7a5-b89273cc7715" providerId="ADAL" clId="{7A2C1445-F5BC-4F78-AD4F-3DB5F14BC1BD}" dt="2022-04-15T16:09:01.370" v="1773"/>
          <ac:spMkLst>
            <pc:docMk/>
            <pc:sldMk cId="3953432209" sldId="258"/>
            <ac:spMk id="182" creationId="{030883FD-E86C-427E-ABBB-FC400AA99DAA}"/>
          </ac:spMkLst>
        </pc:spChg>
        <pc:spChg chg="add mod">
          <ac:chgData name="Kumar, Mithlesh" userId="f75b44f8-038e-4ce4-a7a5-b89273cc7715" providerId="ADAL" clId="{7A2C1445-F5BC-4F78-AD4F-3DB5F14BC1BD}" dt="2022-04-15T16:09:25.522" v="1774"/>
          <ac:spMkLst>
            <pc:docMk/>
            <pc:sldMk cId="3953432209" sldId="258"/>
            <ac:spMk id="185" creationId="{A49A0644-C528-4866-A0C7-5B9665C6F481}"/>
          </ac:spMkLst>
        </pc:spChg>
        <pc:spChg chg="add del mod">
          <ac:chgData name="Kumar, Mithlesh" userId="f75b44f8-038e-4ce4-a7a5-b89273cc7715" providerId="ADAL" clId="{7A2C1445-F5BC-4F78-AD4F-3DB5F14BC1BD}" dt="2022-04-15T15:53:42.239" v="1663" actId="478"/>
          <ac:spMkLst>
            <pc:docMk/>
            <pc:sldMk cId="3953432209" sldId="258"/>
            <ac:spMk id="188" creationId="{48317A34-A350-4F19-B4A6-90DA31FBD336}"/>
          </ac:spMkLst>
        </pc:spChg>
        <pc:spChg chg="mod">
          <ac:chgData name="Kumar, Mithlesh" userId="f75b44f8-038e-4ce4-a7a5-b89273cc7715" providerId="ADAL" clId="{7A2C1445-F5BC-4F78-AD4F-3DB5F14BC1BD}" dt="2022-04-15T16:09:44.389" v="1775"/>
          <ac:spMkLst>
            <pc:docMk/>
            <pc:sldMk cId="3953432209" sldId="258"/>
            <ac:spMk id="197" creationId="{B5DCEAD8-8C4A-4092-89AE-310BE1AE6A17}"/>
          </ac:spMkLst>
        </pc:spChg>
        <pc:spChg chg="mod">
          <ac:chgData name="Kumar, Mithlesh" userId="f75b44f8-038e-4ce4-a7a5-b89273cc7715" providerId="ADAL" clId="{7A2C1445-F5BC-4F78-AD4F-3DB5F14BC1BD}" dt="2022-04-15T16:10:03.367" v="1776"/>
          <ac:spMkLst>
            <pc:docMk/>
            <pc:sldMk cId="3953432209" sldId="258"/>
            <ac:spMk id="201" creationId="{E5E53D45-1E88-4A0D-AC44-62EC95924E59}"/>
          </ac:spMkLst>
        </pc:spChg>
        <pc:spChg chg="mod">
          <ac:chgData name="Kumar, Mithlesh" userId="f75b44f8-038e-4ce4-a7a5-b89273cc7715" providerId="ADAL" clId="{7A2C1445-F5BC-4F78-AD4F-3DB5F14BC1BD}" dt="2022-04-15T16:10:27.440" v="1780" actId="20577"/>
          <ac:spMkLst>
            <pc:docMk/>
            <pc:sldMk cId="3953432209" sldId="258"/>
            <ac:spMk id="205" creationId="{743244E8-E59F-4DDA-9165-316CE4277903}"/>
          </ac:spMkLst>
        </pc:spChg>
        <pc:spChg chg="mod">
          <ac:chgData name="Kumar, Mithlesh" userId="f75b44f8-038e-4ce4-a7a5-b89273cc7715" providerId="ADAL" clId="{7A2C1445-F5BC-4F78-AD4F-3DB5F14BC1BD}" dt="2022-04-15T16:10:55.618" v="1783" actId="20577"/>
          <ac:spMkLst>
            <pc:docMk/>
            <pc:sldMk cId="3953432209" sldId="258"/>
            <ac:spMk id="209" creationId="{3BE48B42-9452-455F-A30A-D3E756BDE9B1}"/>
          </ac:spMkLst>
        </pc:spChg>
        <pc:spChg chg="mod">
          <ac:chgData name="Kumar, Mithlesh" userId="f75b44f8-038e-4ce4-a7a5-b89273cc7715" providerId="ADAL" clId="{7A2C1445-F5BC-4F78-AD4F-3DB5F14BC1BD}" dt="2022-04-15T16:11:17.677" v="1786"/>
          <ac:spMkLst>
            <pc:docMk/>
            <pc:sldMk cId="3953432209" sldId="258"/>
            <ac:spMk id="213" creationId="{A958D976-07A7-44D0-9C95-D1E1DAA14986}"/>
          </ac:spMkLst>
        </pc:spChg>
        <pc:spChg chg="add mod">
          <ac:chgData name="Kumar, Mithlesh" userId="f75b44f8-038e-4ce4-a7a5-b89273cc7715" providerId="ADAL" clId="{7A2C1445-F5BC-4F78-AD4F-3DB5F14BC1BD}" dt="2022-04-15T16:11:41.622" v="1790" actId="6549"/>
          <ac:spMkLst>
            <pc:docMk/>
            <pc:sldMk cId="3953432209" sldId="258"/>
            <ac:spMk id="216" creationId="{2F9972F6-B8C1-41D6-BC3A-7BB520B2C84D}"/>
          </ac:spMkLst>
        </pc:spChg>
        <pc:spChg chg="add mod">
          <ac:chgData name="Kumar, Mithlesh" userId="f75b44f8-038e-4ce4-a7a5-b89273cc7715" providerId="ADAL" clId="{7A2C1445-F5BC-4F78-AD4F-3DB5F14BC1BD}" dt="2022-04-15T16:12:14.814" v="1801" actId="20577"/>
          <ac:spMkLst>
            <pc:docMk/>
            <pc:sldMk cId="3953432209" sldId="258"/>
            <ac:spMk id="219" creationId="{0164CB18-7B56-4037-A7B7-941F76BCAC51}"/>
          </ac:spMkLst>
        </pc:spChg>
        <pc:spChg chg="add mod">
          <ac:chgData name="Kumar, Mithlesh" userId="f75b44f8-038e-4ce4-a7a5-b89273cc7715" providerId="ADAL" clId="{7A2C1445-F5BC-4F78-AD4F-3DB5F14BC1BD}" dt="2022-05-11T14:46:31.375" v="2771" actId="20577"/>
          <ac:spMkLst>
            <pc:docMk/>
            <pc:sldMk cId="3953432209" sldId="258"/>
            <ac:spMk id="223" creationId="{8D6ED567-AC17-43DF-B05E-1DCCEEBDEAC2}"/>
          </ac:spMkLst>
        </pc:spChg>
        <pc:spChg chg="add mod">
          <ac:chgData name="Kumar, Mithlesh" userId="f75b44f8-038e-4ce4-a7a5-b89273cc7715" providerId="ADAL" clId="{7A2C1445-F5BC-4F78-AD4F-3DB5F14BC1BD}" dt="2022-04-15T16:23:43.630" v="2176" actId="164"/>
          <ac:spMkLst>
            <pc:docMk/>
            <pc:sldMk cId="3953432209" sldId="258"/>
            <ac:spMk id="225" creationId="{535738E5-AD3C-4F67-AF90-4F55E32768D4}"/>
          </ac:spMkLst>
        </pc:spChg>
        <pc:spChg chg="mod topLvl">
          <ac:chgData name="Kumar, Mithlesh" userId="f75b44f8-038e-4ce4-a7a5-b89273cc7715" providerId="ADAL" clId="{7A2C1445-F5BC-4F78-AD4F-3DB5F14BC1BD}" dt="2022-04-15T16:23:43.630" v="2176" actId="164"/>
          <ac:spMkLst>
            <pc:docMk/>
            <pc:sldMk cId="3953432209" sldId="258"/>
            <ac:spMk id="228" creationId="{A9274783-18F3-4445-B9CB-48FADCFC0B32}"/>
          </ac:spMkLst>
        </pc:spChg>
        <pc:spChg chg="add mod">
          <ac:chgData name="Kumar, Mithlesh" userId="f75b44f8-038e-4ce4-a7a5-b89273cc7715" providerId="ADAL" clId="{7A2C1445-F5BC-4F78-AD4F-3DB5F14BC1BD}" dt="2022-04-15T16:23:43.630" v="2176" actId="164"/>
          <ac:spMkLst>
            <pc:docMk/>
            <pc:sldMk cId="3953432209" sldId="258"/>
            <ac:spMk id="229" creationId="{8ACD29E5-1357-4603-8945-1E7FC0D2DC25}"/>
          </ac:spMkLst>
        </pc:spChg>
        <pc:spChg chg="add mod">
          <ac:chgData name="Kumar, Mithlesh" userId="f75b44f8-038e-4ce4-a7a5-b89273cc7715" providerId="ADAL" clId="{7A2C1445-F5BC-4F78-AD4F-3DB5F14BC1BD}" dt="2022-04-15T16:23:43.630" v="2176" actId="164"/>
          <ac:spMkLst>
            <pc:docMk/>
            <pc:sldMk cId="3953432209" sldId="258"/>
            <ac:spMk id="230" creationId="{78ED1B77-2673-4BDC-9C08-A4A786E77443}"/>
          </ac:spMkLst>
        </pc:spChg>
        <pc:spChg chg="add mod">
          <ac:chgData name="Kumar, Mithlesh" userId="f75b44f8-038e-4ce4-a7a5-b89273cc7715" providerId="ADAL" clId="{7A2C1445-F5BC-4F78-AD4F-3DB5F14BC1BD}" dt="2022-04-15T16:23:43.630" v="2176" actId="164"/>
          <ac:spMkLst>
            <pc:docMk/>
            <pc:sldMk cId="3953432209" sldId="258"/>
            <ac:spMk id="231" creationId="{C6A70CFD-4890-4B98-91DE-BE98C82372D9}"/>
          </ac:spMkLst>
        </pc:spChg>
        <pc:spChg chg="add mod">
          <ac:chgData name="Kumar, Mithlesh" userId="f75b44f8-038e-4ce4-a7a5-b89273cc7715" providerId="ADAL" clId="{7A2C1445-F5BC-4F78-AD4F-3DB5F14BC1BD}" dt="2022-04-15T16:23:43.630" v="2176" actId="164"/>
          <ac:spMkLst>
            <pc:docMk/>
            <pc:sldMk cId="3953432209" sldId="258"/>
            <ac:spMk id="232" creationId="{8C5B328A-DDB9-43B5-91F9-F6187FF732ED}"/>
          </ac:spMkLst>
        </pc:spChg>
        <pc:spChg chg="add mod ord">
          <ac:chgData name="Kumar, Mithlesh" userId="f75b44f8-038e-4ce4-a7a5-b89273cc7715" providerId="ADAL" clId="{7A2C1445-F5BC-4F78-AD4F-3DB5F14BC1BD}" dt="2022-04-15T16:23:43.630" v="2176" actId="164"/>
          <ac:spMkLst>
            <pc:docMk/>
            <pc:sldMk cId="3953432209" sldId="258"/>
            <ac:spMk id="235" creationId="{ED3E93AF-30B2-42C8-84D2-2AED8B34DE09}"/>
          </ac:spMkLst>
        </pc:spChg>
        <pc:spChg chg="add mod">
          <ac:chgData name="Kumar, Mithlesh" userId="f75b44f8-038e-4ce4-a7a5-b89273cc7715" providerId="ADAL" clId="{7A2C1445-F5BC-4F78-AD4F-3DB5F14BC1BD}" dt="2022-04-15T16:23:43.630" v="2176" actId="164"/>
          <ac:spMkLst>
            <pc:docMk/>
            <pc:sldMk cId="3953432209" sldId="258"/>
            <ac:spMk id="241" creationId="{F9C75324-FAA1-4021-BB5A-502E73322F80}"/>
          </ac:spMkLst>
        </pc:spChg>
        <pc:spChg chg="mod">
          <ac:chgData name="Kumar, Mithlesh" userId="f75b44f8-038e-4ce4-a7a5-b89273cc7715" providerId="ADAL" clId="{7A2C1445-F5BC-4F78-AD4F-3DB5F14BC1BD}" dt="2022-04-15T16:24:11.233" v="2182"/>
          <ac:spMkLst>
            <pc:docMk/>
            <pc:sldMk cId="3953432209" sldId="258"/>
            <ac:spMk id="245" creationId="{43D39253-8481-4C12-AE10-DA1C20D925F6}"/>
          </ac:spMkLst>
        </pc:spChg>
        <pc:spChg chg="mod">
          <ac:chgData name="Kumar, Mithlesh" userId="f75b44f8-038e-4ce4-a7a5-b89273cc7715" providerId="ADAL" clId="{7A2C1445-F5BC-4F78-AD4F-3DB5F14BC1BD}" dt="2022-05-11T14:48:16.403" v="2797" actId="20577"/>
          <ac:spMkLst>
            <pc:docMk/>
            <pc:sldMk cId="3953432209" sldId="258"/>
            <ac:spMk id="247" creationId="{7CD4D5D5-2130-4E62-91FF-2A1A8244A955}"/>
          </ac:spMkLst>
        </pc:spChg>
        <pc:spChg chg="mod">
          <ac:chgData name="Kumar, Mithlesh" userId="f75b44f8-038e-4ce4-a7a5-b89273cc7715" providerId="ADAL" clId="{7A2C1445-F5BC-4F78-AD4F-3DB5F14BC1BD}" dt="2022-04-15T16:24:11.233" v="2182"/>
          <ac:spMkLst>
            <pc:docMk/>
            <pc:sldMk cId="3953432209" sldId="258"/>
            <ac:spMk id="248" creationId="{DE1E08F2-772B-4279-AB86-834EE4BA5F2D}"/>
          </ac:spMkLst>
        </pc:spChg>
        <pc:spChg chg="mod">
          <ac:chgData name="Kumar, Mithlesh" userId="f75b44f8-038e-4ce4-a7a5-b89273cc7715" providerId="ADAL" clId="{7A2C1445-F5BC-4F78-AD4F-3DB5F14BC1BD}" dt="2022-04-15T16:24:11.233" v="2182"/>
          <ac:spMkLst>
            <pc:docMk/>
            <pc:sldMk cId="3953432209" sldId="258"/>
            <ac:spMk id="249" creationId="{B1BECAB1-3EBB-41A1-A031-D49FAE42F7D9}"/>
          </ac:spMkLst>
        </pc:spChg>
        <pc:spChg chg="mod">
          <ac:chgData name="Kumar, Mithlesh" userId="f75b44f8-038e-4ce4-a7a5-b89273cc7715" providerId="ADAL" clId="{7A2C1445-F5BC-4F78-AD4F-3DB5F14BC1BD}" dt="2022-04-15T16:24:11.233" v="2182"/>
          <ac:spMkLst>
            <pc:docMk/>
            <pc:sldMk cId="3953432209" sldId="258"/>
            <ac:spMk id="250" creationId="{1E43E6E8-E008-447A-9A5C-189ED181D037}"/>
          </ac:spMkLst>
        </pc:spChg>
        <pc:spChg chg="mod">
          <ac:chgData name="Kumar, Mithlesh" userId="f75b44f8-038e-4ce4-a7a5-b89273cc7715" providerId="ADAL" clId="{7A2C1445-F5BC-4F78-AD4F-3DB5F14BC1BD}" dt="2022-04-15T16:24:11.233" v="2182"/>
          <ac:spMkLst>
            <pc:docMk/>
            <pc:sldMk cId="3953432209" sldId="258"/>
            <ac:spMk id="251" creationId="{FDA4086A-FDA1-4251-83CF-1674B355A5A3}"/>
          </ac:spMkLst>
        </pc:spChg>
        <pc:spChg chg="mod">
          <ac:chgData name="Kumar, Mithlesh" userId="f75b44f8-038e-4ce4-a7a5-b89273cc7715" providerId="ADAL" clId="{7A2C1445-F5BC-4F78-AD4F-3DB5F14BC1BD}" dt="2022-05-11T14:47:44.020" v="2788" actId="20577"/>
          <ac:spMkLst>
            <pc:docMk/>
            <pc:sldMk cId="3953432209" sldId="258"/>
            <ac:spMk id="254" creationId="{71AF7FFE-4EBA-4004-B908-C4686F028610}"/>
          </ac:spMkLst>
        </pc:spChg>
        <pc:spChg chg="mod">
          <ac:chgData name="Kumar, Mithlesh" userId="f75b44f8-038e-4ce4-a7a5-b89273cc7715" providerId="ADAL" clId="{7A2C1445-F5BC-4F78-AD4F-3DB5F14BC1BD}" dt="2022-05-11T14:46:43.974" v="2779" actId="20577"/>
          <ac:spMkLst>
            <pc:docMk/>
            <pc:sldMk cId="3953432209" sldId="258"/>
            <ac:spMk id="255" creationId="{4C1C8101-EAEC-4B73-9741-65C942E75DDA}"/>
          </ac:spMkLst>
        </pc:spChg>
        <pc:spChg chg="mod">
          <ac:chgData name="Kumar, Mithlesh" userId="f75b44f8-038e-4ce4-a7a5-b89273cc7715" providerId="ADAL" clId="{7A2C1445-F5BC-4F78-AD4F-3DB5F14BC1BD}" dt="2022-04-15T16:25:16.824" v="2196"/>
          <ac:spMkLst>
            <pc:docMk/>
            <pc:sldMk cId="3953432209" sldId="258"/>
            <ac:spMk id="259" creationId="{23C0D5B0-B744-418D-B867-E6486695D5DD}"/>
          </ac:spMkLst>
        </pc:spChg>
        <pc:spChg chg="mod">
          <ac:chgData name="Kumar, Mithlesh" userId="f75b44f8-038e-4ce4-a7a5-b89273cc7715" providerId="ADAL" clId="{7A2C1445-F5BC-4F78-AD4F-3DB5F14BC1BD}" dt="2022-04-15T16:25:16.824" v="2196"/>
          <ac:spMkLst>
            <pc:docMk/>
            <pc:sldMk cId="3953432209" sldId="258"/>
            <ac:spMk id="260" creationId="{87282BDF-903E-470A-B031-68025F7EE15C}"/>
          </ac:spMkLst>
        </pc:spChg>
        <pc:grpChg chg="add mod">
          <ac:chgData name="Kumar, Mithlesh" userId="f75b44f8-038e-4ce4-a7a5-b89273cc7715" providerId="ADAL" clId="{7A2C1445-F5BC-4F78-AD4F-3DB5F14BC1BD}" dt="2022-04-15T15:33:47.296" v="1253" actId="1036"/>
          <ac:grpSpMkLst>
            <pc:docMk/>
            <pc:sldMk cId="3953432209" sldId="258"/>
            <ac:grpSpMk id="20" creationId="{0A17A775-24F3-4CC7-99A9-A9451229ADC3}"/>
          </ac:grpSpMkLst>
        </pc:grpChg>
        <pc:grpChg chg="add mod">
          <ac:chgData name="Kumar, Mithlesh" userId="f75b44f8-038e-4ce4-a7a5-b89273cc7715" providerId="ADAL" clId="{7A2C1445-F5BC-4F78-AD4F-3DB5F14BC1BD}" dt="2022-04-15T16:00:44.127" v="1738" actId="1035"/>
          <ac:grpSpMkLst>
            <pc:docMk/>
            <pc:sldMk cId="3953432209" sldId="258"/>
            <ac:grpSpMk id="36" creationId="{968ED016-7014-4406-BB20-56B5E97AE88E}"/>
          </ac:grpSpMkLst>
        </pc:grpChg>
        <pc:grpChg chg="add del mod">
          <ac:chgData name="Kumar, Mithlesh" userId="f75b44f8-038e-4ce4-a7a5-b89273cc7715" providerId="ADAL" clId="{7A2C1445-F5BC-4F78-AD4F-3DB5F14BC1BD}" dt="2022-04-15T15:20:55.013" v="711" actId="165"/>
          <ac:grpSpMkLst>
            <pc:docMk/>
            <pc:sldMk cId="3953432209" sldId="258"/>
            <ac:grpSpMk id="78" creationId="{B9FF690F-E2A7-40F3-9F15-23364B3FA707}"/>
          </ac:grpSpMkLst>
        </pc:grpChg>
        <pc:grpChg chg="add mod">
          <ac:chgData name="Kumar, Mithlesh" userId="f75b44f8-038e-4ce4-a7a5-b89273cc7715" providerId="ADAL" clId="{7A2C1445-F5BC-4F78-AD4F-3DB5F14BC1BD}" dt="2022-04-15T16:00:44.127" v="1738" actId="1035"/>
          <ac:grpSpMkLst>
            <pc:docMk/>
            <pc:sldMk cId="3953432209" sldId="258"/>
            <ac:grpSpMk id="189" creationId="{776761DE-2711-4875-A6EB-80BB6FE30D86}"/>
          </ac:grpSpMkLst>
        </pc:grpChg>
        <pc:grpChg chg="add mod">
          <ac:chgData name="Kumar, Mithlesh" userId="f75b44f8-038e-4ce4-a7a5-b89273cc7715" providerId="ADAL" clId="{7A2C1445-F5BC-4F78-AD4F-3DB5F14BC1BD}" dt="2022-04-15T16:00:44.127" v="1738" actId="1035"/>
          <ac:grpSpMkLst>
            <pc:docMk/>
            <pc:sldMk cId="3953432209" sldId="258"/>
            <ac:grpSpMk id="190" creationId="{85D18931-FC2B-40AA-B40F-A6492ECE514D}"/>
          </ac:grpSpMkLst>
        </pc:grpChg>
        <pc:grpChg chg="add mod">
          <ac:chgData name="Kumar, Mithlesh" userId="f75b44f8-038e-4ce4-a7a5-b89273cc7715" providerId="ADAL" clId="{7A2C1445-F5BC-4F78-AD4F-3DB5F14BC1BD}" dt="2022-04-15T16:00:44.127" v="1738" actId="1035"/>
          <ac:grpSpMkLst>
            <pc:docMk/>
            <pc:sldMk cId="3953432209" sldId="258"/>
            <ac:grpSpMk id="191" creationId="{86CFE69B-7F54-4D8E-8B63-0C21583B2329}"/>
          </ac:grpSpMkLst>
        </pc:grpChg>
        <pc:grpChg chg="add mod">
          <ac:chgData name="Kumar, Mithlesh" userId="f75b44f8-038e-4ce4-a7a5-b89273cc7715" providerId="ADAL" clId="{7A2C1445-F5BC-4F78-AD4F-3DB5F14BC1BD}" dt="2022-04-15T16:00:44.127" v="1738" actId="1035"/>
          <ac:grpSpMkLst>
            <pc:docMk/>
            <pc:sldMk cId="3953432209" sldId="258"/>
            <ac:grpSpMk id="192" creationId="{C6AFE812-A8FA-436C-87A6-3FF9B0E2488E}"/>
          </ac:grpSpMkLst>
        </pc:grpChg>
        <pc:grpChg chg="add mod">
          <ac:chgData name="Kumar, Mithlesh" userId="f75b44f8-038e-4ce4-a7a5-b89273cc7715" providerId="ADAL" clId="{7A2C1445-F5BC-4F78-AD4F-3DB5F14BC1BD}" dt="2022-04-15T16:00:44.127" v="1738" actId="1035"/>
          <ac:grpSpMkLst>
            <pc:docMk/>
            <pc:sldMk cId="3953432209" sldId="258"/>
            <ac:grpSpMk id="193" creationId="{E5D6A298-74E8-4AAA-8656-91092A417F79}"/>
          </ac:grpSpMkLst>
        </pc:grpChg>
        <pc:grpChg chg="add mod">
          <ac:chgData name="Kumar, Mithlesh" userId="f75b44f8-038e-4ce4-a7a5-b89273cc7715" providerId="ADAL" clId="{7A2C1445-F5BC-4F78-AD4F-3DB5F14BC1BD}" dt="2022-04-15T16:00:44.127" v="1738" actId="1035"/>
          <ac:grpSpMkLst>
            <pc:docMk/>
            <pc:sldMk cId="3953432209" sldId="258"/>
            <ac:grpSpMk id="195" creationId="{38C62207-B8EC-459F-A12B-2EC2AEF4CA8E}"/>
          </ac:grpSpMkLst>
        </pc:grpChg>
        <pc:grpChg chg="add mod">
          <ac:chgData name="Kumar, Mithlesh" userId="f75b44f8-038e-4ce4-a7a5-b89273cc7715" providerId="ADAL" clId="{7A2C1445-F5BC-4F78-AD4F-3DB5F14BC1BD}" dt="2022-04-15T16:00:44.127" v="1738" actId="1035"/>
          <ac:grpSpMkLst>
            <pc:docMk/>
            <pc:sldMk cId="3953432209" sldId="258"/>
            <ac:grpSpMk id="199" creationId="{C9F0FD43-82D9-4DC1-A7B6-E6F9B8D0972C}"/>
          </ac:grpSpMkLst>
        </pc:grpChg>
        <pc:grpChg chg="add mod">
          <ac:chgData name="Kumar, Mithlesh" userId="f75b44f8-038e-4ce4-a7a5-b89273cc7715" providerId="ADAL" clId="{7A2C1445-F5BC-4F78-AD4F-3DB5F14BC1BD}" dt="2022-04-15T16:00:44.127" v="1738" actId="1035"/>
          <ac:grpSpMkLst>
            <pc:docMk/>
            <pc:sldMk cId="3953432209" sldId="258"/>
            <ac:grpSpMk id="203" creationId="{E8574820-778A-406E-8614-E13C19F68FCD}"/>
          </ac:grpSpMkLst>
        </pc:grpChg>
        <pc:grpChg chg="add mod">
          <ac:chgData name="Kumar, Mithlesh" userId="f75b44f8-038e-4ce4-a7a5-b89273cc7715" providerId="ADAL" clId="{7A2C1445-F5BC-4F78-AD4F-3DB5F14BC1BD}" dt="2022-04-15T16:00:44.127" v="1738" actId="1035"/>
          <ac:grpSpMkLst>
            <pc:docMk/>
            <pc:sldMk cId="3953432209" sldId="258"/>
            <ac:grpSpMk id="207" creationId="{2B5D51A8-0EBC-4F31-86C9-06889EDB46C1}"/>
          </ac:grpSpMkLst>
        </pc:grpChg>
        <pc:grpChg chg="add mod">
          <ac:chgData name="Kumar, Mithlesh" userId="f75b44f8-038e-4ce4-a7a5-b89273cc7715" providerId="ADAL" clId="{7A2C1445-F5BC-4F78-AD4F-3DB5F14BC1BD}" dt="2022-04-15T16:00:44.127" v="1738" actId="1035"/>
          <ac:grpSpMkLst>
            <pc:docMk/>
            <pc:sldMk cId="3953432209" sldId="258"/>
            <ac:grpSpMk id="211" creationId="{495A5BD5-5019-46B0-BC39-30CEAD48AEA6}"/>
          </ac:grpSpMkLst>
        </pc:grpChg>
        <pc:grpChg chg="add mod">
          <ac:chgData name="Kumar, Mithlesh" userId="f75b44f8-038e-4ce4-a7a5-b89273cc7715" providerId="ADAL" clId="{7A2C1445-F5BC-4F78-AD4F-3DB5F14BC1BD}" dt="2022-04-15T16:14:13.174" v="1817" actId="1076"/>
          <ac:grpSpMkLst>
            <pc:docMk/>
            <pc:sldMk cId="3953432209" sldId="258"/>
            <ac:grpSpMk id="224" creationId="{22C0FA30-CDCA-4BAE-9ADB-11C3954E2A89}"/>
          </ac:grpSpMkLst>
        </pc:grpChg>
        <pc:grpChg chg="add del mod">
          <ac:chgData name="Kumar, Mithlesh" userId="f75b44f8-038e-4ce4-a7a5-b89273cc7715" providerId="ADAL" clId="{7A2C1445-F5BC-4F78-AD4F-3DB5F14BC1BD}" dt="2022-04-15T16:16:49.573" v="1912" actId="165"/>
          <ac:grpSpMkLst>
            <pc:docMk/>
            <pc:sldMk cId="3953432209" sldId="258"/>
            <ac:grpSpMk id="226" creationId="{F4668B30-ADB8-489C-9C78-6EF109877F21}"/>
          </ac:grpSpMkLst>
        </pc:grpChg>
        <pc:grpChg chg="add del mod">
          <ac:chgData name="Kumar, Mithlesh" userId="f75b44f8-038e-4ce4-a7a5-b89273cc7715" providerId="ADAL" clId="{7A2C1445-F5BC-4F78-AD4F-3DB5F14BC1BD}" dt="2022-04-15T16:24:10.157" v="2181" actId="478"/>
          <ac:grpSpMkLst>
            <pc:docMk/>
            <pc:sldMk cId="3953432209" sldId="258"/>
            <ac:grpSpMk id="243" creationId="{F34BC6A1-BAE4-43D8-A982-FB8920FCB56A}"/>
          </ac:grpSpMkLst>
        </pc:grpChg>
        <pc:grpChg chg="add mod">
          <ac:chgData name="Kumar, Mithlesh" userId="f75b44f8-038e-4ce4-a7a5-b89273cc7715" providerId="ADAL" clId="{7A2C1445-F5BC-4F78-AD4F-3DB5F14BC1BD}" dt="2022-04-15T16:24:11.233" v="2182"/>
          <ac:grpSpMkLst>
            <pc:docMk/>
            <pc:sldMk cId="3953432209" sldId="258"/>
            <ac:grpSpMk id="244" creationId="{8F2C0024-9D94-4773-AFC0-BE8063E9ECD0}"/>
          </ac:grpSpMkLst>
        </pc:grpChg>
        <pc:grpChg chg="add mod">
          <ac:chgData name="Kumar, Mithlesh" userId="f75b44f8-038e-4ce4-a7a5-b89273cc7715" providerId="ADAL" clId="{7A2C1445-F5BC-4F78-AD4F-3DB5F14BC1BD}" dt="2022-04-15T16:25:19.986" v="2197" actId="1076"/>
          <ac:grpSpMkLst>
            <pc:docMk/>
            <pc:sldMk cId="3953432209" sldId="258"/>
            <ac:grpSpMk id="256" creationId="{1B7F2304-65B2-43B2-AB13-56338618D1A4}"/>
          </ac:grpSpMkLst>
        </pc:grpChg>
        <pc:grpChg chg="mod">
          <ac:chgData name="Kumar, Mithlesh" userId="f75b44f8-038e-4ce4-a7a5-b89273cc7715" providerId="ADAL" clId="{7A2C1445-F5BC-4F78-AD4F-3DB5F14BC1BD}" dt="2022-04-15T16:25:16.824" v="2196"/>
          <ac:grpSpMkLst>
            <pc:docMk/>
            <pc:sldMk cId="3953432209" sldId="258"/>
            <ac:grpSpMk id="258" creationId="{A0F4C5F9-54D4-423C-83A9-DD1E4E09DB83}"/>
          </ac:grpSpMkLst>
        </pc:grpChg>
        <pc:graphicFrameChg chg="add del mod modGraphic">
          <ac:chgData name="Kumar, Mithlesh" userId="f75b44f8-038e-4ce4-a7a5-b89273cc7715" providerId="ADAL" clId="{7A2C1445-F5BC-4F78-AD4F-3DB5F14BC1BD}" dt="2022-04-15T14:28:53.875" v="120" actId="21"/>
          <ac:graphicFrameMkLst>
            <pc:docMk/>
            <pc:sldMk cId="3953432209" sldId="258"/>
            <ac:graphicFrameMk id="3" creationId="{DAD7D09B-8303-41B2-95C2-7B38DDA595D7}"/>
          </ac:graphicFrameMkLst>
        </pc:graphicFrameChg>
        <pc:graphicFrameChg chg="add del mod modGraphic">
          <ac:chgData name="Kumar, Mithlesh" userId="f75b44f8-038e-4ce4-a7a5-b89273cc7715" providerId="ADAL" clId="{7A2C1445-F5BC-4F78-AD4F-3DB5F14BC1BD}" dt="2022-04-15T14:28:53.875" v="120" actId="21"/>
          <ac:graphicFrameMkLst>
            <pc:docMk/>
            <pc:sldMk cId="3953432209" sldId="258"/>
            <ac:graphicFrameMk id="5" creationId="{3870A103-020D-4197-832C-C66A44726077}"/>
          </ac:graphicFrameMkLst>
        </pc:graphicFrameChg>
        <pc:graphicFrameChg chg="add del mod modGraphic">
          <ac:chgData name="Kumar, Mithlesh" userId="f75b44f8-038e-4ce4-a7a5-b89273cc7715" providerId="ADAL" clId="{7A2C1445-F5BC-4F78-AD4F-3DB5F14BC1BD}" dt="2022-04-15T14:28:53.875" v="120" actId="21"/>
          <ac:graphicFrameMkLst>
            <pc:docMk/>
            <pc:sldMk cId="3953432209" sldId="258"/>
            <ac:graphicFrameMk id="6" creationId="{39986361-3AA7-47F6-B1EC-AD6B5B2A5F7B}"/>
          </ac:graphicFrameMkLst>
        </pc:graphicFrameChg>
        <pc:graphicFrameChg chg="del">
          <ac:chgData name="Kumar, Mithlesh" userId="f75b44f8-038e-4ce4-a7a5-b89273cc7715" providerId="ADAL" clId="{7A2C1445-F5BC-4F78-AD4F-3DB5F14BC1BD}" dt="2022-04-15T13:55:58.601" v="3" actId="478"/>
          <ac:graphicFrameMkLst>
            <pc:docMk/>
            <pc:sldMk cId="3953432209" sldId="258"/>
            <ac:graphicFrameMk id="117" creationId="{289180D9-CBFA-40D3-B24A-967FAF5F478D}"/>
          </ac:graphicFrameMkLst>
        </pc:graphicFrameChg>
        <pc:graphicFrameChg chg="del">
          <ac:chgData name="Kumar, Mithlesh" userId="f75b44f8-038e-4ce4-a7a5-b89273cc7715" providerId="ADAL" clId="{7A2C1445-F5BC-4F78-AD4F-3DB5F14BC1BD}" dt="2022-04-15T13:55:58.601" v="3" actId="478"/>
          <ac:graphicFrameMkLst>
            <pc:docMk/>
            <pc:sldMk cId="3953432209" sldId="258"/>
            <ac:graphicFrameMk id="118" creationId="{8BE42965-EA21-4A17-B33B-E6E62D34DBF1}"/>
          </ac:graphicFrameMkLst>
        </pc:graphicFrameChg>
        <pc:graphicFrameChg chg="del">
          <ac:chgData name="Kumar, Mithlesh" userId="f75b44f8-038e-4ce4-a7a5-b89273cc7715" providerId="ADAL" clId="{7A2C1445-F5BC-4F78-AD4F-3DB5F14BC1BD}" dt="2022-04-15T13:55:58.601" v="3" actId="478"/>
          <ac:graphicFrameMkLst>
            <pc:docMk/>
            <pc:sldMk cId="3953432209" sldId="258"/>
            <ac:graphicFrameMk id="119" creationId="{A98AA566-9898-4BA3-985A-94C253708CB7}"/>
          </ac:graphicFrameMkLst>
        </pc:graphicFrameChg>
        <pc:graphicFrameChg chg="del">
          <ac:chgData name="Kumar, Mithlesh" userId="f75b44f8-038e-4ce4-a7a5-b89273cc7715" providerId="ADAL" clId="{7A2C1445-F5BC-4F78-AD4F-3DB5F14BC1BD}" dt="2022-04-15T13:55:58.601" v="3" actId="478"/>
          <ac:graphicFrameMkLst>
            <pc:docMk/>
            <pc:sldMk cId="3953432209" sldId="258"/>
            <ac:graphicFrameMk id="120" creationId="{AFE88908-797F-4FE2-AACF-BD99185B026F}"/>
          </ac:graphicFrameMkLst>
        </pc:graphicFrameChg>
        <pc:picChg chg="del">
          <ac:chgData name="Kumar, Mithlesh" userId="f75b44f8-038e-4ce4-a7a5-b89273cc7715" providerId="ADAL" clId="{7A2C1445-F5BC-4F78-AD4F-3DB5F14BC1BD}" dt="2022-04-15T13:55:58.601" v="3" actId="478"/>
          <ac:picMkLst>
            <pc:docMk/>
            <pc:sldMk cId="3953432209" sldId="258"/>
            <ac:picMk id="4" creationId="{6970387C-355D-4023-8855-C94A95AB9E39}"/>
          </ac:picMkLst>
        </pc:picChg>
        <pc:picChg chg="del">
          <ac:chgData name="Kumar, Mithlesh" userId="f75b44f8-038e-4ce4-a7a5-b89273cc7715" providerId="ADAL" clId="{7A2C1445-F5BC-4F78-AD4F-3DB5F14BC1BD}" dt="2022-04-15T13:55:58.601" v="3" actId="478"/>
          <ac:picMkLst>
            <pc:docMk/>
            <pc:sldMk cId="3953432209" sldId="258"/>
            <ac:picMk id="116" creationId="{7D4A7E09-FF97-4926-A7C6-6DF930E452AC}"/>
          </ac:picMkLst>
        </pc:picChg>
        <pc:picChg chg="mod">
          <ac:chgData name="Kumar, Mithlesh" userId="f75b44f8-038e-4ce4-a7a5-b89273cc7715" providerId="ADAL" clId="{7A2C1445-F5BC-4F78-AD4F-3DB5F14BC1BD}" dt="2022-04-15T16:25:16.824" v="2196"/>
          <ac:picMkLst>
            <pc:docMk/>
            <pc:sldMk cId="3953432209" sldId="258"/>
            <ac:picMk id="257" creationId="{C29448E0-C7BE-41F7-9AFE-3057C07957B6}"/>
          </ac:picMkLst>
        </pc:picChg>
        <pc:cxnChg chg="del">
          <ac:chgData name="Kumar, Mithlesh" userId="f75b44f8-038e-4ce4-a7a5-b89273cc7715" providerId="ADAL" clId="{7A2C1445-F5BC-4F78-AD4F-3DB5F14BC1BD}" dt="2022-04-15T13:55:58.601" v="3" actId="478"/>
          <ac:cxnSpMkLst>
            <pc:docMk/>
            <pc:sldMk cId="3953432209" sldId="258"/>
            <ac:cxnSpMk id="7" creationId="{934F36B2-1F8F-4ED3-B954-2A2B514E22A1}"/>
          </ac:cxnSpMkLst>
        </pc:cxnChg>
        <pc:cxnChg chg="del">
          <ac:chgData name="Kumar, Mithlesh" userId="f75b44f8-038e-4ce4-a7a5-b89273cc7715" providerId="ADAL" clId="{7A2C1445-F5BC-4F78-AD4F-3DB5F14BC1BD}" dt="2022-04-15T13:55:58.601" v="3" actId="478"/>
          <ac:cxnSpMkLst>
            <pc:docMk/>
            <pc:sldMk cId="3953432209" sldId="258"/>
            <ac:cxnSpMk id="10" creationId="{8C42CB52-EAC9-41A5-9FFE-91933E97A09E}"/>
          </ac:cxnSpMkLst>
        </pc:cxnChg>
        <pc:cxnChg chg="del">
          <ac:chgData name="Kumar, Mithlesh" userId="f75b44f8-038e-4ce4-a7a5-b89273cc7715" providerId="ADAL" clId="{7A2C1445-F5BC-4F78-AD4F-3DB5F14BC1BD}" dt="2022-04-15T13:55:58.601" v="3" actId="478"/>
          <ac:cxnSpMkLst>
            <pc:docMk/>
            <pc:sldMk cId="3953432209" sldId="258"/>
            <ac:cxnSpMk id="11" creationId="{7BD27BCC-1635-4821-831E-4DD9627164D2}"/>
          </ac:cxnSpMkLst>
        </pc:cxnChg>
        <pc:cxnChg chg="add mod">
          <ac:chgData name="Kumar, Mithlesh" userId="f75b44f8-038e-4ce4-a7a5-b89273cc7715" providerId="ADAL" clId="{7A2C1445-F5BC-4F78-AD4F-3DB5F14BC1BD}" dt="2022-04-15T15:33:54.531" v="1294" actId="1035"/>
          <ac:cxnSpMkLst>
            <pc:docMk/>
            <pc:sldMk cId="3953432209" sldId="258"/>
            <ac:cxnSpMk id="15" creationId="{BC9ECA89-4988-4BAF-A231-AB44DB8420B8}"/>
          </ac:cxnSpMkLst>
        </pc:cxnChg>
        <pc:cxnChg chg="del mod">
          <ac:chgData name="Kumar, Mithlesh" userId="f75b44f8-038e-4ce4-a7a5-b89273cc7715" providerId="ADAL" clId="{7A2C1445-F5BC-4F78-AD4F-3DB5F14BC1BD}" dt="2022-04-15T13:55:58.601" v="3" actId="478"/>
          <ac:cxnSpMkLst>
            <pc:docMk/>
            <pc:sldMk cId="3953432209" sldId="258"/>
            <ac:cxnSpMk id="16" creationId="{E0E38F75-CCC1-483F-846B-6C4E3A956E12}"/>
          </ac:cxnSpMkLst>
        </pc:cxnChg>
        <pc:cxnChg chg="del mod">
          <ac:chgData name="Kumar, Mithlesh" userId="f75b44f8-038e-4ce4-a7a5-b89273cc7715" providerId="ADAL" clId="{7A2C1445-F5BC-4F78-AD4F-3DB5F14BC1BD}" dt="2022-04-15T13:55:58.601" v="3" actId="478"/>
          <ac:cxnSpMkLst>
            <pc:docMk/>
            <pc:sldMk cId="3953432209" sldId="258"/>
            <ac:cxnSpMk id="19" creationId="{F3A45658-7C93-4E9B-9B7E-69136BE32BE5}"/>
          </ac:cxnSpMkLst>
        </pc:cxnChg>
        <pc:cxnChg chg="del">
          <ac:chgData name="Kumar, Mithlesh" userId="f75b44f8-038e-4ce4-a7a5-b89273cc7715" providerId="ADAL" clId="{7A2C1445-F5BC-4F78-AD4F-3DB5F14BC1BD}" dt="2022-04-15T13:55:58.601" v="3" actId="478"/>
          <ac:cxnSpMkLst>
            <pc:docMk/>
            <pc:sldMk cId="3953432209" sldId="258"/>
            <ac:cxnSpMk id="21" creationId="{18A5C48D-E042-4632-BBC8-FDD8AE0E8FD9}"/>
          </ac:cxnSpMkLst>
        </pc:cxnChg>
        <pc:cxnChg chg="del">
          <ac:chgData name="Kumar, Mithlesh" userId="f75b44f8-038e-4ce4-a7a5-b89273cc7715" providerId="ADAL" clId="{7A2C1445-F5BC-4F78-AD4F-3DB5F14BC1BD}" dt="2022-04-15T13:55:58.601" v="3" actId="478"/>
          <ac:cxnSpMkLst>
            <pc:docMk/>
            <pc:sldMk cId="3953432209" sldId="258"/>
            <ac:cxnSpMk id="22" creationId="{A8DD2156-4348-4414-BCF0-5F81F2C78CD0}"/>
          </ac:cxnSpMkLst>
        </pc:cxnChg>
        <pc:cxnChg chg="del">
          <ac:chgData name="Kumar, Mithlesh" userId="f75b44f8-038e-4ce4-a7a5-b89273cc7715" providerId="ADAL" clId="{7A2C1445-F5BC-4F78-AD4F-3DB5F14BC1BD}" dt="2022-04-15T13:55:58.601" v="3" actId="478"/>
          <ac:cxnSpMkLst>
            <pc:docMk/>
            <pc:sldMk cId="3953432209" sldId="258"/>
            <ac:cxnSpMk id="23" creationId="{AFA3BA16-A422-4F84-BAE4-75047B5BF283}"/>
          </ac:cxnSpMkLst>
        </pc:cxnChg>
        <pc:cxnChg chg="del">
          <ac:chgData name="Kumar, Mithlesh" userId="f75b44f8-038e-4ce4-a7a5-b89273cc7715" providerId="ADAL" clId="{7A2C1445-F5BC-4F78-AD4F-3DB5F14BC1BD}" dt="2022-04-15T13:55:58.601" v="3" actId="478"/>
          <ac:cxnSpMkLst>
            <pc:docMk/>
            <pc:sldMk cId="3953432209" sldId="258"/>
            <ac:cxnSpMk id="24" creationId="{0A5A011D-8496-4E7C-8FD2-94FCE7B6C871}"/>
          </ac:cxnSpMkLst>
        </pc:cxnChg>
        <pc:cxnChg chg="del">
          <ac:chgData name="Kumar, Mithlesh" userId="f75b44f8-038e-4ce4-a7a5-b89273cc7715" providerId="ADAL" clId="{7A2C1445-F5BC-4F78-AD4F-3DB5F14BC1BD}" dt="2022-04-15T13:55:58.601" v="3" actId="478"/>
          <ac:cxnSpMkLst>
            <pc:docMk/>
            <pc:sldMk cId="3953432209" sldId="258"/>
            <ac:cxnSpMk id="25" creationId="{81E9A432-6F2B-446E-81D7-629BB310808B}"/>
          </ac:cxnSpMkLst>
        </pc:cxnChg>
        <pc:cxnChg chg="del">
          <ac:chgData name="Kumar, Mithlesh" userId="f75b44f8-038e-4ce4-a7a5-b89273cc7715" providerId="ADAL" clId="{7A2C1445-F5BC-4F78-AD4F-3DB5F14BC1BD}" dt="2022-04-15T13:55:58.601" v="3" actId="478"/>
          <ac:cxnSpMkLst>
            <pc:docMk/>
            <pc:sldMk cId="3953432209" sldId="258"/>
            <ac:cxnSpMk id="26" creationId="{A6838843-2B59-4DF3-A2F0-95119269FBDB}"/>
          </ac:cxnSpMkLst>
        </pc:cxnChg>
        <pc:cxnChg chg="del">
          <ac:chgData name="Kumar, Mithlesh" userId="f75b44f8-038e-4ce4-a7a5-b89273cc7715" providerId="ADAL" clId="{7A2C1445-F5BC-4F78-AD4F-3DB5F14BC1BD}" dt="2022-04-15T13:55:58.601" v="3" actId="478"/>
          <ac:cxnSpMkLst>
            <pc:docMk/>
            <pc:sldMk cId="3953432209" sldId="258"/>
            <ac:cxnSpMk id="27" creationId="{7D618626-98AC-41C0-977E-50B5A88239A9}"/>
          </ac:cxnSpMkLst>
        </pc:cxnChg>
        <pc:cxnChg chg="del">
          <ac:chgData name="Kumar, Mithlesh" userId="f75b44f8-038e-4ce4-a7a5-b89273cc7715" providerId="ADAL" clId="{7A2C1445-F5BC-4F78-AD4F-3DB5F14BC1BD}" dt="2022-04-15T13:55:58.601" v="3" actId="478"/>
          <ac:cxnSpMkLst>
            <pc:docMk/>
            <pc:sldMk cId="3953432209" sldId="258"/>
            <ac:cxnSpMk id="28" creationId="{984DE409-1DC3-4135-8B80-4694B2E6138F}"/>
          </ac:cxnSpMkLst>
        </pc:cxnChg>
        <pc:cxnChg chg="del">
          <ac:chgData name="Kumar, Mithlesh" userId="f75b44f8-038e-4ce4-a7a5-b89273cc7715" providerId="ADAL" clId="{7A2C1445-F5BC-4F78-AD4F-3DB5F14BC1BD}" dt="2022-04-15T13:55:58.601" v="3" actId="478"/>
          <ac:cxnSpMkLst>
            <pc:docMk/>
            <pc:sldMk cId="3953432209" sldId="258"/>
            <ac:cxnSpMk id="29" creationId="{9870DFC8-8548-4F10-9117-5CF2C4D6011D}"/>
          </ac:cxnSpMkLst>
        </pc:cxnChg>
        <pc:cxnChg chg="del">
          <ac:chgData name="Kumar, Mithlesh" userId="f75b44f8-038e-4ce4-a7a5-b89273cc7715" providerId="ADAL" clId="{7A2C1445-F5BC-4F78-AD4F-3DB5F14BC1BD}" dt="2022-04-15T13:55:58.601" v="3" actId="478"/>
          <ac:cxnSpMkLst>
            <pc:docMk/>
            <pc:sldMk cId="3953432209" sldId="258"/>
            <ac:cxnSpMk id="30" creationId="{DD1E8767-3CFF-4D00-B040-C025DEE5A935}"/>
          </ac:cxnSpMkLst>
        </pc:cxnChg>
        <pc:cxnChg chg="del">
          <ac:chgData name="Kumar, Mithlesh" userId="f75b44f8-038e-4ce4-a7a5-b89273cc7715" providerId="ADAL" clId="{7A2C1445-F5BC-4F78-AD4F-3DB5F14BC1BD}" dt="2022-04-15T13:55:58.601" v="3" actId="478"/>
          <ac:cxnSpMkLst>
            <pc:docMk/>
            <pc:sldMk cId="3953432209" sldId="258"/>
            <ac:cxnSpMk id="31" creationId="{D54FA4E3-387C-4D2C-B6FE-25DEE327BB0A}"/>
          </ac:cxnSpMkLst>
        </pc:cxnChg>
        <pc:cxnChg chg="del">
          <ac:chgData name="Kumar, Mithlesh" userId="f75b44f8-038e-4ce4-a7a5-b89273cc7715" providerId="ADAL" clId="{7A2C1445-F5BC-4F78-AD4F-3DB5F14BC1BD}" dt="2022-04-15T13:55:58.601" v="3" actId="478"/>
          <ac:cxnSpMkLst>
            <pc:docMk/>
            <pc:sldMk cId="3953432209" sldId="258"/>
            <ac:cxnSpMk id="32" creationId="{7AB30AC3-59B9-44F7-A863-5B2D0D32297F}"/>
          </ac:cxnSpMkLst>
        </pc:cxnChg>
        <pc:cxnChg chg="add mod">
          <ac:chgData name="Kumar, Mithlesh" userId="f75b44f8-038e-4ce4-a7a5-b89273cc7715" providerId="ADAL" clId="{7A2C1445-F5BC-4F78-AD4F-3DB5F14BC1BD}" dt="2022-04-15T15:20:21.176" v="705" actId="164"/>
          <ac:cxnSpMkLst>
            <pc:docMk/>
            <pc:sldMk cId="3953432209" sldId="258"/>
            <ac:cxnSpMk id="34" creationId="{F78AA5A8-8FBB-4B3A-B3DE-3B31A2B165E3}"/>
          </ac:cxnSpMkLst>
        </pc:cxnChg>
        <pc:cxnChg chg="add mod">
          <ac:chgData name="Kumar, Mithlesh" userId="f75b44f8-038e-4ce4-a7a5-b89273cc7715" providerId="ADAL" clId="{7A2C1445-F5BC-4F78-AD4F-3DB5F14BC1BD}" dt="2022-04-15T16:00:21.417" v="1712" actId="1036"/>
          <ac:cxnSpMkLst>
            <pc:docMk/>
            <pc:sldMk cId="3953432209" sldId="258"/>
            <ac:cxnSpMk id="40" creationId="{B5323A11-5D1B-4652-82A2-814DFA1536E8}"/>
          </ac:cxnSpMkLst>
        </pc:cxnChg>
        <pc:cxnChg chg="del mod">
          <ac:chgData name="Kumar, Mithlesh" userId="f75b44f8-038e-4ce4-a7a5-b89273cc7715" providerId="ADAL" clId="{7A2C1445-F5BC-4F78-AD4F-3DB5F14BC1BD}" dt="2022-04-15T13:55:58.601" v="3" actId="478"/>
          <ac:cxnSpMkLst>
            <pc:docMk/>
            <pc:sldMk cId="3953432209" sldId="258"/>
            <ac:cxnSpMk id="44" creationId="{D779EE59-C625-45E2-A2A1-7DB18E373EBC}"/>
          </ac:cxnSpMkLst>
        </pc:cxnChg>
        <pc:cxnChg chg="del mod">
          <ac:chgData name="Kumar, Mithlesh" userId="f75b44f8-038e-4ce4-a7a5-b89273cc7715" providerId="ADAL" clId="{7A2C1445-F5BC-4F78-AD4F-3DB5F14BC1BD}" dt="2022-04-15T13:55:58.601" v="3" actId="478"/>
          <ac:cxnSpMkLst>
            <pc:docMk/>
            <pc:sldMk cId="3953432209" sldId="258"/>
            <ac:cxnSpMk id="47" creationId="{7A96BBCE-4725-4E89-B528-A1DD0A23242F}"/>
          </ac:cxnSpMkLst>
        </pc:cxnChg>
        <pc:cxnChg chg="del">
          <ac:chgData name="Kumar, Mithlesh" userId="f75b44f8-038e-4ce4-a7a5-b89273cc7715" providerId="ADAL" clId="{7A2C1445-F5BC-4F78-AD4F-3DB5F14BC1BD}" dt="2022-04-15T13:55:58.601" v="3" actId="478"/>
          <ac:cxnSpMkLst>
            <pc:docMk/>
            <pc:sldMk cId="3953432209" sldId="258"/>
            <ac:cxnSpMk id="49" creationId="{72BBC7E5-88BC-471F-A101-3CC5FDEADF06}"/>
          </ac:cxnSpMkLst>
        </pc:cxnChg>
        <pc:cxnChg chg="del">
          <ac:chgData name="Kumar, Mithlesh" userId="f75b44f8-038e-4ce4-a7a5-b89273cc7715" providerId="ADAL" clId="{7A2C1445-F5BC-4F78-AD4F-3DB5F14BC1BD}" dt="2022-04-15T13:55:58.601" v="3" actId="478"/>
          <ac:cxnSpMkLst>
            <pc:docMk/>
            <pc:sldMk cId="3953432209" sldId="258"/>
            <ac:cxnSpMk id="55" creationId="{69B9F5D1-ED94-47F2-8BA8-A1EEEE36B104}"/>
          </ac:cxnSpMkLst>
        </pc:cxnChg>
        <pc:cxnChg chg="del">
          <ac:chgData name="Kumar, Mithlesh" userId="f75b44f8-038e-4ce4-a7a5-b89273cc7715" providerId="ADAL" clId="{7A2C1445-F5BC-4F78-AD4F-3DB5F14BC1BD}" dt="2022-04-15T13:55:58.601" v="3" actId="478"/>
          <ac:cxnSpMkLst>
            <pc:docMk/>
            <pc:sldMk cId="3953432209" sldId="258"/>
            <ac:cxnSpMk id="70" creationId="{9CEAB37F-5340-41BA-8225-93978A2F52F8}"/>
          </ac:cxnSpMkLst>
        </pc:cxnChg>
        <pc:cxnChg chg="del">
          <ac:chgData name="Kumar, Mithlesh" userId="f75b44f8-038e-4ce4-a7a5-b89273cc7715" providerId="ADAL" clId="{7A2C1445-F5BC-4F78-AD4F-3DB5F14BC1BD}" dt="2022-04-15T13:55:58.601" v="3" actId="478"/>
          <ac:cxnSpMkLst>
            <pc:docMk/>
            <pc:sldMk cId="3953432209" sldId="258"/>
            <ac:cxnSpMk id="71" creationId="{AE0B5179-979A-4377-A70B-038ED5CA5246}"/>
          </ac:cxnSpMkLst>
        </pc:cxnChg>
        <pc:cxnChg chg="del">
          <ac:chgData name="Kumar, Mithlesh" userId="f75b44f8-038e-4ce4-a7a5-b89273cc7715" providerId="ADAL" clId="{7A2C1445-F5BC-4F78-AD4F-3DB5F14BC1BD}" dt="2022-04-15T13:55:58.601" v="3" actId="478"/>
          <ac:cxnSpMkLst>
            <pc:docMk/>
            <pc:sldMk cId="3953432209" sldId="258"/>
            <ac:cxnSpMk id="75" creationId="{5FC32DF9-BBCE-4768-A198-DE81D73D9C6D}"/>
          </ac:cxnSpMkLst>
        </pc:cxnChg>
        <pc:cxnChg chg="mod topLvl">
          <ac:chgData name="Kumar, Mithlesh" userId="f75b44f8-038e-4ce4-a7a5-b89273cc7715" providerId="ADAL" clId="{7A2C1445-F5BC-4F78-AD4F-3DB5F14BC1BD}" dt="2022-04-15T15:51:22.710" v="1505" actId="164"/>
          <ac:cxnSpMkLst>
            <pc:docMk/>
            <pc:sldMk cId="3953432209" sldId="258"/>
            <ac:cxnSpMk id="79" creationId="{35CBE111-09A5-4C23-AE06-9851F8C4D2DE}"/>
          </ac:cxnSpMkLst>
        </pc:cxnChg>
        <pc:cxnChg chg="add mod">
          <ac:chgData name="Kumar, Mithlesh" userId="f75b44f8-038e-4ce4-a7a5-b89273cc7715" providerId="ADAL" clId="{7A2C1445-F5BC-4F78-AD4F-3DB5F14BC1BD}" dt="2022-04-15T15:41:15.334" v="1325" actId="20577"/>
          <ac:cxnSpMkLst>
            <pc:docMk/>
            <pc:sldMk cId="3953432209" sldId="258"/>
            <ac:cxnSpMk id="87" creationId="{23357FB6-6C3C-4B7C-BBC7-35F92C5A86D9}"/>
          </ac:cxnSpMkLst>
        </pc:cxnChg>
        <pc:cxnChg chg="add mod">
          <ac:chgData name="Kumar, Mithlesh" userId="f75b44f8-038e-4ce4-a7a5-b89273cc7715" providerId="ADAL" clId="{7A2C1445-F5BC-4F78-AD4F-3DB5F14BC1BD}" dt="2022-04-15T15:43:24.122" v="1396" actId="20577"/>
          <ac:cxnSpMkLst>
            <pc:docMk/>
            <pc:sldMk cId="3953432209" sldId="258"/>
            <ac:cxnSpMk id="89" creationId="{4852865A-D508-4D8E-AF44-B3AF19858772}"/>
          </ac:cxnSpMkLst>
        </pc:cxnChg>
        <pc:cxnChg chg="del">
          <ac:chgData name="Kumar, Mithlesh" userId="f75b44f8-038e-4ce4-a7a5-b89273cc7715" providerId="ADAL" clId="{7A2C1445-F5BC-4F78-AD4F-3DB5F14BC1BD}" dt="2022-04-15T13:55:58.601" v="3" actId="478"/>
          <ac:cxnSpMkLst>
            <pc:docMk/>
            <pc:sldMk cId="3953432209" sldId="258"/>
            <ac:cxnSpMk id="90" creationId="{741C3F3E-3D69-4A04-A1CB-051C90F09547}"/>
          </ac:cxnSpMkLst>
        </pc:cxnChg>
        <pc:cxnChg chg="del">
          <ac:chgData name="Kumar, Mithlesh" userId="f75b44f8-038e-4ce4-a7a5-b89273cc7715" providerId="ADAL" clId="{7A2C1445-F5BC-4F78-AD4F-3DB5F14BC1BD}" dt="2022-04-15T13:55:58.601" v="3" actId="478"/>
          <ac:cxnSpMkLst>
            <pc:docMk/>
            <pc:sldMk cId="3953432209" sldId="258"/>
            <ac:cxnSpMk id="96" creationId="{50E35EAF-2871-41AE-8BFF-5CBAB4F578E7}"/>
          </ac:cxnSpMkLst>
        </pc:cxnChg>
        <pc:cxnChg chg="add mod">
          <ac:chgData name="Kumar, Mithlesh" userId="f75b44f8-038e-4ce4-a7a5-b89273cc7715" providerId="ADAL" clId="{7A2C1445-F5BC-4F78-AD4F-3DB5F14BC1BD}" dt="2022-04-15T16:00:21.417" v="1712" actId="1036"/>
          <ac:cxnSpMkLst>
            <pc:docMk/>
            <pc:sldMk cId="3953432209" sldId="258"/>
            <ac:cxnSpMk id="97" creationId="{4FBFE650-5F3E-4DEB-825B-ED2AF5738123}"/>
          </ac:cxnSpMkLst>
        </pc:cxnChg>
        <pc:cxnChg chg="del">
          <ac:chgData name="Kumar, Mithlesh" userId="f75b44f8-038e-4ce4-a7a5-b89273cc7715" providerId="ADAL" clId="{7A2C1445-F5BC-4F78-AD4F-3DB5F14BC1BD}" dt="2022-04-15T13:55:58.601" v="3" actId="478"/>
          <ac:cxnSpMkLst>
            <pc:docMk/>
            <pc:sldMk cId="3953432209" sldId="258"/>
            <ac:cxnSpMk id="99" creationId="{BD7CDCE1-74B7-4F3C-91A6-8F435D7267ED}"/>
          </ac:cxnSpMkLst>
        </pc:cxnChg>
        <pc:cxnChg chg="del">
          <ac:chgData name="Kumar, Mithlesh" userId="f75b44f8-038e-4ce4-a7a5-b89273cc7715" providerId="ADAL" clId="{7A2C1445-F5BC-4F78-AD4F-3DB5F14BC1BD}" dt="2022-04-15T13:55:58.601" v="3" actId="478"/>
          <ac:cxnSpMkLst>
            <pc:docMk/>
            <pc:sldMk cId="3953432209" sldId="258"/>
            <ac:cxnSpMk id="104" creationId="{630E0C7C-EA74-4B60-AEE7-5B4B08A62BA2}"/>
          </ac:cxnSpMkLst>
        </pc:cxnChg>
        <pc:cxnChg chg="add mod">
          <ac:chgData name="Kumar, Mithlesh" userId="f75b44f8-038e-4ce4-a7a5-b89273cc7715" providerId="ADAL" clId="{7A2C1445-F5BC-4F78-AD4F-3DB5F14BC1BD}" dt="2022-05-11T14:49:52.944" v="2845" actId="14100"/>
          <ac:cxnSpMkLst>
            <pc:docMk/>
            <pc:sldMk cId="3953432209" sldId="258"/>
            <ac:cxnSpMk id="105" creationId="{E138763C-4AB4-69AA-8DF1-7CE4392E9730}"/>
          </ac:cxnSpMkLst>
        </pc:cxnChg>
        <pc:cxnChg chg="del">
          <ac:chgData name="Kumar, Mithlesh" userId="f75b44f8-038e-4ce4-a7a5-b89273cc7715" providerId="ADAL" clId="{7A2C1445-F5BC-4F78-AD4F-3DB5F14BC1BD}" dt="2022-04-15T13:55:58.601" v="3" actId="478"/>
          <ac:cxnSpMkLst>
            <pc:docMk/>
            <pc:sldMk cId="3953432209" sldId="258"/>
            <ac:cxnSpMk id="108" creationId="{76403956-1DBA-4B75-B801-832BADA66FE1}"/>
          </ac:cxnSpMkLst>
        </pc:cxnChg>
        <pc:cxnChg chg="add mod">
          <ac:chgData name="Kumar, Mithlesh" userId="f75b44f8-038e-4ce4-a7a5-b89273cc7715" providerId="ADAL" clId="{7A2C1445-F5BC-4F78-AD4F-3DB5F14BC1BD}" dt="2022-05-11T14:50:52.480" v="2859" actId="14100"/>
          <ac:cxnSpMkLst>
            <pc:docMk/>
            <pc:sldMk cId="3953432209" sldId="258"/>
            <ac:cxnSpMk id="108" creationId="{A81111E7-222B-639A-AF17-4139C1455F24}"/>
          </ac:cxnSpMkLst>
        </pc:cxnChg>
        <pc:cxnChg chg="add mod">
          <ac:chgData name="Kumar, Mithlesh" userId="f75b44f8-038e-4ce4-a7a5-b89273cc7715" providerId="ADAL" clId="{7A2C1445-F5BC-4F78-AD4F-3DB5F14BC1BD}" dt="2022-04-15T15:44:20.535" v="1428" actId="1076"/>
          <ac:cxnSpMkLst>
            <pc:docMk/>
            <pc:sldMk cId="3953432209" sldId="258"/>
            <ac:cxnSpMk id="110" creationId="{EFF3C399-F16A-4FA2-97F0-1789538ACD93}"/>
          </ac:cxnSpMkLst>
        </pc:cxnChg>
        <pc:cxnChg chg="del">
          <ac:chgData name="Kumar, Mithlesh" userId="f75b44f8-038e-4ce4-a7a5-b89273cc7715" providerId="ADAL" clId="{7A2C1445-F5BC-4F78-AD4F-3DB5F14BC1BD}" dt="2022-04-15T13:55:58.601" v="3" actId="478"/>
          <ac:cxnSpMkLst>
            <pc:docMk/>
            <pc:sldMk cId="3953432209" sldId="258"/>
            <ac:cxnSpMk id="111" creationId="{01B969A9-9EBB-459F-9C55-D65FCEC6B6A3}"/>
          </ac:cxnSpMkLst>
        </pc:cxnChg>
        <pc:cxnChg chg="add mod">
          <ac:chgData name="Kumar, Mithlesh" userId="f75b44f8-038e-4ce4-a7a5-b89273cc7715" providerId="ADAL" clId="{7A2C1445-F5BC-4F78-AD4F-3DB5F14BC1BD}" dt="2022-04-15T16:27:12.421" v="2227" actId="1076"/>
          <ac:cxnSpMkLst>
            <pc:docMk/>
            <pc:sldMk cId="3953432209" sldId="258"/>
            <ac:cxnSpMk id="114" creationId="{ABA11364-993F-456D-B101-E6EADF4146E1}"/>
          </ac:cxnSpMkLst>
        </pc:cxnChg>
        <pc:cxnChg chg="add mod">
          <ac:chgData name="Kumar, Mithlesh" userId="f75b44f8-038e-4ce4-a7a5-b89273cc7715" providerId="ADAL" clId="{7A2C1445-F5BC-4F78-AD4F-3DB5F14BC1BD}" dt="2022-04-15T15:42:17.334" v="1375" actId="1037"/>
          <ac:cxnSpMkLst>
            <pc:docMk/>
            <pc:sldMk cId="3953432209" sldId="258"/>
            <ac:cxnSpMk id="121" creationId="{BE9262AD-6CE2-4BCC-BBE9-BD6F8E0E900D}"/>
          </ac:cxnSpMkLst>
        </pc:cxnChg>
        <pc:cxnChg chg="add mod">
          <ac:chgData name="Kumar, Mithlesh" userId="f75b44f8-038e-4ce4-a7a5-b89273cc7715" providerId="ADAL" clId="{7A2C1445-F5BC-4F78-AD4F-3DB5F14BC1BD}" dt="2022-04-15T16:00:21.417" v="1712" actId="1036"/>
          <ac:cxnSpMkLst>
            <pc:docMk/>
            <pc:sldMk cId="3953432209" sldId="258"/>
            <ac:cxnSpMk id="123" creationId="{7E39839A-E2B7-439A-AF4E-AA003BD751E0}"/>
          </ac:cxnSpMkLst>
        </pc:cxnChg>
        <pc:cxnChg chg="add mod">
          <ac:chgData name="Kumar, Mithlesh" userId="f75b44f8-038e-4ce4-a7a5-b89273cc7715" providerId="ADAL" clId="{7A2C1445-F5BC-4F78-AD4F-3DB5F14BC1BD}" dt="2022-04-15T15:43:52.964" v="1412" actId="1076"/>
          <ac:cxnSpMkLst>
            <pc:docMk/>
            <pc:sldMk cId="3953432209" sldId="258"/>
            <ac:cxnSpMk id="125" creationId="{B9198B18-FDEE-421F-87CB-6217D1AAA0F6}"/>
          </ac:cxnSpMkLst>
        </pc:cxnChg>
        <pc:cxnChg chg="add mod">
          <ac:chgData name="Kumar, Mithlesh" userId="f75b44f8-038e-4ce4-a7a5-b89273cc7715" providerId="ADAL" clId="{7A2C1445-F5BC-4F78-AD4F-3DB5F14BC1BD}" dt="2022-04-15T16:26:55.147" v="2216" actId="14100"/>
          <ac:cxnSpMkLst>
            <pc:docMk/>
            <pc:sldMk cId="3953432209" sldId="258"/>
            <ac:cxnSpMk id="128" creationId="{54CB597B-2D75-47E7-8DBD-475BFE05D878}"/>
          </ac:cxnSpMkLst>
        </pc:cxnChg>
        <pc:cxnChg chg="add mod">
          <ac:chgData name="Kumar, Mithlesh" userId="f75b44f8-038e-4ce4-a7a5-b89273cc7715" providerId="ADAL" clId="{7A2C1445-F5BC-4F78-AD4F-3DB5F14BC1BD}" dt="2022-04-15T16:00:21.417" v="1712" actId="1036"/>
          <ac:cxnSpMkLst>
            <pc:docMk/>
            <pc:sldMk cId="3953432209" sldId="258"/>
            <ac:cxnSpMk id="135" creationId="{4E3101A3-E3B1-482A-8213-B6E2B645BB92}"/>
          </ac:cxnSpMkLst>
        </pc:cxnChg>
        <pc:cxnChg chg="add mod">
          <ac:chgData name="Kumar, Mithlesh" userId="f75b44f8-038e-4ce4-a7a5-b89273cc7715" providerId="ADAL" clId="{7A2C1445-F5BC-4F78-AD4F-3DB5F14BC1BD}" dt="2022-04-15T16:27:38.212" v="2230" actId="1076"/>
          <ac:cxnSpMkLst>
            <pc:docMk/>
            <pc:sldMk cId="3953432209" sldId="258"/>
            <ac:cxnSpMk id="138" creationId="{3B094A9C-A4E0-42F2-97B6-06F37AEDBDAA}"/>
          </ac:cxnSpMkLst>
        </pc:cxnChg>
        <pc:cxnChg chg="add mod">
          <ac:chgData name="Kumar, Mithlesh" userId="f75b44f8-038e-4ce4-a7a5-b89273cc7715" providerId="ADAL" clId="{7A2C1445-F5BC-4F78-AD4F-3DB5F14BC1BD}" dt="2022-04-15T16:27:28.623" v="2228" actId="1076"/>
          <ac:cxnSpMkLst>
            <pc:docMk/>
            <pc:sldMk cId="3953432209" sldId="258"/>
            <ac:cxnSpMk id="160" creationId="{EFBF5C39-E7B1-4E5C-A7D8-51263B10ADF7}"/>
          </ac:cxnSpMkLst>
        </pc:cxnChg>
        <pc:cxnChg chg="add mod">
          <ac:chgData name="Kumar, Mithlesh" userId="f75b44f8-038e-4ce4-a7a5-b89273cc7715" providerId="ADAL" clId="{7A2C1445-F5BC-4F78-AD4F-3DB5F14BC1BD}" dt="2022-04-15T15:51:37.030" v="1522" actId="164"/>
          <ac:cxnSpMkLst>
            <pc:docMk/>
            <pc:sldMk cId="3953432209" sldId="258"/>
            <ac:cxnSpMk id="172" creationId="{C2BBFF87-9C05-4669-8E09-C641B45894D4}"/>
          </ac:cxnSpMkLst>
        </pc:cxnChg>
        <pc:cxnChg chg="add mod">
          <ac:chgData name="Kumar, Mithlesh" userId="f75b44f8-038e-4ce4-a7a5-b89273cc7715" providerId="ADAL" clId="{7A2C1445-F5BC-4F78-AD4F-3DB5F14BC1BD}" dt="2022-04-15T15:51:50.864" v="1540" actId="164"/>
          <ac:cxnSpMkLst>
            <pc:docMk/>
            <pc:sldMk cId="3953432209" sldId="258"/>
            <ac:cxnSpMk id="175" creationId="{A492E385-F7EF-4846-B0F4-3C67241AE453}"/>
          </ac:cxnSpMkLst>
        </pc:cxnChg>
        <pc:cxnChg chg="add mod">
          <ac:chgData name="Kumar, Mithlesh" userId="f75b44f8-038e-4ce4-a7a5-b89273cc7715" providerId="ADAL" clId="{7A2C1445-F5BC-4F78-AD4F-3DB5F14BC1BD}" dt="2022-04-15T15:51:59.212" v="1557" actId="164"/>
          <ac:cxnSpMkLst>
            <pc:docMk/>
            <pc:sldMk cId="3953432209" sldId="258"/>
            <ac:cxnSpMk id="178" creationId="{B0D5D8BD-0516-4D73-A7AB-324AD0DB8890}"/>
          </ac:cxnSpMkLst>
        </pc:cxnChg>
        <pc:cxnChg chg="add mod">
          <ac:chgData name="Kumar, Mithlesh" userId="f75b44f8-038e-4ce4-a7a5-b89273cc7715" providerId="ADAL" clId="{7A2C1445-F5BC-4F78-AD4F-3DB5F14BC1BD}" dt="2022-04-15T15:52:07.817" v="1581" actId="164"/>
          <ac:cxnSpMkLst>
            <pc:docMk/>
            <pc:sldMk cId="3953432209" sldId="258"/>
            <ac:cxnSpMk id="181" creationId="{6AD51B24-2409-47D3-87CC-1030C8123581}"/>
          </ac:cxnSpMkLst>
        </pc:cxnChg>
        <pc:cxnChg chg="add mod">
          <ac:chgData name="Kumar, Mithlesh" userId="f75b44f8-038e-4ce4-a7a5-b89273cc7715" providerId="ADAL" clId="{7A2C1445-F5BC-4F78-AD4F-3DB5F14BC1BD}" dt="2022-04-15T16:00:44.127" v="1738" actId="1035"/>
          <ac:cxnSpMkLst>
            <pc:docMk/>
            <pc:sldMk cId="3953432209" sldId="258"/>
            <ac:cxnSpMk id="184" creationId="{A5CC77AE-C0CA-49CD-84EB-73CCFC9906E7}"/>
          </ac:cxnSpMkLst>
        </pc:cxnChg>
        <pc:cxnChg chg="add del mod">
          <ac:chgData name="Kumar, Mithlesh" userId="f75b44f8-038e-4ce4-a7a5-b89273cc7715" providerId="ADAL" clId="{7A2C1445-F5BC-4F78-AD4F-3DB5F14BC1BD}" dt="2022-04-15T15:53:35.813" v="1662" actId="478"/>
          <ac:cxnSpMkLst>
            <pc:docMk/>
            <pc:sldMk cId="3953432209" sldId="258"/>
            <ac:cxnSpMk id="187" creationId="{0F151C9A-52E6-4321-985B-155AA94C3F2A}"/>
          </ac:cxnSpMkLst>
        </pc:cxnChg>
        <pc:cxnChg chg="mod">
          <ac:chgData name="Kumar, Mithlesh" userId="f75b44f8-038e-4ce4-a7a5-b89273cc7715" providerId="ADAL" clId="{7A2C1445-F5BC-4F78-AD4F-3DB5F14BC1BD}" dt="2022-04-15T15:54:07.732" v="1666" actId="14100"/>
          <ac:cxnSpMkLst>
            <pc:docMk/>
            <pc:sldMk cId="3953432209" sldId="258"/>
            <ac:cxnSpMk id="196" creationId="{6A57F846-B1F6-43B4-8E78-F2BD12B1FA27}"/>
          </ac:cxnSpMkLst>
        </pc:cxnChg>
        <pc:cxnChg chg="mod">
          <ac:chgData name="Kumar, Mithlesh" userId="f75b44f8-038e-4ce4-a7a5-b89273cc7715" providerId="ADAL" clId="{7A2C1445-F5BC-4F78-AD4F-3DB5F14BC1BD}" dt="2022-04-15T15:55:02.405" v="1671" actId="14100"/>
          <ac:cxnSpMkLst>
            <pc:docMk/>
            <pc:sldMk cId="3953432209" sldId="258"/>
            <ac:cxnSpMk id="200" creationId="{289E46E8-6139-457B-B7D6-AA0ABCFEDD18}"/>
          </ac:cxnSpMkLst>
        </pc:cxnChg>
        <pc:cxnChg chg="mod">
          <ac:chgData name="Kumar, Mithlesh" userId="f75b44f8-038e-4ce4-a7a5-b89273cc7715" providerId="ADAL" clId="{7A2C1445-F5BC-4F78-AD4F-3DB5F14BC1BD}" dt="2022-04-15T15:56:38.464" v="1683" actId="14100"/>
          <ac:cxnSpMkLst>
            <pc:docMk/>
            <pc:sldMk cId="3953432209" sldId="258"/>
            <ac:cxnSpMk id="204" creationId="{A000B0C9-8697-4642-A929-CC970E91DA4A}"/>
          </ac:cxnSpMkLst>
        </pc:cxnChg>
        <pc:cxnChg chg="mod">
          <ac:chgData name="Kumar, Mithlesh" userId="f75b44f8-038e-4ce4-a7a5-b89273cc7715" providerId="ADAL" clId="{7A2C1445-F5BC-4F78-AD4F-3DB5F14BC1BD}" dt="2022-04-15T15:57:22.854" v="1687" actId="14100"/>
          <ac:cxnSpMkLst>
            <pc:docMk/>
            <pc:sldMk cId="3953432209" sldId="258"/>
            <ac:cxnSpMk id="208" creationId="{77C94BDC-57AC-498C-BC54-DFBA3E30560B}"/>
          </ac:cxnSpMkLst>
        </pc:cxnChg>
        <pc:cxnChg chg="mod">
          <ac:chgData name="Kumar, Mithlesh" userId="f75b44f8-038e-4ce4-a7a5-b89273cc7715" providerId="ADAL" clId="{7A2C1445-F5BC-4F78-AD4F-3DB5F14BC1BD}" dt="2022-04-15T15:58:36.352" v="1701" actId="14100"/>
          <ac:cxnSpMkLst>
            <pc:docMk/>
            <pc:sldMk cId="3953432209" sldId="258"/>
            <ac:cxnSpMk id="212" creationId="{28107F94-8A1C-4CDC-831C-DB297D56716F}"/>
          </ac:cxnSpMkLst>
        </pc:cxnChg>
        <pc:cxnChg chg="add mod">
          <ac:chgData name="Kumar, Mithlesh" userId="f75b44f8-038e-4ce4-a7a5-b89273cc7715" providerId="ADAL" clId="{7A2C1445-F5BC-4F78-AD4F-3DB5F14BC1BD}" dt="2022-04-15T16:00:44.127" v="1738" actId="1035"/>
          <ac:cxnSpMkLst>
            <pc:docMk/>
            <pc:sldMk cId="3953432209" sldId="258"/>
            <ac:cxnSpMk id="215" creationId="{12C5B5E8-6F5E-4714-9C28-6FF115269AFE}"/>
          </ac:cxnSpMkLst>
        </pc:cxnChg>
        <pc:cxnChg chg="add mod">
          <ac:chgData name="Kumar, Mithlesh" userId="f75b44f8-038e-4ce4-a7a5-b89273cc7715" providerId="ADAL" clId="{7A2C1445-F5BC-4F78-AD4F-3DB5F14BC1BD}" dt="2022-04-15T16:12:10.990" v="1799" actId="1035"/>
          <ac:cxnSpMkLst>
            <pc:docMk/>
            <pc:sldMk cId="3953432209" sldId="258"/>
            <ac:cxnSpMk id="218" creationId="{C3A1E80F-7168-4C37-894D-85080E09B1E8}"/>
          </ac:cxnSpMkLst>
        </pc:cxnChg>
        <pc:cxnChg chg="add mod">
          <ac:chgData name="Kumar, Mithlesh" userId="f75b44f8-038e-4ce4-a7a5-b89273cc7715" providerId="ADAL" clId="{7A2C1445-F5BC-4F78-AD4F-3DB5F14BC1BD}" dt="2022-04-15T16:14:09.080" v="1816" actId="164"/>
          <ac:cxnSpMkLst>
            <pc:docMk/>
            <pc:sldMk cId="3953432209" sldId="258"/>
            <ac:cxnSpMk id="222" creationId="{C4A8C8A6-6EAF-43B8-8BB8-4BCCEB7FEAF3}"/>
          </ac:cxnSpMkLst>
        </pc:cxnChg>
        <pc:cxnChg chg="mod topLvl">
          <ac:chgData name="Kumar, Mithlesh" userId="f75b44f8-038e-4ce4-a7a5-b89273cc7715" providerId="ADAL" clId="{7A2C1445-F5BC-4F78-AD4F-3DB5F14BC1BD}" dt="2022-04-15T16:23:43.630" v="2176" actId="164"/>
          <ac:cxnSpMkLst>
            <pc:docMk/>
            <pc:sldMk cId="3953432209" sldId="258"/>
            <ac:cxnSpMk id="227" creationId="{BADD2D74-A8B7-47A4-A9DC-64715FF2F04D}"/>
          </ac:cxnSpMkLst>
        </pc:cxnChg>
        <pc:cxnChg chg="add mod">
          <ac:chgData name="Kumar, Mithlesh" userId="f75b44f8-038e-4ce4-a7a5-b89273cc7715" providerId="ADAL" clId="{7A2C1445-F5BC-4F78-AD4F-3DB5F14BC1BD}" dt="2022-04-15T16:23:43.630" v="2176" actId="164"/>
          <ac:cxnSpMkLst>
            <pc:docMk/>
            <pc:sldMk cId="3953432209" sldId="258"/>
            <ac:cxnSpMk id="234" creationId="{C490DE31-16E2-47AD-A44A-943FD668819A}"/>
          </ac:cxnSpMkLst>
        </pc:cxnChg>
        <pc:cxnChg chg="add mod">
          <ac:chgData name="Kumar, Mithlesh" userId="f75b44f8-038e-4ce4-a7a5-b89273cc7715" providerId="ADAL" clId="{7A2C1445-F5BC-4F78-AD4F-3DB5F14BC1BD}" dt="2022-04-15T16:23:43.630" v="2176" actId="164"/>
          <ac:cxnSpMkLst>
            <pc:docMk/>
            <pc:sldMk cId="3953432209" sldId="258"/>
            <ac:cxnSpMk id="239" creationId="{FEFA0E5F-B347-4604-9311-C538D0F0375A}"/>
          </ac:cxnSpMkLst>
        </pc:cxnChg>
        <pc:cxnChg chg="mod">
          <ac:chgData name="Kumar, Mithlesh" userId="f75b44f8-038e-4ce4-a7a5-b89273cc7715" providerId="ADAL" clId="{7A2C1445-F5BC-4F78-AD4F-3DB5F14BC1BD}" dt="2022-04-15T16:24:11.233" v="2182"/>
          <ac:cxnSpMkLst>
            <pc:docMk/>
            <pc:sldMk cId="3953432209" sldId="258"/>
            <ac:cxnSpMk id="246" creationId="{920F3605-23BB-4EEC-987F-77F8F3123136}"/>
          </ac:cxnSpMkLst>
        </pc:cxnChg>
        <pc:cxnChg chg="mod">
          <ac:chgData name="Kumar, Mithlesh" userId="f75b44f8-038e-4ce4-a7a5-b89273cc7715" providerId="ADAL" clId="{7A2C1445-F5BC-4F78-AD4F-3DB5F14BC1BD}" dt="2022-04-15T16:24:11.233" v="2182"/>
          <ac:cxnSpMkLst>
            <pc:docMk/>
            <pc:sldMk cId="3953432209" sldId="258"/>
            <ac:cxnSpMk id="252" creationId="{5CDBEB43-C2C8-4C50-B0D4-7AFCCFC6EB46}"/>
          </ac:cxnSpMkLst>
        </pc:cxnChg>
        <pc:cxnChg chg="mod">
          <ac:chgData name="Kumar, Mithlesh" userId="f75b44f8-038e-4ce4-a7a5-b89273cc7715" providerId="ADAL" clId="{7A2C1445-F5BC-4F78-AD4F-3DB5F14BC1BD}" dt="2022-04-15T16:24:11.233" v="2182"/>
          <ac:cxnSpMkLst>
            <pc:docMk/>
            <pc:sldMk cId="3953432209" sldId="258"/>
            <ac:cxnSpMk id="253" creationId="{87F34B89-96B5-4C23-82C4-73444BE57FC3}"/>
          </ac:cxnSpMkLst>
        </pc:cxnChg>
        <pc:cxnChg chg="mod">
          <ac:chgData name="Kumar, Mithlesh" userId="f75b44f8-038e-4ce4-a7a5-b89273cc7715" providerId="ADAL" clId="{7A2C1445-F5BC-4F78-AD4F-3DB5F14BC1BD}" dt="2022-04-15T16:25:16.824" v="2196"/>
          <ac:cxnSpMkLst>
            <pc:docMk/>
            <pc:sldMk cId="3953432209" sldId="258"/>
            <ac:cxnSpMk id="261" creationId="{563E08E8-9E4D-4D4B-B780-DCFB957A44E4}"/>
          </ac:cxnSpMkLst>
        </pc:cxnChg>
        <pc:cxnChg chg="mod">
          <ac:chgData name="Kumar, Mithlesh" userId="f75b44f8-038e-4ce4-a7a5-b89273cc7715" providerId="ADAL" clId="{7A2C1445-F5BC-4F78-AD4F-3DB5F14BC1BD}" dt="2022-04-15T16:25:16.824" v="2196"/>
          <ac:cxnSpMkLst>
            <pc:docMk/>
            <pc:sldMk cId="3953432209" sldId="258"/>
            <ac:cxnSpMk id="262" creationId="{A7C206C6-116F-481F-9F0D-4C536C787F65}"/>
          </ac:cxnSpMkLst>
        </pc:cxnChg>
      </pc:sldChg>
      <pc:sldChg chg="addSp delSp modSp mod">
        <pc:chgData name="Kumar, Mithlesh" userId="f75b44f8-038e-4ce4-a7a5-b89273cc7715" providerId="ADAL" clId="{7A2C1445-F5BC-4F78-AD4F-3DB5F14BC1BD}" dt="2022-04-15T14:59:28.818" v="474" actId="1038"/>
        <pc:sldMkLst>
          <pc:docMk/>
          <pc:sldMk cId="4212769980" sldId="259"/>
        </pc:sldMkLst>
        <pc:spChg chg="mod">
          <ac:chgData name="Kumar, Mithlesh" userId="f75b44f8-038e-4ce4-a7a5-b89273cc7715" providerId="ADAL" clId="{7A2C1445-F5BC-4F78-AD4F-3DB5F14BC1BD}" dt="2022-04-15T13:57:01.054" v="22" actId="20577"/>
          <ac:spMkLst>
            <pc:docMk/>
            <pc:sldMk cId="4212769980" sldId="259"/>
            <ac:spMk id="17" creationId="{2A4EE2B2-039F-4BEC-BC0F-3341A69E1426}"/>
          </ac:spMkLst>
        </pc:spChg>
        <pc:spChg chg="mod">
          <ac:chgData name="Kumar, Mithlesh" userId="f75b44f8-038e-4ce4-a7a5-b89273cc7715" providerId="ADAL" clId="{7A2C1445-F5BC-4F78-AD4F-3DB5F14BC1BD}" dt="2022-04-15T13:56:24.884" v="11" actId="6549"/>
          <ac:spMkLst>
            <pc:docMk/>
            <pc:sldMk cId="4212769980" sldId="259"/>
            <ac:spMk id="24" creationId="{4F8D2751-8702-475D-81DD-E3D9B4F30A16}"/>
          </ac:spMkLst>
        </pc:spChg>
        <pc:graphicFrameChg chg="add mod modGraphic">
          <ac:chgData name="Kumar, Mithlesh" userId="f75b44f8-038e-4ce4-a7a5-b89273cc7715" providerId="ADAL" clId="{7A2C1445-F5BC-4F78-AD4F-3DB5F14BC1BD}" dt="2022-04-15T14:59:16.512" v="469" actId="1076"/>
          <ac:graphicFrameMkLst>
            <pc:docMk/>
            <pc:sldMk cId="4212769980" sldId="259"/>
            <ac:graphicFrameMk id="26" creationId="{D5518CF8-0B3D-4B2A-B01B-98DAC6FA5F0A}"/>
          </ac:graphicFrameMkLst>
        </pc:graphicFrameChg>
        <pc:picChg chg="add del mod">
          <ac:chgData name="Kumar, Mithlesh" userId="f75b44f8-038e-4ce4-a7a5-b89273cc7715" providerId="ADAL" clId="{7A2C1445-F5BC-4F78-AD4F-3DB5F14BC1BD}" dt="2022-04-15T14:58:08.379" v="453" actId="478"/>
          <ac:picMkLst>
            <pc:docMk/>
            <pc:sldMk cId="4212769980" sldId="259"/>
            <ac:picMk id="4" creationId="{434702CC-CAD8-46AB-AA10-FF9943140BC2}"/>
          </ac:picMkLst>
        </pc:picChg>
        <pc:picChg chg="del">
          <ac:chgData name="Kumar, Mithlesh" userId="f75b44f8-038e-4ce4-a7a5-b89273cc7715" providerId="ADAL" clId="{7A2C1445-F5BC-4F78-AD4F-3DB5F14BC1BD}" dt="2022-04-15T13:56:10.561" v="6" actId="478"/>
          <ac:picMkLst>
            <pc:docMk/>
            <pc:sldMk cId="4212769980" sldId="259"/>
            <ac:picMk id="5" creationId="{74F67A86-25CD-41DE-A188-830302075570}"/>
          </ac:picMkLst>
        </pc:picChg>
        <pc:picChg chg="add del mod">
          <ac:chgData name="Kumar, Mithlesh" userId="f75b44f8-038e-4ce4-a7a5-b89273cc7715" providerId="ADAL" clId="{7A2C1445-F5BC-4F78-AD4F-3DB5F14BC1BD}" dt="2022-04-15T14:58:07.722" v="452" actId="478"/>
          <ac:picMkLst>
            <pc:docMk/>
            <pc:sldMk cId="4212769980" sldId="259"/>
            <ac:picMk id="7" creationId="{1D4106ED-76AB-4451-9DE7-C9E284671F87}"/>
          </ac:picMkLst>
        </pc:picChg>
        <pc:picChg chg="del">
          <ac:chgData name="Kumar, Mithlesh" userId="f75b44f8-038e-4ce4-a7a5-b89273cc7715" providerId="ADAL" clId="{7A2C1445-F5BC-4F78-AD4F-3DB5F14BC1BD}" dt="2022-04-15T13:56:11.912" v="7" actId="478"/>
          <ac:picMkLst>
            <pc:docMk/>
            <pc:sldMk cId="4212769980" sldId="259"/>
            <ac:picMk id="8" creationId="{8D98DAB4-94E4-44D8-837E-9474FD2BFBEE}"/>
          </ac:picMkLst>
        </pc:picChg>
        <pc:picChg chg="add del mod ord">
          <ac:chgData name="Kumar, Mithlesh" userId="f75b44f8-038e-4ce4-a7a5-b89273cc7715" providerId="ADAL" clId="{7A2C1445-F5BC-4F78-AD4F-3DB5F14BC1BD}" dt="2022-04-15T14:58:06.242" v="451" actId="478"/>
          <ac:picMkLst>
            <pc:docMk/>
            <pc:sldMk cId="4212769980" sldId="259"/>
            <ac:picMk id="10" creationId="{7D12DAB4-F7EC-433C-A03E-D0380347339D}"/>
          </ac:picMkLst>
        </pc:picChg>
        <pc:picChg chg="del">
          <ac:chgData name="Kumar, Mithlesh" userId="f75b44f8-038e-4ce4-a7a5-b89273cc7715" providerId="ADAL" clId="{7A2C1445-F5BC-4F78-AD4F-3DB5F14BC1BD}" dt="2022-04-15T13:56:08.024" v="4" actId="478"/>
          <ac:picMkLst>
            <pc:docMk/>
            <pc:sldMk cId="4212769980" sldId="259"/>
            <ac:picMk id="11" creationId="{8C3D61D7-0DDA-4C57-9CB4-8212D08CFF07}"/>
          </ac:picMkLst>
        </pc:picChg>
        <pc:picChg chg="del">
          <ac:chgData name="Kumar, Mithlesh" userId="f75b44f8-038e-4ce4-a7a5-b89273cc7715" providerId="ADAL" clId="{7A2C1445-F5BC-4F78-AD4F-3DB5F14BC1BD}" dt="2022-04-15T13:56:09.014" v="5" actId="478"/>
          <ac:picMkLst>
            <pc:docMk/>
            <pc:sldMk cId="4212769980" sldId="259"/>
            <ac:picMk id="15" creationId="{719BD88A-2AE4-4D98-9B7C-E3160C3B38BF}"/>
          </ac:picMkLst>
        </pc:picChg>
        <pc:picChg chg="add mod">
          <ac:chgData name="Kumar, Mithlesh" userId="f75b44f8-038e-4ce4-a7a5-b89273cc7715" providerId="ADAL" clId="{7A2C1445-F5BC-4F78-AD4F-3DB5F14BC1BD}" dt="2022-04-15T14:59:08.076" v="467" actId="1076"/>
          <ac:picMkLst>
            <pc:docMk/>
            <pc:sldMk cId="4212769980" sldId="259"/>
            <ac:picMk id="29" creationId="{5D9FABB8-DAAC-4414-987B-9141E8CAF036}"/>
          </ac:picMkLst>
        </pc:picChg>
        <pc:picChg chg="add mod">
          <ac:chgData name="Kumar, Mithlesh" userId="f75b44f8-038e-4ce4-a7a5-b89273cc7715" providerId="ADAL" clId="{7A2C1445-F5BC-4F78-AD4F-3DB5F14BC1BD}" dt="2022-04-15T14:59:11.623" v="468" actId="1076"/>
          <ac:picMkLst>
            <pc:docMk/>
            <pc:sldMk cId="4212769980" sldId="259"/>
            <ac:picMk id="33" creationId="{2528B1C2-41FB-4E89-9E16-7534827BDAF7}"/>
          </ac:picMkLst>
        </pc:picChg>
        <pc:picChg chg="add mod ord">
          <ac:chgData name="Kumar, Mithlesh" userId="f75b44f8-038e-4ce4-a7a5-b89273cc7715" providerId="ADAL" clId="{7A2C1445-F5BC-4F78-AD4F-3DB5F14BC1BD}" dt="2022-04-15T14:59:28.818" v="474" actId="1038"/>
          <ac:picMkLst>
            <pc:docMk/>
            <pc:sldMk cId="4212769980" sldId="259"/>
            <ac:picMk id="35" creationId="{8BA4F426-71E2-44EE-A8C2-C432F5EB4759}"/>
          </ac:picMkLst>
        </pc:picChg>
        <pc:cxnChg chg="mod">
          <ac:chgData name="Kumar, Mithlesh" userId="f75b44f8-038e-4ce4-a7a5-b89273cc7715" providerId="ADAL" clId="{7A2C1445-F5BC-4F78-AD4F-3DB5F14BC1BD}" dt="2022-04-15T13:58:58.724" v="41" actId="14100"/>
          <ac:cxnSpMkLst>
            <pc:docMk/>
            <pc:sldMk cId="4212769980" sldId="259"/>
            <ac:cxnSpMk id="19" creationId="{615BF2CD-2684-45FD-B5F8-3BBA39559CC9}"/>
          </ac:cxnSpMkLst>
        </pc:cxnChg>
        <pc:cxnChg chg="mod">
          <ac:chgData name="Kumar, Mithlesh" userId="f75b44f8-038e-4ce4-a7a5-b89273cc7715" providerId="ADAL" clId="{7A2C1445-F5BC-4F78-AD4F-3DB5F14BC1BD}" dt="2022-04-15T13:59:07.248" v="43" actId="14100"/>
          <ac:cxnSpMkLst>
            <pc:docMk/>
            <pc:sldMk cId="4212769980" sldId="259"/>
            <ac:cxnSpMk id="20" creationId="{E399A392-3F13-46B7-805D-B142DB3505AA}"/>
          </ac:cxnSpMkLst>
        </pc:cxnChg>
        <pc:cxnChg chg="mod">
          <ac:chgData name="Kumar, Mithlesh" userId="f75b44f8-038e-4ce4-a7a5-b89273cc7715" providerId="ADAL" clId="{7A2C1445-F5BC-4F78-AD4F-3DB5F14BC1BD}" dt="2022-04-15T13:59:35.308" v="47" actId="14100"/>
          <ac:cxnSpMkLst>
            <pc:docMk/>
            <pc:sldMk cId="4212769980" sldId="259"/>
            <ac:cxnSpMk id="23" creationId="{4C7B9E86-8EBD-431A-A6D0-30F454414E62}"/>
          </ac:cxnSpMkLst>
        </pc:cxnChg>
        <pc:cxnChg chg="mod">
          <ac:chgData name="Kumar, Mithlesh" userId="f75b44f8-038e-4ce4-a7a5-b89273cc7715" providerId="ADAL" clId="{7A2C1445-F5BC-4F78-AD4F-3DB5F14BC1BD}" dt="2022-04-15T13:59:12.143" v="44" actId="1076"/>
          <ac:cxnSpMkLst>
            <pc:docMk/>
            <pc:sldMk cId="4212769980" sldId="259"/>
            <ac:cxnSpMk id="28" creationId="{D741EF9A-BC5E-4405-9E83-3A5759AE44C7}"/>
          </ac:cxnSpMkLst>
        </pc:cxnChg>
        <pc:cxnChg chg="mod">
          <ac:chgData name="Kumar, Mithlesh" userId="f75b44f8-038e-4ce4-a7a5-b89273cc7715" providerId="ADAL" clId="{7A2C1445-F5BC-4F78-AD4F-3DB5F14BC1BD}" dt="2022-04-15T13:59:15.683" v="45" actId="14100"/>
          <ac:cxnSpMkLst>
            <pc:docMk/>
            <pc:sldMk cId="4212769980" sldId="259"/>
            <ac:cxnSpMk id="31" creationId="{DACF7A66-7753-4F47-90FC-6A865F96371D}"/>
          </ac:cxnSpMkLst>
        </pc:cxnChg>
        <pc:cxnChg chg="mod">
          <ac:chgData name="Kumar, Mithlesh" userId="f75b44f8-038e-4ce4-a7a5-b89273cc7715" providerId="ADAL" clId="{7A2C1445-F5BC-4F78-AD4F-3DB5F14BC1BD}" dt="2022-04-15T13:59:24.012" v="46" actId="14100"/>
          <ac:cxnSpMkLst>
            <pc:docMk/>
            <pc:sldMk cId="4212769980" sldId="259"/>
            <ac:cxnSpMk id="32" creationId="{98483E08-0CAD-4DE6-9E1A-901D9730C95C}"/>
          </ac:cxnSpMkLst>
        </pc:cxnChg>
      </pc:sldChg>
      <pc:sldChg chg="modSp mod">
        <pc:chgData name="Kumar, Mithlesh" userId="f75b44f8-038e-4ce4-a7a5-b89273cc7715" providerId="ADAL" clId="{7A2C1445-F5BC-4F78-AD4F-3DB5F14BC1BD}" dt="2022-04-15T16:35:10.205" v="2443" actId="6549"/>
        <pc:sldMkLst>
          <pc:docMk/>
          <pc:sldMk cId="1857153997" sldId="261"/>
        </pc:sldMkLst>
        <pc:spChg chg="mod">
          <ac:chgData name="Kumar, Mithlesh" userId="f75b44f8-038e-4ce4-a7a5-b89273cc7715" providerId="ADAL" clId="{7A2C1445-F5BC-4F78-AD4F-3DB5F14BC1BD}" dt="2022-04-15T16:35:10.205" v="2443" actId="6549"/>
          <ac:spMkLst>
            <pc:docMk/>
            <pc:sldMk cId="1857153997" sldId="261"/>
            <ac:spMk id="11" creationId="{9542AA67-EDBE-49A6-B2CE-27FDDD707B80}"/>
          </ac:spMkLst>
        </pc:spChg>
      </pc:sldChg>
      <pc:sldChg chg="modSp mod">
        <pc:chgData name="Kumar, Mithlesh" userId="f75b44f8-038e-4ce4-a7a5-b89273cc7715" providerId="ADAL" clId="{7A2C1445-F5BC-4F78-AD4F-3DB5F14BC1BD}" dt="2022-04-15T14:49:18.580" v="436" actId="20577"/>
        <pc:sldMkLst>
          <pc:docMk/>
          <pc:sldMk cId="4123256303" sldId="262"/>
        </pc:sldMkLst>
        <pc:spChg chg="mod">
          <ac:chgData name="Kumar, Mithlesh" userId="f75b44f8-038e-4ce4-a7a5-b89273cc7715" providerId="ADAL" clId="{7A2C1445-F5BC-4F78-AD4F-3DB5F14BC1BD}" dt="2022-04-15T14:49:18.580" v="436" actId="20577"/>
          <ac:spMkLst>
            <pc:docMk/>
            <pc:sldMk cId="4123256303" sldId="262"/>
            <ac:spMk id="3" creationId="{31A3432A-61FA-4919-9B86-584558E3DDB6}"/>
          </ac:spMkLst>
        </pc:spChg>
      </pc:sldChg>
      <pc:sldChg chg="addSp delSp modSp mod">
        <pc:chgData name="Kumar, Mithlesh" userId="f75b44f8-038e-4ce4-a7a5-b89273cc7715" providerId="ADAL" clId="{7A2C1445-F5BC-4F78-AD4F-3DB5F14BC1BD}" dt="2022-05-11T16:30:40.976" v="3009" actId="404"/>
        <pc:sldMkLst>
          <pc:docMk/>
          <pc:sldMk cId="1104057958" sldId="264"/>
        </pc:sldMkLst>
        <pc:spChg chg="mod">
          <ac:chgData name="Kumar, Mithlesh" userId="f75b44f8-038e-4ce4-a7a5-b89273cc7715" providerId="ADAL" clId="{7A2C1445-F5BC-4F78-AD4F-3DB5F14BC1BD}" dt="2022-04-15T14:45:01.824" v="224" actId="20577"/>
          <ac:spMkLst>
            <pc:docMk/>
            <pc:sldMk cId="1104057958" sldId="264"/>
            <ac:spMk id="2" creationId="{0D0F9D9E-8BB2-40D2-A1A6-F5EFC5849AA9}"/>
          </ac:spMkLst>
        </pc:spChg>
        <pc:spChg chg="del">
          <ac:chgData name="Kumar, Mithlesh" userId="f75b44f8-038e-4ce4-a7a5-b89273cc7715" providerId="ADAL" clId="{7A2C1445-F5BC-4F78-AD4F-3DB5F14BC1BD}" dt="2022-04-15T16:20:58.192" v="2085" actId="478"/>
          <ac:spMkLst>
            <pc:docMk/>
            <pc:sldMk cId="1104057958" sldId="264"/>
            <ac:spMk id="30" creationId="{83191475-8184-4B0B-BC2A-E4B333929493}"/>
          </ac:spMkLst>
        </pc:spChg>
        <pc:spChg chg="mod">
          <ac:chgData name="Kumar, Mithlesh" userId="f75b44f8-038e-4ce4-a7a5-b89273cc7715" providerId="ADAL" clId="{7A2C1445-F5BC-4F78-AD4F-3DB5F14BC1BD}" dt="2022-04-15T16:20:59.372" v="2086"/>
          <ac:spMkLst>
            <pc:docMk/>
            <pc:sldMk cId="1104057958" sldId="264"/>
            <ac:spMk id="37" creationId="{9A632185-1B23-485E-A760-F0203A74C381}"/>
          </ac:spMkLst>
        </pc:spChg>
        <pc:spChg chg="mod">
          <ac:chgData name="Kumar, Mithlesh" userId="f75b44f8-038e-4ce4-a7a5-b89273cc7715" providerId="ADAL" clId="{7A2C1445-F5BC-4F78-AD4F-3DB5F14BC1BD}" dt="2022-04-15T16:20:59.372" v="2086"/>
          <ac:spMkLst>
            <pc:docMk/>
            <pc:sldMk cId="1104057958" sldId="264"/>
            <ac:spMk id="38" creationId="{706B2DF2-10F6-44DE-9AE0-3D620F843714}"/>
          </ac:spMkLst>
        </pc:spChg>
        <pc:spChg chg="mod">
          <ac:chgData name="Kumar, Mithlesh" userId="f75b44f8-038e-4ce4-a7a5-b89273cc7715" providerId="ADAL" clId="{7A2C1445-F5BC-4F78-AD4F-3DB5F14BC1BD}" dt="2022-04-15T16:20:59.372" v="2086"/>
          <ac:spMkLst>
            <pc:docMk/>
            <pc:sldMk cId="1104057958" sldId="264"/>
            <ac:spMk id="39" creationId="{D508BB03-3B80-4926-A81E-4C635EC4B02E}"/>
          </ac:spMkLst>
        </pc:spChg>
        <pc:spChg chg="mod">
          <ac:chgData name="Kumar, Mithlesh" userId="f75b44f8-038e-4ce4-a7a5-b89273cc7715" providerId="ADAL" clId="{7A2C1445-F5BC-4F78-AD4F-3DB5F14BC1BD}" dt="2022-04-15T16:20:59.372" v="2086"/>
          <ac:spMkLst>
            <pc:docMk/>
            <pc:sldMk cId="1104057958" sldId="264"/>
            <ac:spMk id="50" creationId="{C01E0B63-DE8D-4070-BE5A-10AA4B0F9CC4}"/>
          </ac:spMkLst>
        </pc:spChg>
        <pc:spChg chg="mod">
          <ac:chgData name="Kumar, Mithlesh" userId="f75b44f8-038e-4ce4-a7a5-b89273cc7715" providerId="ADAL" clId="{7A2C1445-F5BC-4F78-AD4F-3DB5F14BC1BD}" dt="2022-04-15T16:20:59.372" v="2086"/>
          <ac:spMkLst>
            <pc:docMk/>
            <pc:sldMk cId="1104057958" sldId="264"/>
            <ac:spMk id="51" creationId="{2904377D-7F14-4010-BE77-7B68BE525815}"/>
          </ac:spMkLst>
        </pc:spChg>
        <pc:spChg chg="mod">
          <ac:chgData name="Kumar, Mithlesh" userId="f75b44f8-038e-4ce4-a7a5-b89273cc7715" providerId="ADAL" clId="{7A2C1445-F5BC-4F78-AD4F-3DB5F14BC1BD}" dt="2022-04-15T16:20:59.372" v="2086"/>
          <ac:spMkLst>
            <pc:docMk/>
            <pc:sldMk cId="1104057958" sldId="264"/>
            <ac:spMk id="53" creationId="{832BE2FD-8467-4B4C-A09C-94FFBA0697BA}"/>
          </ac:spMkLst>
        </pc:spChg>
        <pc:spChg chg="mod">
          <ac:chgData name="Kumar, Mithlesh" userId="f75b44f8-038e-4ce4-a7a5-b89273cc7715" providerId="ADAL" clId="{7A2C1445-F5BC-4F78-AD4F-3DB5F14BC1BD}" dt="2022-04-15T16:20:59.372" v="2086"/>
          <ac:spMkLst>
            <pc:docMk/>
            <pc:sldMk cId="1104057958" sldId="264"/>
            <ac:spMk id="54" creationId="{9D2AB345-7474-4AEB-B3F9-3A5DCAEFB872}"/>
          </ac:spMkLst>
        </pc:spChg>
        <pc:spChg chg="mod">
          <ac:chgData name="Kumar, Mithlesh" userId="f75b44f8-038e-4ce4-a7a5-b89273cc7715" providerId="ADAL" clId="{7A2C1445-F5BC-4F78-AD4F-3DB5F14BC1BD}" dt="2022-04-15T16:20:59.372" v="2086"/>
          <ac:spMkLst>
            <pc:docMk/>
            <pc:sldMk cId="1104057958" sldId="264"/>
            <ac:spMk id="55" creationId="{2233B129-56ED-4DC4-BD47-6DBBCB7A1102}"/>
          </ac:spMkLst>
        </pc:spChg>
        <pc:spChg chg="mod">
          <ac:chgData name="Kumar, Mithlesh" userId="f75b44f8-038e-4ce4-a7a5-b89273cc7715" providerId="ADAL" clId="{7A2C1445-F5BC-4F78-AD4F-3DB5F14BC1BD}" dt="2022-04-15T16:20:59.372" v="2086"/>
          <ac:spMkLst>
            <pc:docMk/>
            <pc:sldMk cId="1104057958" sldId="264"/>
            <ac:spMk id="56" creationId="{B0F16D21-ED3C-46BF-AB4B-E592422C9D56}"/>
          </ac:spMkLst>
        </pc:spChg>
        <pc:spChg chg="mod">
          <ac:chgData name="Kumar, Mithlesh" userId="f75b44f8-038e-4ce4-a7a5-b89273cc7715" providerId="ADAL" clId="{7A2C1445-F5BC-4F78-AD4F-3DB5F14BC1BD}" dt="2022-04-15T16:20:59.372" v="2086"/>
          <ac:spMkLst>
            <pc:docMk/>
            <pc:sldMk cId="1104057958" sldId="264"/>
            <ac:spMk id="57" creationId="{2544E5E5-27F4-4693-ACE6-15221DC13411}"/>
          </ac:spMkLst>
        </pc:spChg>
        <pc:spChg chg="mod">
          <ac:chgData name="Kumar, Mithlesh" userId="f75b44f8-038e-4ce4-a7a5-b89273cc7715" providerId="ADAL" clId="{7A2C1445-F5BC-4F78-AD4F-3DB5F14BC1BD}" dt="2022-04-15T16:20:59.372" v="2086"/>
          <ac:spMkLst>
            <pc:docMk/>
            <pc:sldMk cId="1104057958" sldId="264"/>
            <ac:spMk id="58" creationId="{8BF6E352-D40C-49D0-9237-DABAECC83EA3}"/>
          </ac:spMkLst>
        </pc:spChg>
        <pc:spChg chg="mod">
          <ac:chgData name="Kumar, Mithlesh" userId="f75b44f8-038e-4ce4-a7a5-b89273cc7715" providerId="ADAL" clId="{7A2C1445-F5BC-4F78-AD4F-3DB5F14BC1BD}" dt="2022-04-15T16:20:59.372" v="2086"/>
          <ac:spMkLst>
            <pc:docMk/>
            <pc:sldMk cId="1104057958" sldId="264"/>
            <ac:spMk id="59" creationId="{E5D92500-EFA2-4995-B980-324240472E6E}"/>
          </ac:spMkLst>
        </pc:spChg>
        <pc:spChg chg="mod">
          <ac:chgData name="Kumar, Mithlesh" userId="f75b44f8-038e-4ce4-a7a5-b89273cc7715" providerId="ADAL" clId="{7A2C1445-F5BC-4F78-AD4F-3DB5F14BC1BD}" dt="2022-04-15T16:20:59.372" v="2086"/>
          <ac:spMkLst>
            <pc:docMk/>
            <pc:sldMk cId="1104057958" sldId="264"/>
            <ac:spMk id="60" creationId="{52F73C69-0D35-4068-8C4B-0583A5F9A932}"/>
          </ac:spMkLst>
        </pc:spChg>
        <pc:spChg chg="mod">
          <ac:chgData name="Kumar, Mithlesh" userId="f75b44f8-038e-4ce4-a7a5-b89273cc7715" providerId="ADAL" clId="{7A2C1445-F5BC-4F78-AD4F-3DB5F14BC1BD}" dt="2022-04-15T16:20:59.372" v="2086"/>
          <ac:spMkLst>
            <pc:docMk/>
            <pc:sldMk cId="1104057958" sldId="264"/>
            <ac:spMk id="63" creationId="{7E615611-F97E-4FA0-9F7A-58C2A1D9B596}"/>
          </ac:spMkLst>
        </pc:spChg>
        <pc:spChg chg="mod">
          <ac:chgData name="Kumar, Mithlesh" userId="f75b44f8-038e-4ce4-a7a5-b89273cc7715" providerId="ADAL" clId="{7A2C1445-F5BC-4F78-AD4F-3DB5F14BC1BD}" dt="2022-04-15T16:20:59.372" v="2086"/>
          <ac:spMkLst>
            <pc:docMk/>
            <pc:sldMk cId="1104057958" sldId="264"/>
            <ac:spMk id="66" creationId="{671C25EF-EAEC-4713-BC6D-69FD7B95F297}"/>
          </ac:spMkLst>
        </pc:spChg>
        <pc:spChg chg="add mod">
          <ac:chgData name="Kumar, Mithlesh" userId="f75b44f8-038e-4ce4-a7a5-b89273cc7715" providerId="ADAL" clId="{7A2C1445-F5BC-4F78-AD4F-3DB5F14BC1BD}" dt="2022-04-15T16:20:59.372" v="2086"/>
          <ac:spMkLst>
            <pc:docMk/>
            <pc:sldMk cId="1104057958" sldId="264"/>
            <ac:spMk id="67" creationId="{33DF7752-5BAF-4DF8-A03A-5BC089F2F48A}"/>
          </ac:spMkLst>
        </pc:spChg>
        <pc:spChg chg="add mod">
          <ac:chgData name="Kumar, Mithlesh" userId="f75b44f8-038e-4ce4-a7a5-b89273cc7715" providerId="ADAL" clId="{7A2C1445-F5BC-4F78-AD4F-3DB5F14BC1BD}" dt="2022-04-15T16:20:59.372" v="2086"/>
          <ac:spMkLst>
            <pc:docMk/>
            <pc:sldMk cId="1104057958" sldId="264"/>
            <ac:spMk id="69" creationId="{0DA398E5-D05B-4D3F-B4F3-E27EDF2D1564}"/>
          </ac:spMkLst>
        </pc:spChg>
        <pc:spChg chg="add mod">
          <ac:chgData name="Kumar, Mithlesh" userId="f75b44f8-038e-4ce4-a7a5-b89273cc7715" providerId="ADAL" clId="{7A2C1445-F5BC-4F78-AD4F-3DB5F14BC1BD}" dt="2022-04-15T16:20:59.372" v="2086"/>
          <ac:spMkLst>
            <pc:docMk/>
            <pc:sldMk cId="1104057958" sldId="264"/>
            <ac:spMk id="71" creationId="{2FDED0AA-6F8E-473C-AF5B-B1FD88757B73}"/>
          </ac:spMkLst>
        </pc:spChg>
        <pc:spChg chg="add mod">
          <ac:chgData name="Kumar, Mithlesh" userId="f75b44f8-038e-4ce4-a7a5-b89273cc7715" providerId="ADAL" clId="{7A2C1445-F5BC-4F78-AD4F-3DB5F14BC1BD}" dt="2022-05-11T16:30:40.976" v="3009" actId="404"/>
          <ac:spMkLst>
            <pc:docMk/>
            <pc:sldMk cId="1104057958" sldId="264"/>
            <ac:spMk id="73" creationId="{E4A08D00-4779-4713-BFDF-D660029249C4}"/>
          </ac:spMkLst>
        </pc:spChg>
        <pc:spChg chg="add mod">
          <ac:chgData name="Kumar, Mithlesh" userId="f75b44f8-038e-4ce4-a7a5-b89273cc7715" providerId="ADAL" clId="{7A2C1445-F5BC-4F78-AD4F-3DB5F14BC1BD}" dt="2022-04-15T16:20:59.372" v="2086"/>
          <ac:spMkLst>
            <pc:docMk/>
            <pc:sldMk cId="1104057958" sldId="264"/>
            <ac:spMk id="75" creationId="{4E280B69-AF52-4CB6-8679-19C135495BC9}"/>
          </ac:spMkLst>
        </pc:spChg>
        <pc:spChg chg="add mod">
          <ac:chgData name="Kumar, Mithlesh" userId="f75b44f8-038e-4ce4-a7a5-b89273cc7715" providerId="ADAL" clId="{7A2C1445-F5BC-4F78-AD4F-3DB5F14BC1BD}" dt="2022-04-15T16:28:12.804" v="2248" actId="1076"/>
          <ac:spMkLst>
            <pc:docMk/>
            <pc:sldMk cId="1104057958" sldId="264"/>
            <ac:spMk id="77" creationId="{162A9C54-1F3D-4D1E-8FBF-D48E9E29FD12}"/>
          </ac:spMkLst>
        </pc:spChg>
        <pc:spChg chg="add mod">
          <ac:chgData name="Kumar, Mithlesh" userId="f75b44f8-038e-4ce4-a7a5-b89273cc7715" providerId="ADAL" clId="{7A2C1445-F5BC-4F78-AD4F-3DB5F14BC1BD}" dt="2022-04-15T16:20:59.372" v="2086"/>
          <ac:spMkLst>
            <pc:docMk/>
            <pc:sldMk cId="1104057958" sldId="264"/>
            <ac:spMk id="79" creationId="{0D5FED03-260B-43E4-BAB0-F02C17ADADB8}"/>
          </ac:spMkLst>
        </pc:spChg>
        <pc:spChg chg="add mod">
          <ac:chgData name="Kumar, Mithlesh" userId="f75b44f8-038e-4ce4-a7a5-b89273cc7715" providerId="ADAL" clId="{7A2C1445-F5BC-4F78-AD4F-3DB5F14BC1BD}" dt="2022-04-15T16:20:59.372" v="2086"/>
          <ac:spMkLst>
            <pc:docMk/>
            <pc:sldMk cId="1104057958" sldId="264"/>
            <ac:spMk id="81" creationId="{7E82D6FC-EF5C-4958-B92A-7EB24AE2B6AA}"/>
          </ac:spMkLst>
        </pc:spChg>
        <pc:spChg chg="add mod">
          <ac:chgData name="Kumar, Mithlesh" userId="f75b44f8-038e-4ce4-a7a5-b89273cc7715" providerId="ADAL" clId="{7A2C1445-F5BC-4F78-AD4F-3DB5F14BC1BD}" dt="2022-04-15T16:20:59.372" v="2086"/>
          <ac:spMkLst>
            <pc:docMk/>
            <pc:sldMk cId="1104057958" sldId="264"/>
            <ac:spMk id="83" creationId="{5B7D6366-73A8-4AD4-BD79-55D2D6111C62}"/>
          </ac:spMkLst>
        </pc:spChg>
        <pc:spChg chg="add mod">
          <ac:chgData name="Kumar, Mithlesh" userId="f75b44f8-038e-4ce4-a7a5-b89273cc7715" providerId="ADAL" clId="{7A2C1445-F5BC-4F78-AD4F-3DB5F14BC1BD}" dt="2022-04-15T16:28:06.446" v="2247" actId="313"/>
          <ac:spMkLst>
            <pc:docMk/>
            <pc:sldMk cId="1104057958" sldId="264"/>
            <ac:spMk id="85" creationId="{A76C7B98-2CDC-4421-90FF-A8D67FF087D3}"/>
          </ac:spMkLst>
        </pc:spChg>
        <pc:spChg chg="add mod">
          <ac:chgData name="Kumar, Mithlesh" userId="f75b44f8-038e-4ce4-a7a5-b89273cc7715" providerId="ADAL" clId="{7A2C1445-F5BC-4F78-AD4F-3DB5F14BC1BD}" dt="2022-04-15T16:20:59.372" v="2086"/>
          <ac:spMkLst>
            <pc:docMk/>
            <pc:sldMk cId="1104057958" sldId="264"/>
            <ac:spMk id="87" creationId="{C7947DF3-3BCA-49B7-BD0E-B0365988E5D8}"/>
          </ac:spMkLst>
        </pc:spChg>
        <pc:spChg chg="add mod">
          <ac:chgData name="Kumar, Mithlesh" userId="f75b44f8-038e-4ce4-a7a5-b89273cc7715" providerId="ADAL" clId="{7A2C1445-F5BC-4F78-AD4F-3DB5F14BC1BD}" dt="2022-04-15T16:28:19.194" v="2250" actId="1076"/>
          <ac:spMkLst>
            <pc:docMk/>
            <pc:sldMk cId="1104057958" sldId="264"/>
            <ac:spMk id="89" creationId="{753CE925-593D-4A8F-8DCE-9DB34BFBE274}"/>
          </ac:spMkLst>
        </pc:spChg>
        <pc:spChg chg="add mod">
          <ac:chgData name="Kumar, Mithlesh" userId="f75b44f8-038e-4ce4-a7a5-b89273cc7715" providerId="ADAL" clId="{7A2C1445-F5BC-4F78-AD4F-3DB5F14BC1BD}" dt="2022-04-15T16:28:16.572" v="2249" actId="1076"/>
          <ac:spMkLst>
            <pc:docMk/>
            <pc:sldMk cId="1104057958" sldId="264"/>
            <ac:spMk id="91" creationId="{CF1C10D3-214F-4AFE-AA9D-4DF9182F59FE}"/>
          </ac:spMkLst>
        </pc:spChg>
        <pc:spChg chg="mod">
          <ac:chgData name="Kumar, Mithlesh" userId="f75b44f8-038e-4ce4-a7a5-b89273cc7715" providerId="ADAL" clId="{7A2C1445-F5BC-4F78-AD4F-3DB5F14BC1BD}" dt="2022-04-15T16:20:59.372" v="2086"/>
          <ac:spMkLst>
            <pc:docMk/>
            <pc:sldMk cId="1104057958" sldId="264"/>
            <ac:spMk id="95" creationId="{BE933553-BB72-4A4D-BAF4-B8852C03B003}"/>
          </ac:spMkLst>
        </pc:spChg>
        <pc:spChg chg="mod">
          <ac:chgData name="Kumar, Mithlesh" userId="f75b44f8-038e-4ce4-a7a5-b89273cc7715" providerId="ADAL" clId="{7A2C1445-F5BC-4F78-AD4F-3DB5F14BC1BD}" dt="2022-04-15T16:20:59.372" v="2086"/>
          <ac:spMkLst>
            <pc:docMk/>
            <pc:sldMk cId="1104057958" sldId="264"/>
            <ac:spMk id="98" creationId="{D6447CF1-F505-4E1A-B7D1-2E4095E8328B}"/>
          </ac:spMkLst>
        </pc:spChg>
        <pc:spChg chg="mod">
          <ac:chgData name="Kumar, Mithlesh" userId="f75b44f8-038e-4ce4-a7a5-b89273cc7715" providerId="ADAL" clId="{7A2C1445-F5BC-4F78-AD4F-3DB5F14BC1BD}" dt="2022-04-15T16:20:59.372" v="2086"/>
          <ac:spMkLst>
            <pc:docMk/>
            <pc:sldMk cId="1104057958" sldId="264"/>
            <ac:spMk id="101" creationId="{ACC0C164-0974-460F-AEC0-F425AADC9B00}"/>
          </ac:spMkLst>
        </pc:spChg>
        <pc:spChg chg="mod">
          <ac:chgData name="Kumar, Mithlesh" userId="f75b44f8-038e-4ce4-a7a5-b89273cc7715" providerId="ADAL" clId="{7A2C1445-F5BC-4F78-AD4F-3DB5F14BC1BD}" dt="2022-04-15T16:20:59.372" v="2086"/>
          <ac:spMkLst>
            <pc:docMk/>
            <pc:sldMk cId="1104057958" sldId="264"/>
            <ac:spMk id="104" creationId="{5F6F9D63-3A02-48F3-8439-962EA6B3288C}"/>
          </ac:spMkLst>
        </pc:spChg>
        <pc:spChg chg="add mod">
          <ac:chgData name="Kumar, Mithlesh" userId="f75b44f8-038e-4ce4-a7a5-b89273cc7715" providerId="ADAL" clId="{7A2C1445-F5BC-4F78-AD4F-3DB5F14BC1BD}" dt="2022-04-15T16:20:59.372" v="2086"/>
          <ac:spMkLst>
            <pc:docMk/>
            <pc:sldMk cId="1104057958" sldId="264"/>
            <ac:spMk id="106" creationId="{39DCE7F2-E23B-4A45-A68D-3D9E909E05E5}"/>
          </ac:spMkLst>
        </pc:spChg>
        <pc:spChg chg="mod">
          <ac:chgData name="Kumar, Mithlesh" userId="f75b44f8-038e-4ce4-a7a5-b89273cc7715" providerId="ADAL" clId="{7A2C1445-F5BC-4F78-AD4F-3DB5F14BC1BD}" dt="2022-04-15T16:20:59.372" v="2086"/>
          <ac:spMkLst>
            <pc:docMk/>
            <pc:sldMk cId="1104057958" sldId="264"/>
            <ac:spMk id="109" creationId="{CE0872A6-6CCF-4192-8A66-209D5E322048}"/>
          </ac:spMkLst>
        </pc:spChg>
        <pc:spChg chg="mod">
          <ac:chgData name="Kumar, Mithlesh" userId="f75b44f8-038e-4ce4-a7a5-b89273cc7715" providerId="ADAL" clId="{7A2C1445-F5BC-4F78-AD4F-3DB5F14BC1BD}" dt="2022-04-15T16:20:59.372" v="2086"/>
          <ac:spMkLst>
            <pc:docMk/>
            <pc:sldMk cId="1104057958" sldId="264"/>
            <ac:spMk id="112" creationId="{F64F1CA3-E105-494F-AACB-6C983C83F55D}"/>
          </ac:spMkLst>
        </pc:spChg>
        <pc:spChg chg="mod">
          <ac:chgData name="Kumar, Mithlesh" userId="f75b44f8-038e-4ce4-a7a5-b89273cc7715" providerId="ADAL" clId="{7A2C1445-F5BC-4F78-AD4F-3DB5F14BC1BD}" dt="2022-04-15T16:20:59.372" v="2086"/>
          <ac:spMkLst>
            <pc:docMk/>
            <pc:sldMk cId="1104057958" sldId="264"/>
            <ac:spMk id="115" creationId="{176F4291-6FBE-40E5-A758-D5CB806ECBB1}"/>
          </ac:spMkLst>
        </pc:spChg>
        <pc:spChg chg="mod">
          <ac:chgData name="Kumar, Mithlesh" userId="f75b44f8-038e-4ce4-a7a5-b89273cc7715" providerId="ADAL" clId="{7A2C1445-F5BC-4F78-AD4F-3DB5F14BC1BD}" dt="2022-04-15T16:20:59.372" v="2086"/>
          <ac:spMkLst>
            <pc:docMk/>
            <pc:sldMk cId="1104057958" sldId="264"/>
            <ac:spMk id="118" creationId="{1C3D8FB5-EE7A-436D-B321-5F1BCE7BAF01}"/>
          </ac:spMkLst>
        </pc:spChg>
        <pc:spChg chg="mod">
          <ac:chgData name="Kumar, Mithlesh" userId="f75b44f8-038e-4ce4-a7a5-b89273cc7715" providerId="ADAL" clId="{7A2C1445-F5BC-4F78-AD4F-3DB5F14BC1BD}" dt="2022-04-15T16:20:59.372" v="2086"/>
          <ac:spMkLst>
            <pc:docMk/>
            <pc:sldMk cId="1104057958" sldId="264"/>
            <ac:spMk id="121" creationId="{1B779F5B-D920-4299-A2DF-EB9068869746}"/>
          </ac:spMkLst>
        </pc:spChg>
        <pc:spChg chg="add mod">
          <ac:chgData name="Kumar, Mithlesh" userId="f75b44f8-038e-4ce4-a7a5-b89273cc7715" providerId="ADAL" clId="{7A2C1445-F5BC-4F78-AD4F-3DB5F14BC1BD}" dt="2022-04-15T16:20:59.372" v="2086"/>
          <ac:spMkLst>
            <pc:docMk/>
            <pc:sldMk cId="1104057958" sldId="264"/>
            <ac:spMk id="123" creationId="{989E360F-D945-4FAE-8802-A38D25D67389}"/>
          </ac:spMkLst>
        </pc:spChg>
        <pc:spChg chg="add mod">
          <ac:chgData name="Kumar, Mithlesh" userId="f75b44f8-038e-4ce4-a7a5-b89273cc7715" providerId="ADAL" clId="{7A2C1445-F5BC-4F78-AD4F-3DB5F14BC1BD}" dt="2022-04-15T16:20:59.372" v="2086"/>
          <ac:spMkLst>
            <pc:docMk/>
            <pc:sldMk cId="1104057958" sldId="264"/>
            <ac:spMk id="125" creationId="{DD7E543E-944A-492A-B77A-88A37887E03C}"/>
          </ac:spMkLst>
        </pc:spChg>
        <pc:spChg chg="mod">
          <ac:chgData name="Kumar, Mithlesh" userId="f75b44f8-038e-4ce4-a7a5-b89273cc7715" providerId="ADAL" clId="{7A2C1445-F5BC-4F78-AD4F-3DB5F14BC1BD}" dt="2022-05-11T14:55:49.139" v="2896" actId="20577"/>
          <ac:spMkLst>
            <pc:docMk/>
            <pc:sldMk cId="1104057958" sldId="264"/>
            <ac:spMk id="128" creationId="{12463FD4-74FC-46B6-A547-076C79202D57}"/>
          </ac:spMkLst>
        </pc:spChg>
        <pc:spChg chg="add mod">
          <ac:chgData name="Kumar, Mithlesh" userId="f75b44f8-038e-4ce4-a7a5-b89273cc7715" providerId="ADAL" clId="{7A2C1445-F5BC-4F78-AD4F-3DB5F14BC1BD}" dt="2022-04-15T16:23:55.494" v="2177" actId="164"/>
          <ac:spMkLst>
            <pc:docMk/>
            <pc:sldMk cId="1104057958" sldId="264"/>
            <ac:spMk id="129" creationId="{38F8786F-D107-4038-AA1D-92B3C1F1F219}"/>
          </ac:spMkLst>
        </pc:spChg>
        <pc:spChg chg="add mod">
          <ac:chgData name="Kumar, Mithlesh" userId="f75b44f8-038e-4ce4-a7a5-b89273cc7715" providerId="ADAL" clId="{7A2C1445-F5BC-4F78-AD4F-3DB5F14BC1BD}" dt="2022-05-11T14:51:35.343" v="2870" actId="20577"/>
          <ac:spMkLst>
            <pc:docMk/>
            <pc:sldMk cId="1104057958" sldId="264"/>
            <ac:spMk id="130" creationId="{C027E2BE-9E73-D88B-9C7D-60247D5E9334}"/>
          </ac:spMkLst>
        </pc:spChg>
        <pc:spChg chg="add mod">
          <ac:chgData name="Kumar, Mithlesh" userId="f75b44f8-038e-4ce4-a7a5-b89273cc7715" providerId="ADAL" clId="{7A2C1445-F5BC-4F78-AD4F-3DB5F14BC1BD}" dt="2022-04-15T16:23:55.494" v="2177" actId="164"/>
          <ac:spMkLst>
            <pc:docMk/>
            <pc:sldMk cId="1104057958" sldId="264"/>
            <ac:spMk id="131" creationId="{7A2EA1E7-1B7A-420C-BAC6-C78F5A97FFFA}"/>
          </ac:spMkLst>
        </pc:spChg>
        <pc:spChg chg="add mod">
          <ac:chgData name="Kumar, Mithlesh" userId="f75b44f8-038e-4ce4-a7a5-b89273cc7715" providerId="ADAL" clId="{7A2C1445-F5BC-4F78-AD4F-3DB5F14BC1BD}" dt="2022-04-15T16:23:55.494" v="2177" actId="164"/>
          <ac:spMkLst>
            <pc:docMk/>
            <pc:sldMk cId="1104057958" sldId="264"/>
            <ac:spMk id="132" creationId="{E4807231-6C15-442A-8392-68200FD764C1}"/>
          </ac:spMkLst>
        </pc:spChg>
        <pc:spChg chg="add mod">
          <ac:chgData name="Kumar, Mithlesh" userId="f75b44f8-038e-4ce4-a7a5-b89273cc7715" providerId="ADAL" clId="{7A2C1445-F5BC-4F78-AD4F-3DB5F14BC1BD}" dt="2022-04-15T16:23:55.494" v="2177" actId="164"/>
          <ac:spMkLst>
            <pc:docMk/>
            <pc:sldMk cId="1104057958" sldId="264"/>
            <ac:spMk id="133" creationId="{9517F4C1-7590-406A-9498-26BC26206F85}"/>
          </ac:spMkLst>
        </pc:spChg>
        <pc:spChg chg="add mod">
          <ac:chgData name="Kumar, Mithlesh" userId="f75b44f8-038e-4ce4-a7a5-b89273cc7715" providerId="ADAL" clId="{7A2C1445-F5BC-4F78-AD4F-3DB5F14BC1BD}" dt="2022-04-15T16:23:55.494" v="2177" actId="164"/>
          <ac:spMkLst>
            <pc:docMk/>
            <pc:sldMk cId="1104057958" sldId="264"/>
            <ac:spMk id="134" creationId="{3631EE12-1B35-4762-A99F-EB14EA7ED94A}"/>
          </ac:spMkLst>
        </pc:spChg>
        <pc:spChg chg="add mod">
          <ac:chgData name="Kumar, Mithlesh" userId="f75b44f8-038e-4ce4-a7a5-b89273cc7715" providerId="ADAL" clId="{7A2C1445-F5BC-4F78-AD4F-3DB5F14BC1BD}" dt="2022-04-15T16:23:55.494" v="2177" actId="164"/>
          <ac:spMkLst>
            <pc:docMk/>
            <pc:sldMk cId="1104057958" sldId="264"/>
            <ac:spMk id="135" creationId="{4CD3C044-85F5-4836-B5B2-3082B19777B8}"/>
          </ac:spMkLst>
        </pc:spChg>
        <pc:spChg chg="add mod">
          <ac:chgData name="Kumar, Mithlesh" userId="f75b44f8-038e-4ce4-a7a5-b89273cc7715" providerId="ADAL" clId="{7A2C1445-F5BC-4F78-AD4F-3DB5F14BC1BD}" dt="2022-04-15T16:23:55.494" v="2177" actId="164"/>
          <ac:spMkLst>
            <pc:docMk/>
            <pc:sldMk cId="1104057958" sldId="264"/>
            <ac:spMk id="138" creationId="{A0F85918-8DCF-43BA-AD62-53FF560557B5}"/>
          </ac:spMkLst>
        </pc:spChg>
        <pc:spChg chg="add mod">
          <ac:chgData name="Kumar, Mithlesh" userId="f75b44f8-038e-4ce4-a7a5-b89273cc7715" providerId="ADAL" clId="{7A2C1445-F5BC-4F78-AD4F-3DB5F14BC1BD}" dt="2022-04-15T16:23:55.494" v="2177" actId="164"/>
          <ac:spMkLst>
            <pc:docMk/>
            <pc:sldMk cId="1104057958" sldId="264"/>
            <ac:spMk id="139" creationId="{A069B515-85D0-486C-A0A5-C2AAA71BD6C0}"/>
          </ac:spMkLst>
        </pc:spChg>
        <pc:spChg chg="mod">
          <ac:chgData name="Kumar, Mithlesh" userId="f75b44f8-038e-4ce4-a7a5-b89273cc7715" providerId="ADAL" clId="{7A2C1445-F5BC-4F78-AD4F-3DB5F14BC1BD}" dt="2022-04-15T16:23:58.301" v="2178"/>
          <ac:spMkLst>
            <pc:docMk/>
            <pc:sldMk cId="1104057958" sldId="264"/>
            <ac:spMk id="141" creationId="{2DD9C71E-4820-4D60-B7E1-9895387597ED}"/>
          </ac:spMkLst>
        </pc:spChg>
        <pc:spChg chg="mod">
          <ac:chgData name="Kumar, Mithlesh" userId="f75b44f8-038e-4ce4-a7a5-b89273cc7715" providerId="ADAL" clId="{7A2C1445-F5BC-4F78-AD4F-3DB5F14BC1BD}" dt="2022-05-11T14:56:43.688" v="2924" actId="20577"/>
          <ac:spMkLst>
            <pc:docMk/>
            <pc:sldMk cId="1104057958" sldId="264"/>
            <ac:spMk id="143" creationId="{FDB6533D-6860-4327-BCE6-1E2E4898DA01}"/>
          </ac:spMkLst>
        </pc:spChg>
        <pc:spChg chg="mod">
          <ac:chgData name="Kumar, Mithlesh" userId="f75b44f8-038e-4ce4-a7a5-b89273cc7715" providerId="ADAL" clId="{7A2C1445-F5BC-4F78-AD4F-3DB5F14BC1BD}" dt="2022-04-15T16:23:58.301" v="2178"/>
          <ac:spMkLst>
            <pc:docMk/>
            <pc:sldMk cId="1104057958" sldId="264"/>
            <ac:spMk id="144" creationId="{B9C65DB7-E345-481A-940A-C48698E1EF24}"/>
          </ac:spMkLst>
        </pc:spChg>
        <pc:spChg chg="mod">
          <ac:chgData name="Kumar, Mithlesh" userId="f75b44f8-038e-4ce4-a7a5-b89273cc7715" providerId="ADAL" clId="{7A2C1445-F5BC-4F78-AD4F-3DB5F14BC1BD}" dt="2022-04-15T16:23:58.301" v="2178"/>
          <ac:spMkLst>
            <pc:docMk/>
            <pc:sldMk cId="1104057958" sldId="264"/>
            <ac:spMk id="145" creationId="{51CA82D8-CC57-4F22-BB95-0B2CFA454518}"/>
          </ac:spMkLst>
        </pc:spChg>
        <pc:spChg chg="mod">
          <ac:chgData name="Kumar, Mithlesh" userId="f75b44f8-038e-4ce4-a7a5-b89273cc7715" providerId="ADAL" clId="{7A2C1445-F5BC-4F78-AD4F-3DB5F14BC1BD}" dt="2022-04-15T16:23:58.301" v="2178"/>
          <ac:spMkLst>
            <pc:docMk/>
            <pc:sldMk cId="1104057958" sldId="264"/>
            <ac:spMk id="146" creationId="{5C24D299-A905-4864-B201-004C2219C796}"/>
          </ac:spMkLst>
        </pc:spChg>
        <pc:spChg chg="mod">
          <ac:chgData name="Kumar, Mithlesh" userId="f75b44f8-038e-4ce4-a7a5-b89273cc7715" providerId="ADAL" clId="{7A2C1445-F5BC-4F78-AD4F-3DB5F14BC1BD}" dt="2022-04-15T16:23:58.301" v="2178"/>
          <ac:spMkLst>
            <pc:docMk/>
            <pc:sldMk cId="1104057958" sldId="264"/>
            <ac:spMk id="147" creationId="{841EC3B7-D1D9-47D1-BDF6-F7856ADFBC88}"/>
          </ac:spMkLst>
        </pc:spChg>
        <pc:spChg chg="mod">
          <ac:chgData name="Kumar, Mithlesh" userId="f75b44f8-038e-4ce4-a7a5-b89273cc7715" providerId="ADAL" clId="{7A2C1445-F5BC-4F78-AD4F-3DB5F14BC1BD}" dt="2022-05-11T14:56:33.963" v="2915" actId="20577"/>
          <ac:spMkLst>
            <pc:docMk/>
            <pc:sldMk cId="1104057958" sldId="264"/>
            <ac:spMk id="150" creationId="{4E55C296-8B50-4C31-85AA-F76EC2010E1F}"/>
          </ac:spMkLst>
        </pc:spChg>
        <pc:spChg chg="mod">
          <ac:chgData name="Kumar, Mithlesh" userId="f75b44f8-038e-4ce4-a7a5-b89273cc7715" providerId="ADAL" clId="{7A2C1445-F5BC-4F78-AD4F-3DB5F14BC1BD}" dt="2022-05-11T14:55:56.427" v="2904" actId="20577"/>
          <ac:spMkLst>
            <pc:docMk/>
            <pc:sldMk cId="1104057958" sldId="264"/>
            <ac:spMk id="151" creationId="{666BAD84-B1FB-4292-B5D2-B79DAA398103}"/>
          </ac:spMkLst>
        </pc:spChg>
        <pc:grpChg chg="add del mod">
          <ac:chgData name="Kumar, Mithlesh" userId="f75b44f8-038e-4ce4-a7a5-b89273cc7715" providerId="ADAL" clId="{7A2C1445-F5BC-4F78-AD4F-3DB5F14BC1BD}" dt="2022-04-15T16:24:04.100" v="2180" actId="21"/>
          <ac:grpSpMkLst>
            <pc:docMk/>
            <pc:sldMk cId="1104057958" sldId="264"/>
            <ac:grpSpMk id="5" creationId="{5B9150E7-3FE4-4966-BF48-4341C96FE10B}"/>
          </ac:grpSpMkLst>
        </pc:grpChg>
        <pc:grpChg chg="add mod">
          <ac:chgData name="Kumar, Mithlesh" userId="f75b44f8-038e-4ce4-a7a5-b89273cc7715" providerId="ADAL" clId="{7A2C1445-F5BC-4F78-AD4F-3DB5F14BC1BD}" dt="2022-04-15T16:20:59.372" v="2086"/>
          <ac:grpSpMkLst>
            <pc:docMk/>
            <pc:sldMk cId="1104057958" sldId="264"/>
            <ac:grpSpMk id="36" creationId="{96AE0FB9-E4DA-4167-BD5D-D0EB1F4696F8}"/>
          </ac:grpSpMkLst>
        </pc:grpChg>
        <pc:grpChg chg="del">
          <ac:chgData name="Kumar, Mithlesh" userId="f75b44f8-038e-4ce4-a7a5-b89273cc7715" providerId="ADAL" clId="{7A2C1445-F5BC-4F78-AD4F-3DB5F14BC1BD}" dt="2022-04-15T14:45:18.484" v="231" actId="478"/>
          <ac:grpSpMkLst>
            <pc:docMk/>
            <pc:sldMk cId="1104057958" sldId="264"/>
            <ac:grpSpMk id="42" creationId="{C7F6638C-4C93-4CC3-BF19-40EBB782DEB7}"/>
          </ac:grpSpMkLst>
        </pc:grpChg>
        <pc:grpChg chg="add mod">
          <ac:chgData name="Kumar, Mithlesh" userId="f75b44f8-038e-4ce4-a7a5-b89273cc7715" providerId="ADAL" clId="{7A2C1445-F5BC-4F78-AD4F-3DB5F14BC1BD}" dt="2022-04-15T16:20:59.372" v="2086"/>
          <ac:grpSpMkLst>
            <pc:docMk/>
            <pc:sldMk cId="1104057958" sldId="264"/>
            <ac:grpSpMk id="61" creationId="{75AA9A09-8CDA-4E20-9B1D-72009667FF7A}"/>
          </ac:grpSpMkLst>
        </pc:grpChg>
        <pc:grpChg chg="add mod">
          <ac:chgData name="Kumar, Mithlesh" userId="f75b44f8-038e-4ce4-a7a5-b89273cc7715" providerId="ADAL" clId="{7A2C1445-F5BC-4F78-AD4F-3DB5F14BC1BD}" dt="2022-04-15T16:20:59.372" v="2086"/>
          <ac:grpSpMkLst>
            <pc:docMk/>
            <pc:sldMk cId="1104057958" sldId="264"/>
            <ac:grpSpMk id="64" creationId="{C65E943B-739B-4ACE-B879-4F383767C34A}"/>
          </ac:grpSpMkLst>
        </pc:grpChg>
        <pc:grpChg chg="add mod">
          <ac:chgData name="Kumar, Mithlesh" userId="f75b44f8-038e-4ce4-a7a5-b89273cc7715" providerId="ADAL" clId="{7A2C1445-F5BC-4F78-AD4F-3DB5F14BC1BD}" dt="2022-04-15T16:20:59.372" v="2086"/>
          <ac:grpSpMkLst>
            <pc:docMk/>
            <pc:sldMk cId="1104057958" sldId="264"/>
            <ac:grpSpMk id="93" creationId="{EAF7FE38-BC0F-49AB-A54C-C55A24119D73}"/>
          </ac:grpSpMkLst>
        </pc:grpChg>
        <pc:grpChg chg="add mod">
          <ac:chgData name="Kumar, Mithlesh" userId="f75b44f8-038e-4ce4-a7a5-b89273cc7715" providerId="ADAL" clId="{7A2C1445-F5BC-4F78-AD4F-3DB5F14BC1BD}" dt="2022-04-15T16:20:59.372" v="2086"/>
          <ac:grpSpMkLst>
            <pc:docMk/>
            <pc:sldMk cId="1104057958" sldId="264"/>
            <ac:grpSpMk id="96" creationId="{A8F51548-EC0F-4E25-A701-AB26A912542F}"/>
          </ac:grpSpMkLst>
        </pc:grpChg>
        <pc:grpChg chg="add mod">
          <ac:chgData name="Kumar, Mithlesh" userId="f75b44f8-038e-4ce4-a7a5-b89273cc7715" providerId="ADAL" clId="{7A2C1445-F5BC-4F78-AD4F-3DB5F14BC1BD}" dt="2022-04-15T16:20:59.372" v="2086"/>
          <ac:grpSpMkLst>
            <pc:docMk/>
            <pc:sldMk cId="1104057958" sldId="264"/>
            <ac:grpSpMk id="99" creationId="{18A63CD0-5D74-4F22-BF2D-8E81D8995322}"/>
          </ac:grpSpMkLst>
        </pc:grpChg>
        <pc:grpChg chg="add mod">
          <ac:chgData name="Kumar, Mithlesh" userId="f75b44f8-038e-4ce4-a7a5-b89273cc7715" providerId="ADAL" clId="{7A2C1445-F5BC-4F78-AD4F-3DB5F14BC1BD}" dt="2022-04-15T16:20:59.372" v="2086"/>
          <ac:grpSpMkLst>
            <pc:docMk/>
            <pc:sldMk cId="1104057958" sldId="264"/>
            <ac:grpSpMk id="102" creationId="{0F0EBC71-C77D-47AF-954A-54F6D6849C50}"/>
          </ac:grpSpMkLst>
        </pc:grpChg>
        <pc:grpChg chg="add mod">
          <ac:chgData name="Kumar, Mithlesh" userId="f75b44f8-038e-4ce4-a7a5-b89273cc7715" providerId="ADAL" clId="{7A2C1445-F5BC-4F78-AD4F-3DB5F14BC1BD}" dt="2022-04-15T16:20:59.372" v="2086"/>
          <ac:grpSpMkLst>
            <pc:docMk/>
            <pc:sldMk cId="1104057958" sldId="264"/>
            <ac:grpSpMk id="107" creationId="{136924E6-F991-495F-BC40-30092B045849}"/>
          </ac:grpSpMkLst>
        </pc:grpChg>
        <pc:grpChg chg="add mod">
          <ac:chgData name="Kumar, Mithlesh" userId="f75b44f8-038e-4ce4-a7a5-b89273cc7715" providerId="ADAL" clId="{7A2C1445-F5BC-4F78-AD4F-3DB5F14BC1BD}" dt="2022-04-15T16:20:59.372" v="2086"/>
          <ac:grpSpMkLst>
            <pc:docMk/>
            <pc:sldMk cId="1104057958" sldId="264"/>
            <ac:grpSpMk id="110" creationId="{761C6ADF-6E11-47C2-8239-19CF48A624AE}"/>
          </ac:grpSpMkLst>
        </pc:grpChg>
        <pc:grpChg chg="add mod">
          <ac:chgData name="Kumar, Mithlesh" userId="f75b44f8-038e-4ce4-a7a5-b89273cc7715" providerId="ADAL" clId="{7A2C1445-F5BC-4F78-AD4F-3DB5F14BC1BD}" dt="2022-04-15T16:20:59.372" v="2086"/>
          <ac:grpSpMkLst>
            <pc:docMk/>
            <pc:sldMk cId="1104057958" sldId="264"/>
            <ac:grpSpMk id="113" creationId="{EEAB7E69-D9F1-4BE6-A11F-62C4879B0253}"/>
          </ac:grpSpMkLst>
        </pc:grpChg>
        <pc:grpChg chg="add mod">
          <ac:chgData name="Kumar, Mithlesh" userId="f75b44f8-038e-4ce4-a7a5-b89273cc7715" providerId="ADAL" clId="{7A2C1445-F5BC-4F78-AD4F-3DB5F14BC1BD}" dt="2022-04-15T16:20:59.372" v="2086"/>
          <ac:grpSpMkLst>
            <pc:docMk/>
            <pc:sldMk cId="1104057958" sldId="264"/>
            <ac:grpSpMk id="116" creationId="{EA36BCD4-72CC-48E2-9935-1E7FA6411F5D}"/>
          </ac:grpSpMkLst>
        </pc:grpChg>
        <pc:grpChg chg="add mod">
          <ac:chgData name="Kumar, Mithlesh" userId="f75b44f8-038e-4ce4-a7a5-b89273cc7715" providerId="ADAL" clId="{7A2C1445-F5BC-4F78-AD4F-3DB5F14BC1BD}" dt="2022-04-15T16:20:59.372" v="2086"/>
          <ac:grpSpMkLst>
            <pc:docMk/>
            <pc:sldMk cId="1104057958" sldId="264"/>
            <ac:grpSpMk id="119" creationId="{A1FAE496-AC0F-42EB-9644-D5F0D81B1438}"/>
          </ac:grpSpMkLst>
        </pc:grpChg>
        <pc:grpChg chg="add mod">
          <ac:chgData name="Kumar, Mithlesh" userId="f75b44f8-038e-4ce4-a7a5-b89273cc7715" providerId="ADAL" clId="{7A2C1445-F5BC-4F78-AD4F-3DB5F14BC1BD}" dt="2022-04-15T16:20:59.372" v="2086"/>
          <ac:grpSpMkLst>
            <pc:docMk/>
            <pc:sldMk cId="1104057958" sldId="264"/>
            <ac:grpSpMk id="126" creationId="{E57FF16E-45CD-4331-9ACE-611A0EA8ADDB}"/>
          </ac:grpSpMkLst>
        </pc:grpChg>
        <pc:grpChg chg="add mod">
          <ac:chgData name="Kumar, Mithlesh" userId="f75b44f8-038e-4ce4-a7a5-b89273cc7715" providerId="ADAL" clId="{7A2C1445-F5BC-4F78-AD4F-3DB5F14BC1BD}" dt="2022-05-11T14:51:48.934" v="2875" actId="1076"/>
          <ac:grpSpMkLst>
            <pc:docMk/>
            <pc:sldMk cId="1104057958" sldId="264"/>
            <ac:grpSpMk id="140" creationId="{A5B42C4A-ABCB-4B3D-A722-F85BFF9B1D10}"/>
          </ac:grpSpMkLst>
        </pc:grpChg>
        <pc:graphicFrameChg chg="del">
          <ac:chgData name="Kumar, Mithlesh" userId="f75b44f8-038e-4ce4-a7a5-b89273cc7715" providerId="ADAL" clId="{7A2C1445-F5BC-4F78-AD4F-3DB5F14BC1BD}" dt="2022-04-15T14:45:15.122" v="230" actId="478"/>
          <ac:graphicFrameMkLst>
            <pc:docMk/>
            <pc:sldMk cId="1104057958" sldId="264"/>
            <ac:graphicFrameMk id="45" creationId="{337AE493-9E95-4156-AF0D-EAE607701C14}"/>
          </ac:graphicFrameMkLst>
        </pc:graphicFrameChg>
        <pc:graphicFrameChg chg="del">
          <ac:chgData name="Kumar, Mithlesh" userId="f75b44f8-038e-4ce4-a7a5-b89273cc7715" providerId="ADAL" clId="{7A2C1445-F5BC-4F78-AD4F-3DB5F14BC1BD}" dt="2022-04-15T14:45:15.122" v="230" actId="478"/>
          <ac:graphicFrameMkLst>
            <pc:docMk/>
            <pc:sldMk cId="1104057958" sldId="264"/>
            <ac:graphicFrameMk id="49" creationId="{6841FEA5-D90D-4D2E-A0F5-29AA87EA6862}"/>
          </ac:graphicFrameMkLst>
        </pc:graphicFrameChg>
        <pc:graphicFrameChg chg="del">
          <ac:chgData name="Kumar, Mithlesh" userId="f75b44f8-038e-4ce4-a7a5-b89273cc7715" providerId="ADAL" clId="{7A2C1445-F5BC-4F78-AD4F-3DB5F14BC1BD}" dt="2022-04-15T14:45:15.122" v="230" actId="478"/>
          <ac:graphicFrameMkLst>
            <pc:docMk/>
            <pc:sldMk cId="1104057958" sldId="264"/>
            <ac:graphicFrameMk id="52" creationId="{A06E967D-5C0A-4F01-B0E4-9F05D53454B9}"/>
          </ac:graphicFrameMkLst>
        </pc:graphicFrameChg>
        <pc:cxnChg chg="mod">
          <ac:chgData name="Kumar, Mithlesh" userId="f75b44f8-038e-4ce4-a7a5-b89273cc7715" providerId="ADAL" clId="{7A2C1445-F5BC-4F78-AD4F-3DB5F14BC1BD}" dt="2022-04-15T14:45:18.484" v="231" actId="478"/>
          <ac:cxnSpMkLst>
            <pc:docMk/>
            <pc:sldMk cId="1104057958" sldId="264"/>
            <ac:cxnSpMk id="13" creationId="{980B7D22-2DAC-43FF-A0C6-6273AF7749FA}"/>
          </ac:cxnSpMkLst>
        </pc:cxnChg>
        <pc:cxnChg chg="mod">
          <ac:chgData name="Kumar, Mithlesh" userId="f75b44f8-038e-4ce4-a7a5-b89273cc7715" providerId="ADAL" clId="{7A2C1445-F5BC-4F78-AD4F-3DB5F14BC1BD}" dt="2022-04-15T14:45:18.484" v="231" actId="478"/>
          <ac:cxnSpMkLst>
            <pc:docMk/>
            <pc:sldMk cId="1104057958" sldId="264"/>
            <ac:cxnSpMk id="16" creationId="{0AF2FFB7-134A-4079-8583-FE2030788835}"/>
          </ac:cxnSpMkLst>
        </pc:cxnChg>
        <pc:cxnChg chg="add mod">
          <ac:chgData name="Kumar, Mithlesh" userId="f75b44f8-038e-4ce4-a7a5-b89273cc7715" providerId="ADAL" clId="{7A2C1445-F5BC-4F78-AD4F-3DB5F14BC1BD}" dt="2022-04-15T16:20:59.372" v="2086"/>
          <ac:cxnSpMkLst>
            <pc:docMk/>
            <pc:sldMk cId="1104057958" sldId="264"/>
            <ac:cxnSpMk id="35" creationId="{49115052-D581-4CCA-B214-C93CABA128B3}"/>
          </ac:cxnSpMkLst>
        </pc:cxnChg>
        <pc:cxnChg chg="mod">
          <ac:chgData name="Kumar, Mithlesh" userId="f75b44f8-038e-4ce4-a7a5-b89273cc7715" providerId="ADAL" clId="{7A2C1445-F5BC-4F78-AD4F-3DB5F14BC1BD}" dt="2022-04-15T16:20:59.372" v="2086"/>
          <ac:cxnSpMkLst>
            <pc:docMk/>
            <pc:sldMk cId="1104057958" sldId="264"/>
            <ac:cxnSpMk id="62" creationId="{A80394AA-7BBE-41DF-8738-E65FDC1AF8F7}"/>
          </ac:cxnSpMkLst>
        </pc:cxnChg>
        <pc:cxnChg chg="mod">
          <ac:chgData name="Kumar, Mithlesh" userId="f75b44f8-038e-4ce4-a7a5-b89273cc7715" providerId="ADAL" clId="{7A2C1445-F5BC-4F78-AD4F-3DB5F14BC1BD}" dt="2022-04-15T16:20:59.372" v="2086"/>
          <ac:cxnSpMkLst>
            <pc:docMk/>
            <pc:sldMk cId="1104057958" sldId="264"/>
            <ac:cxnSpMk id="65" creationId="{469B4C4D-5439-4F79-A581-22937F293CD4}"/>
          </ac:cxnSpMkLst>
        </pc:cxnChg>
        <pc:cxnChg chg="add mod">
          <ac:chgData name="Kumar, Mithlesh" userId="f75b44f8-038e-4ce4-a7a5-b89273cc7715" providerId="ADAL" clId="{7A2C1445-F5BC-4F78-AD4F-3DB5F14BC1BD}" dt="2022-04-15T16:20:59.372" v="2086"/>
          <ac:cxnSpMkLst>
            <pc:docMk/>
            <pc:sldMk cId="1104057958" sldId="264"/>
            <ac:cxnSpMk id="68" creationId="{304A38C4-43F1-448E-B03A-F21B029562C1}"/>
          </ac:cxnSpMkLst>
        </pc:cxnChg>
        <pc:cxnChg chg="add mod">
          <ac:chgData name="Kumar, Mithlesh" userId="f75b44f8-038e-4ce4-a7a5-b89273cc7715" providerId="ADAL" clId="{7A2C1445-F5BC-4F78-AD4F-3DB5F14BC1BD}" dt="2022-04-15T16:20:59.372" v="2086"/>
          <ac:cxnSpMkLst>
            <pc:docMk/>
            <pc:sldMk cId="1104057958" sldId="264"/>
            <ac:cxnSpMk id="70" creationId="{4CE845C8-B3E8-42A6-ACC6-F15FFBAD8AFC}"/>
          </ac:cxnSpMkLst>
        </pc:cxnChg>
        <pc:cxnChg chg="add mod">
          <ac:chgData name="Kumar, Mithlesh" userId="f75b44f8-038e-4ce4-a7a5-b89273cc7715" providerId="ADAL" clId="{7A2C1445-F5BC-4F78-AD4F-3DB5F14BC1BD}" dt="2022-04-15T16:20:59.372" v="2086"/>
          <ac:cxnSpMkLst>
            <pc:docMk/>
            <pc:sldMk cId="1104057958" sldId="264"/>
            <ac:cxnSpMk id="72" creationId="{6E4488BA-637F-438C-82EE-F89A1D1539CD}"/>
          </ac:cxnSpMkLst>
        </pc:cxnChg>
        <pc:cxnChg chg="add mod">
          <ac:chgData name="Kumar, Mithlesh" userId="f75b44f8-038e-4ce4-a7a5-b89273cc7715" providerId="ADAL" clId="{7A2C1445-F5BC-4F78-AD4F-3DB5F14BC1BD}" dt="2022-04-15T16:20:59.372" v="2086"/>
          <ac:cxnSpMkLst>
            <pc:docMk/>
            <pc:sldMk cId="1104057958" sldId="264"/>
            <ac:cxnSpMk id="74" creationId="{72AD330A-8613-46D9-ACCE-361A7F30BE64}"/>
          </ac:cxnSpMkLst>
        </pc:cxnChg>
        <pc:cxnChg chg="add mod">
          <ac:chgData name="Kumar, Mithlesh" userId="f75b44f8-038e-4ce4-a7a5-b89273cc7715" providerId="ADAL" clId="{7A2C1445-F5BC-4F78-AD4F-3DB5F14BC1BD}" dt="2022-04-15T16:20:59.372" v="2086"/>
          <ac:cxnSpMkLst>
            <pc:docMk/>
            <pc:sldMk cId="1104057958" sldId="264"/>
            <ac:cxnSpMk id="76" creationId="{0F3B24E5-68E1-43E2-9915-B430A7543969}"/>
          </ac:cxnSpMkLst>
        </pc:cxnChg>
        <pc:cxnChg chg="add mod">
          <ac:chgData name="Kumar, Mithlesh" userId="f75b44f8-038e-4ce4-a7a5-b89273cc7715" providerId="ADAL" clId="{7A2C1445-F5BC-4F78-AD4F-3DB5F14BC1BD}" dt="2022-04-15T16:28:12.804" v="2248" actId="1076"/>
          <ac:cxnSpMkLst>
            <pc:docMk/>
            <pc:sldMk cId="1104057958" sldId="264"/>
            <ac:cxnSpMk id="78" creationId="{356C263B-B1A8-444F-8828-0E6FCB37AFBC}"/>
          </ac:cxnSpMkLst>
        </pc:cxnChg>
        <pc:cxnChg chg="add mod">
          <ac:chgData name="Kumar, Mithlesh" userId="f75b44f8-038e-4ce4-a7a5-b89273cc7715" providerId="ADAL" clId="{7A2C1445-F5BC-4F78-AD4F-3DB5F14BC1BD}" dt="2022-04-15T16:20:59.372" v="2086"/>
          <ac:cxnSpMkLst>
            <pc:docMk/>
            <pc:sldMk cId="1104057958" sldId="264"/>
            <ac:cxnSpMk id="80" creationId="{66D198D5-C5AD-41BB-90B2-86196BD4C8C1}"/>
          </ac:cxnSpMkLst>
        </pc:cxnChg>
        <pc:cxnChg chg="add mod">
          <ac:chgData name="Kumar, Mithlesh" userId="f75b44f8-038e-4ce4-a7a5-b89273cc7715" providerId="ADAL" clId="{7A2C1445-F5BC-4F78-AD4F-3DB5F14BC1BD}" dt="2022-04-15T16:20:59.372" v="2086"/>
          <ac:cxnSpMkLst>
            <pc:docMk/>
            <pc:sldMk cId="1104057958" sldId="264"/>
            <ac:cxnSpMk id="82" creationId="{ED7363F7-A4C3-49DD-BD3D-585945490BF9}"/>
          </ac:cxnSpMkLst>
        </pc:cxnChg>
        <pc:cxnChg chg="add mod">
          <ac:chgData name="Kumar, Mithlesh" userId="f75b44f8-038e-4ce4-a7a5-b89273cc7715" providerId="ADAL" clId="{7A2C1445-F5BC-4F78-AD4F-3DB5F14BC1BD}" dt="2022-04-15T16:20:59.372" v="2086"/>
          <ac:cxnSpMkLst>
            <pc:docMk/>
            <pc:sldMk cId="1104057958" sldId="264"/>
            <ac:cxnSpMk id="84" creationId="{2540B409-95FD-4297-A193-4F6B2F4C715B}"/>
          </ac:cxnSpMkLst>
        </pc:cxnChg>
        <pc:cxnChg chg="add mod">
          <ac:chgData name="Kumar, Mithlesh" userId="f75b44f8-038e-4ce4-a7a5-b89273cc7715" providerId="ADAL" clId="{7A2C1445-F5BC-4F78-AD4F-3DB5F14BC1BD}" dt="2022-04-15T16:21:49.311" v="2114" actId="14100"/>
          <ac:cxnSpMkLst>
            <pc:docMk/>
            <pc:sldMk cId="1104057958" sldId="264"/>
            <ac:cxnSpMk id="86" creationId="{CFA5A93F-19DB-4D95-8CB3-342B7A404D89}"/>
          </ac:cxnSpMkLst>
        </pc:cxnChg>
        <pc:cxnChg chg="add mod">
          <ac:chgData name="Kumar, Mithlesh" userId="f75b44f8-038e-4ce4-a7a5-b89273cc7715" providerId="ADAL" clId="{7A2C1445-F5BC-4F78-AD4F-3DB5F14BC1BD}" dt="2022-04-15T16:20:59.372" v="2086"/>
          <ac:cxnSpMkLst>
            <pc:docMk/>
            <pc:sldMk cId="1104057958" sldId="264"/>
            <ac:cxnSpMk id="88" creationId="{16C7CD8B-D795-40E8-8048-5570C26C31BE}"/>
          </ac:cxnSpMkLst>
        </pc:cxnChg>
        <pc:cxnChg chg="add mod">
          <ac:chgData name="Kumar, Mithlesh" userId="f75b44f8-038e-4ce4-a7a5-b89273cc7715" providerId="ADAL" clId="{7A2C1445-F5BC-4F78-AD4F-3DB5F14BC1BD}" dt="2022-04-15T16:28:19.194" v="2250" actId="1076"/>
          <ac:cxnSpMkLst>
            <pc:docMk/>
            <pc:sldMk cId="1104057958" sldId="264"/>
            <ac:cxnSpMk id="90" creationId="{F890FB78-E125-46CA-B6BC-EF36664D2C2A}"/>
          </ac:cxnSpMkLst>
        </pc:cxnChg>
        <pc:cxnChg chg="add mod">
          <ac:chgData name="Kumar, Mithlesh" userId="f75b44f8-038e-4ce4-a7a5-b89273cc7715" providerId="ADAL" clId="{7A2C1445-F5BC-4F78-AD4F-3DB5F14BC1BD}" dt="2022-04-15T16:28:16.572" v="2249" actId="1076"/>
          <ac:cxnSpMkLst>
            <pc:docMk/>
            <pc:sldMk cId="1104057958" sldId="264"/>
            <ac:cxnSpMk id="92" creationId="{5499CD1F-B8F4-410A-AB8F-B678D4357986}"/>
          </ac:cxnSpMkLst>
        </pc:cxnChg>
        <pc:cxnChg chg="mod">
          <ac:chgData name="Kumar, Mithlesh" userId="f75b44f8-038e-4ce4-a7a5-b89273cc7715" providerId="ADAL" clId="{7A2C1445-F5BC-4F78-AD4F-3DB5F14BC1BD}" dt="2022-04-15T16:20:59.372" v="2086"/>
          <ac:cxnSpMkLst>
            <pc:docMk/>
            <pc:sldMk cId="1104057958" sldId="264"/>
            <ac:cxnSpMk id="94" creationId="{62988525-192B-4B32-8B95-72BD9ED6F3B3}"/>
          </ac:cxnSpMkLst>
        </pc:cxnChg>
        <pc:cxnChg chg="mod">
          <ac:chgData name="Kumar, Mithlesh" userId="f75b44f8-038e-4ce4-a7a5-b89273cc7715" providerId="ADAL" clId="{7A2C1445-F5BC-4F78-AD4F-3DB5F14BC1BD}" dt="2022-04-15T16:20:59.372" v="2086"/>
          <ac:cxnSpMkLst>
            <pc:docMk/>
            <pc:sldMk cId="1104057958" sldId="264"/>
            <ac:cxnSpMk id="97" creationId="{29FEA368-9C3B-4FFB-91A7-43B4B9050F76}"/>
          </ac:cxnSpMkLst>
        </pc:cxnChg>
        <pc:cxnChg chg="mod">
          <ac:chgData name="Kumar, Mithlesh" userId="f75b44f8-038e-4ce4-a7a5-b89273cc7715" providerId="ADAL" clId="{7A2C1445-F5BC-4F78-AD4F-3DB5F14BC1BD}" dt="2022-04-15T16:20:59.372" v="2086"/>
          <ac:cxnSpMkLst>
            <pc:docMk/>
            <pc:sldMk cId="1104057958" sldId="264"/>
            <ac:cxnSpMk id="100" creationId="{D1ABAD34-43AB-44F0-AD77-7CC80870AB49}"/>
          </ac:cxnSpMkLst>
        </pc:cxnChg>
        <pc:cxnChg chg="mod">
          <ac:chgData name="Kumar, Mithlesh" userId="f75b44f8-038e-4ce4-a7a5-b89273cc7715" providerId="ADAL" clId="{7A2C1445-F5BC-4F78-AD4F-3DB5F14BC1BD}" dt="2022-04-15T16:20:59.372" v="2086"/>
          <ac:cxnSpMkLst>
            <pc:docMk/>
            <pc:sldMk cId="1104057958" sldId="264"/>
            <ac:cxnSpMk id="103" creationId="{EB06E9A6-41A0-458D-B0ED-644B56BFD2B5}"/>
          </ac:cxnSpMkLst>
        </pc:cxnChg>
        <pc:cxnChg chg="add mod">
          <ac:chgData name="Kumar, Mithlesh" userId="f75b44f8-038e-4ce4-a7a5-b89273cc7715" providerId="ADAL" clId="{7A2C1445-F5BC-4F78-AD4F-3DB5F14BC1BD}" dt="2022-04-15T16:20:59.372" v="2086"/>
          <ac:cxnSpMkLst>
            <pc:docMk/>
            <pc:sldMk cId="1104057958" sldId="264"/>
            <ac:cxnSpMk id="105" creationId="{9C031D2D-DC96-4F08-ACEB-D078B8F92205}"/>
          </ac:cxnSpMkLst>
        </pc:cxnChg>
        <pc:cxnChg chg="mod">
          <ac:chgData name="Kumar, Mithlesh" userId="f75b44f8-038e-4ce4-a7a5-b89273cc7715" providerId="ADAL" clId="{7A2C1445-F5BC-4F78-AD4F-3DB5F14BC1BD}" dt="2022-04-15T16:20:59.372" v="2086"/>
          <ac:cxnSpMkLst>
            <pc:docMk/>
            <pc:sldMk cId="1104057958" sldId="264"/>
            <ac:cxnSpMk id="108" creationId="{C003FFD9-0496-4034-8EC6-82CE7C4D68AF}"/>
          </ac:cxnSpMkLst>
        </pc:cxnChg>
        <pc:cxnChg chg="mod">
          <ac:chgData name="Kumar, Mithlesh" userId="f75b44f8-038e-4ce4-a7a5-b89273cc7715" providerId="ADAL" clId="{7A2C1445-F5BC-4F78-AD4F-3DB5F14BC1BD}" dt="2022-04-15T16:20:59.372" v="2086"/>
          <ac:cxnSpMkLst>
            <pc:docMk/>
            <pc:sldMk cId="1104057958" sldId="264"/>
            <ac:cxnSpMk id="111" creationId="{709CA246-F1C5-47AD-9302-DF012A53B079}"/>
          </ac:cxnSpMkLst>
        </pc:cxnChg>
        <pc:cxnChg chg="mod">
          <ac:chgData name="Kumar, Mithlesh" userId="f75b44f8-038e-4ce4-a7a5-b89273cc7715" providerId="ADAL" clId="{7A2C1445-F5BC-4F78-AD4F-3DB5F14BC1BD}" dt="2022-04-15T16:20:59.372" v="2086"/>
          <ac:cxnSpMkLst>
            <pc:docMk/>
            <pc:sldMk cId="1104057958" sldId="264"/>
            <ac:cxnSpMk id="114" creationId="{DF236272-4885-4856-BBAA-0C62C48AEBF6}"/>
          </ac:cxnSpMkLst>
        </pc:cxnChg>
        <pc:cxnChg chg="mod">
          <ac:chgData name="Kumar, Mithlesh" userId="f75b44f8-038e-4ce4-a7a5-b89273cc7715" providerId="ADAL" clId="{7A2C1445-F5BC-4F78-AD4F-3DB5F14BC1BD}" dt="2022-04-15T16:20:59.372" v="2086"/>
          <ac:cxnSpMkLst>
            <pc:docMk/>
            <pc:sldMk cId="1104057958" sldId="264"/>
            <ac:cxnSpMk id="117" creationId="{017621B3-352B-4EA1-A4E3-26261EC70820}"/>
          </ac:cxnSpMkLst>
        </pc:cxnChg>
        <pc:cxnChg chg="mod">
          <ac:chgData name="Kumar, Mithlesh" userId="f75b44f8-038e-4ce4-a7a5-b89273cc7715" providerId="ADAL" clId="{7A2C1445-F5BC-4F78-AD4F-3DB5F14BC1BD}" dt="2022-04-15T16:20:59.372" v="2086"/>
          <ac:cxnSpMkLst>
            <pc:docMk/>
            <pc:sldMk cId="1104057958" sldId="264"/>
            <ac:cxnSpMk id="120" creationId="{12E97F78-F18B-47F8-A784-CE0CD6C54E5A}"/>
          </ac:cxnSpMkLst>
        </pc:cxnChg>
        <pc:cxnChg chg="add mod">
          <ac:chgData name="Kumar, Mithlesh" userId="f75b44f8-038e-4ce4-a7a5-b89273cc7715" providerId="ADAL" clId="{7A2C1445-F5BC-4F78-AD4F-3DB5F14BC1BD}" dt="2022-04-15T16:20:59.372" v="2086"/>
          <ac:cxnSpMkLst>
            <pc:docMk/>
            <pc:sldMk cId="1104057958" sldId="264"/>
            <ac:cxnSpMk id="122" creationId="{2323F140-34DF-4282-A1CE-8A87F81AE3BF}"/>
          </ac:cxnSpMkLst>
        </pc:cxnChg>
        <pc:cxnChg chg="add mod">
          <ac:chgData name="Kumar, Mithlesh" userId="f75b44f8-038e-4ce4-a7a5-b89273cc7715" providerId="ADAL" clId="{7A2C1445-F5BC-4F78-AD4F-3DB5F14BC1BD}" dt="2022-04-15T16:20:59.372" v="2086"/>
          <ac:cxnSpMkLst>
            <pc:docMk/>
            <pc:sldMk cId="1104057958" sldId="264"/>
            <ac:cxnSpMk id="124" creationId="{546BCA08-BBD5-4259-8EF7-02FE9B3851BA}"/>
          </ac:cxnSpMkLst>
        </pc:cxnChg>
        <pc:cxnChg chg="mod">
          <ac:chgData name="Kumar, Mithlesh" userId="f75b44f8-038e-4ce4-a7a5-b89273cc7715" providerId="ADAL" clId="{7A2C1445-F5BC-4F78-AD4F-3DB5F14BC1BD}" dt="2022-04-15T16:20:59.372" v="2086"/>
          <ac:cxnSpMkLst>
            <pc:docMk/>
            <pc:sldMk cId="1104057958" sldId="264"/>
            <ac:cxnSpMk id="127" creationId="{749A739B-B8F2-4DCF-85FE-12E20427FCFF}"/>
          </ac:cxnSpMkLst>
        </pc:cxnChg>
        <pc:cxnChg chg="add mod">
          <ac:chgData name="Kumar, Mithlesh" userId="f75b44f8-038e-4ce4-a7a5-b89273cc7715" providerId="ADAL" clId="{7A2C1445-F5BC-4F78-AD4F-3DB5F14BC1BD}" dt="2022-05-11T14:51:48.934" v="2875" actId="1076"/>
          <ac:cxnSpMkLst>
            <pc:docMk/>
            <pc:sldMk cId="1104057958" sldId="264"/>
            <ac:cxnSpMk id="129" creationId="{C66551A6-5746-5E6D-6D6B-05C9F436A1DF}"/>
          </ac:cxnSpMkLst>
        </pc:cxnChg>
        <pc:cxnChg chg="add mod">
          <ac:chgData name="Kumar, Mithlesh" userId="f75b44f8-038e-4ce4-a7a5-b89273cc7715" providerId="ADAL" clId="{7A2C1445-F5BC-4F78-AD4F-3DB5F14BC1BD}" dt="2022-04-15T16:23:55.494" v="2177" actId="164"/>
          <ac:cxnSpMkLst>
            <pc:docMk/>
            <pc:sldMk cId="1104057958" sldId="264"/>
            <ac:cxnSpMk id="130" creationId="{D6FFCD29-DA24-4756-8666-9C21E387F9AA}"/>
          </ac:cxnSpMkLst>
        </pc:cxnChg>
        <pc:cxnChg chg="add mod">
          <ac:chgData name="Kumar, Mithlesh" userId="f75b44f8-038e-4ce4-a7a5-b89273cc7715" providerId="ADAL" clId="{7A2C1445-F5BC-4F78-AD4F-3DB5F14BC1BD}" dt="2022-05-11T14:51:48.934" v="2875" actId="1076"/>
          <ac:cxnSpMkLst>
            <pc:docMk/>
            <pc:sldMk cId="1104057958" sldId="264"/>
            <ac:cxnSpMk id="131" creationId="{5DD8417F-17DF-F65F-5E58-FC18F5425833}"/>
          </ac:cxnSpMkLst>
        </pc:cxnChg>
        <pc:cxnChg chg="add mod">
          <ac:chgData name="Kumar, Mithlesh" userId="f75b44f8-038e-4ce4-a7a5-b89273cc7715" providerId="ADAL" clId="{7A2C1445-F5BC-4F78-AD4F-3DB5F14BC1BD}" dt="2022-04-15T16:23:55.494" v="2177" actId="164"/>
          <ac:cxnSpMkLst>
            <pc:docMk/>
            <pc:sldMk cId="1104057958" sldId="264"/>
            <ac:cxnSpMk id="136" creationId="{47CFC4D0-B4D4-4B5B-B659-9CE1708C7D5A}"/>
          </ac:cxnSpMkLst>
        </pc:cxnChg>
        <pc:cxnChg chg="add mod">
          <ac:chgData name="Kumar, Mithlesh" userId="f75b44f8-038e-4ce4-a7a5-b89273cc7715" providerId="ADAL" clId="{7A2C1445-F5BC-4F78-AD4F-3DB5F14BC1BD}" dt="2022-04-15T16:23:55.494" v="2177" actId="164"/>
          <ac:cxnSpMkLst>
            <pc:docMk/>
            <pc:sldMk cId="1104057958" sldId="264"/>
            <ac:cxnSpMk id="137" creationId="{3002FD8E-80E3-4CFE-B3CB-29E62D973357}"/>
          </ac:cxnSpMkLst>
        </pc:cxnChg>
        <pc:cxnChg chg="mod">
          <ac:chgData name="Kumar, Mithlesh" userId="f75b44f8-038e-4ce4-a7a5-b89273cc7715" providerId="ADAL" clId="{7A2C1445-F5BC-4F78-AD4F-3DB5F14BC1BD}" dt="2022-04-15T16:23:58.301" v="2178"/>
          <ac:cxnSpMkLst>
            <pc:docMk/>
            <pc:sldMk cId="1104057958" sldId="264"/>
            <ac:cxnSpMk id="142" creationId="{4F45D3F0-7CF6-4B07-81FE-AA46C3E550D6}"/>
          </ac:cxnSpMkLst>
        </pc:cxnChg>
        <pc:cxnChg chg="mod">
          <ac:chgData name="Kumar, Mithlesh" userId="f75b44f8-038e-4ce4-a7a5-b89273cc7715" providerId="ADAL" clId="{7A2C1445-F5BC-4F78-AD4F-3DB5F14BC1BD}" dt="2022-04-15T16:23:58.301" v="2178"/>
          <ac:cxnSpMkLst>
            <pc:docMk/>
            <pc:sldMk cId="1104057958" sldId="264"/>
            <ac:cxnSpMk id="148" creationId="{55D2434F-3B1F-4F85-BC62-4148F5C74EC9}"/>
          </ac:cxnSpMkLst>
        </pc:cxnChg>
        <pc:cxnChg chg="mod">
          <ac:chgData name="Kumar, Mithlesh" userId="f75b44f8-038e-4ce4-a7a5-b89273cc7715" providerId="ADAL" clId="{7A2C1445-F5BC-4F78-AD4F-3DB5F14BC1BD}" dt="2022-04-15T16:23:58.301" v="2178"/>
          <ac:cxnSpMkLst>
            <pc:docMk/>
            <pc:sldMk cId="1104057958" sldId="264"/>
            <ac:cxnSpMk id="149" creationId="{172A6868-4200-486C-BF76-C219C87D82D9}"/>
          </ac:cxnSpMkLst>
        </pc:cxnChg>
      </pc:sldChg>
      <pc:sldChg chg="addSp delSp modSp mod">
        <pc:chgData name="Kumar, Mithlesh" userId="f75b44f8-038e-4ce4-a7a5-b89273cc7715" providerId="ADAL" clId="{7A2C1445-F5BC-4F78-AD4F-3DB5F14BC1BD}" dt="2022-04-15T15:07:48.488" v="547" actId="14100"/>
        <pc:sldMkLst>
          <pc:docMk/>
          <pc:sldMk cId="788057885" sldId="265"/>
        </pc:sldMkLst>
        <pc:spChg chg="mod">
          <ac:chgData name="Kumar, Mithlesh" userId="f75b44f8-038e-4ce4-a7a5-b89273cc7715" providerId="ADAL" clId="{7A2C1445-F5BC-4F78-AD4F-3DB5F14BC1BD}" dt="2022-04-15T15:06:08.281" v="511" actId="20577"/>
          <ac:spMkLst>
            <pc:docMk/>
            <pc:sldMk cId="788057885" sldId="265"/>
            <ac:spMk id="9" creationId="{EA83B2BD-8F98-421D-97F2-AE13B4976058}"/>
          </ac:spMkLst>
        </pc:spChg>
        <pc:spChg chg="mod">
          <ac:chgData name="Kumar, Mithlesh" userId="f75b44f8-038e-4ce4-a7a5-b89273cc7715" providerId="ADAL" clId="{7A2C1445-F5BC-4F78-AD4F-3DB5F14BC1BD}" dt="2022-04-15T15:07:22.642" v="540" actId="1076"/>
          <ac:spMkLst>
            <pc:docMk/>
            <pc:sldMk cId="788057885" sldId="265"/>
            <ac:spMk id="14" creationId="{10EBA0AD-B853-4BDF-AA86-A223B99BA552}"/>
          </ac:spMkLst>
        </pc:spChg>
        <pc:spChg chg="mod">
          <ac:chgData name="Kumar, Mithlesh" userId="f75b44f8-038e-4ce4-a7a5-b89273cc7715" providerId="ADAL" clId="{7A2C1445-F5BC-4F78-AD4F-3DB5F14BC1BD}" dt="2022-04-15T15:07:45.368" v="546" actId="1076"/>
          <ac:spMkLst>
            <pc:docMk/>
            <pc:sldMk cId="788057885" sldId="265"/>
            <ac:spMk id="15" creationId="{F96759F6-49C6-4A86-90DB-45E666CD0EC8}"/>
          </ac:spMkLst>
        </pc:spChg>
        <pc:spChg chg="mod">
          <ac:chgData name="Kumar, Mithlesh" userId="f75b44f8-038e-4ce4-a7a5-b89273cc7715" providerId="ADAL" clId="{7A2C1445-F5BC-4F78-AD4F-3DB5F14BC1BD}" dt="2022-04-15T15:07:32.518" v="542" actId="1076"/>
          <ac:spMkLst>
            <pc:docMk/>
            <pc:sldMk cId="788057885" sldId="265"/>
            <ac:spMk id="17" creationId="{B0D25007-38E5-4F57-9CE7-2145D84253ED}"/>
          </ac:spMkLst>
        </pc:spChg>
        <pc:graphicFrameChg chg="add mod modGraphic">
          <ac:chgData name="Kumar, Mithlesh" userId="f75b44f8-038e-4ce4-a7a5-b89273cc7715" providerId="ADAL" clId="{7A2C1445-F5BC-4F78-AD4F-3DB5F14BC1BD}" dt="2022-04-15T14:50:31.542" v="443" actId="1076"/>
          <ac:graphicFrameMkLst>
            <pc:docMk/>
            <pc:sldMk cId="788057885" sldId="265"/>
            <ac:graphicFrameMk id="3" creationId="{E90440E9-1EC0-4B7F-8888-08C90C7C666E}"/>
          </ac:graphicFrameMkLst>
        </pc:graphicFrameChg>
        <pc:picChg chg="del">
          <ac:chgData name="Kumar, Mithlesh" userId="f75b44f8-038e-4ce4-a7a5-b89273cc7715" providerId="ADAL" clId="{7A2C1445-F5BC-4F78-AD4F-3DB5F14BC1BD}" dt="2022-04-15T14:50:14.988" v="440" actId="478"/>
          <ac:picMkLst>
            <pc:docMk/>
            <pc:sldMk cId="788057885" sldId="265"/>
            <ac:picMk id="4" creationId="{E88C5861-F525-48FE-8C1D-18D4892FC3E1}"/>
          </ac:picMkLst>
        </pc:picChg>
        <pc:picChg chg="add mod">
          <ac:chgData name="Kumar, Mithlesh" userId="f75b44f8-038e-4ce4-a7a5-b89273cc7715" providerId="ADAL" clId="{7A2C1445-F5BC-4F78-AD4F-3DB5F14BC1BD}" dt="2022-04-15T15:06:33.434" v="524" actId="1076"/>
          <ac:picMkLst>
            <pc:docMk/>
            <pc:sldMk cId="788057885" sldId="265"/>
            <ac:picMk id="6" creationId="{662937AC-40D8-4C18-AAB8-6D8A73CAFB64}"/>
          </ac:picMkLst>
        </pc:picChg>
        <pc:picChg chg="add mod">
          <ac:chgData name="Kumar, Mithlesh" userId="f75b44f8-038e-4ce4-a7a5-b89273cc7715" providerId="ADAL" clId="{7A2C1445-F5BC-4F78-AD4F-3DB5F14BC1BD}" dt="2022-04-15T15:06:36.916" v="525" actId="1076"/>
          <ac:picMkLst>
            <pc:docMk/>
            <pc:sldMk cId="788057885" sldId="265"/>
            <ac:picMk id="11" creationId="{F9046BDD-7CAB-4720-8F1B-F9EBD6A0DDF0}"/>
          </ac:picMkLst>
        </pc:picChg>
        <pc:picChg chg="add mod ord">
          <ac:chgData name="Kumar, Mithlesh" userId="f75b44f8-038e-4ce4-a7a5-b89273cc7715" providerId="ADAL" clId="{7A2C1445-F5BC-4F78-AD4F-3DB5F14BC1BD}" dt="2022-04-15T15:07:14.312" v="533" actId="14100"/>
          <ac:picMkLst>
            <pc:docMk/>
            <pc:sldMk cId="788057885" sldId="265"/>
            <ac:picMk id="16" creationId="{049149C8-FE9F-49FC-A2B8-95B803595924}"/>
          </ac:picMkLst>
        </pc:picChg>
        <pc:picChg chg="del">
          <ac:chgData name="Kumar, Mithlesh" userId="f75b44f8-038e-4ce4-a7a5-b89273cc7715" providerId="ADAL" clId="{7A2C1445-F5BC-4F78-AD4F-3DB5F14BC1BD}" dt="2022-04-15T14:50:13.785" v="439" actId="478"/>
          <ac:picMkLst>
            <pc:docMk/>
            <pc:sldMk cId="788057885" sldId="265"/>
            <ac:picMk id="30" creationId="{1ADFAB70-6349-4951-BC47-E43017E55AFB}"/>
          </ac:picMkLst>
        </pc:picChg>
        <pc:picChg chg="del">
          <ac:chgData name="Kumar, Mithlesh" userId="f75b44f8-038e-4ce4-a7a5-b89273cc7715" providerId="ADAL" clId="{7A2C1445-F5BC-4F78-AD4F-3DB5F14BC1BD}" dt="2022-04-15T14:50:13.199" v="438" actId="478"/>
          <ac:picMkLst>
            <pc:docMk/>
            <pc:sldMk cId="788057885" sldId="265"/>
            <ac:picMk id="32" creationId="{23FE258F-BB20-422C-8FE6-D9C8EF2BD9CD}"/>
          </ac:picMkLst>
        </pc:picChg>
        <pc:picChg chg="del">
          <ac:chgData name="Kumar, Mithlesh" userId="f75b44f8-038e-4ce4-a7a5-b89273cc7715" providerId="ADAL" clId="{7A2C1445-F5BC-4F78-AD4F-3DB5F14BC1BD}" dt="2022-04-15T14:50:12.127" v="437" actId="478"/>
          <ac:picMkLst>
            <pc:docMk/>
            <pc:sldMk cId="788057885" sldId="265"/>
            <ac:picMk id="34" creationId="{9140396C-0D3E-42CA-B02B-94B96C839F57}"/>
          </ac:picMkLst>
        </pc:picChg>
        <pc:cxnChg chg="mod">
          <ac:chgData name="Kumar, Mithlesh" userId="f75b44f8-038e-4ce4-a7a5-b89273cc7715" providerId="ADAL" clId="{7A2C1445-F5BC-4F78-AD4F-3DB5F14BC1BD}" dt="2022-04-15T15:06:58.170" v="529" actId="14100"/>
          <ac:cxnSpMkLst>
            <pc:docMk/>
            <pc:sldMk cId="788057885" sldId="265"/>
            <ac:cxnSpMk id="8" creationId="{BAF592DA-6F2B-48BE-9692-BF8F8798D67E}"/>
          </ac:cxnSpMkLst>
        </pc:cxnChg>
        <pc:cxnChg chg="mod">
          <ac:chgData name="Kumar, Mithlesh" userId="f75b44f8-038e-4ce4-a7a5-b89273cc7715" providerId="ADAL" clId="{7A2C1445-F5BC-4F78-AD4F-3DB5F14BC1BD}" dt="2022-04-15T15:07:07.094" v="531" actId="14100"/>
          <ac:cxnSpMkLst>
            <pc:docMk/>
            <pc:sldMk cId="788057885" sldId="265"/>
            <ac:cxnSpMk id="10" creationId="{16BE6CCF-814B-4639-9A8A-4E4D6A911AAB}"/>
          </ac:cxnSpMkLst>
        </pc:cxnChg>
        <pc:cxnChg chg="mod">
          <ac:chgData name="Kumar, Mithlesh" userId="f75b44f8-038e-4ce4-a7a5-b89273cc7715" providerId="ADAL" clId="{7A2C1445-F5BC-4F78-AD4F-3DB5F14BC1BD}" dt="2022-04-15T15:07:14.312" v="533" actId="14100"/>
          <ac:cxnSpMkLst>
            <pc:docMk/>
            <pc:sldMk cId="788057885" sldId="265"/>
            <ac:cxnSpMk id="12" creationId="{E1E4311E-383A-44C8-8247-7592429CADCA}"/>
          </ac:cxnSpMkLst>
        </pc:cxnChg>
        <pc:cxnChg chg="mod">
          <ac:chgData name="Kumar, Mithlesh" userId="f75b44f8-038e-4ce4-a7a5-b89273cc7715" providerId="ADAL" clId="{7A2C1445-F5BC-4F78-AD4F-3DB5F14BC1BD}" dt="2022-04-15T15:07:29.475" v="541" actId="1076"/>
          <ac:cxnSpMkLst>
            <pc:docMk/>
            <pc:sldMk cId="788057885" sldId="265"/>
            <ac:cxnSpMk id="21" creationId="{C92F9B2D-F6C8-4499-913B-CA37CC650D35}"/>
          </ac:cxnSpMkLst>
        </pc:cxnChg>
        <pc:cxnChg chg="mod">
          <ac:chgData name="Kumar, Mithlesh" userId="f75b44f8-038e-4ce4-a7a5-b89273cc7715" providerId="ADAL" clId="{7A2C1445-F5BC-4F78-AD4F-3DB5F14BC1BD}" dt="2022-04-15T15:07:36.577" v="543" actId="14100"/>
          <ac:cxnSpMkLst>
            <pc:docMk/>
            <pc:sldMk cId="788057885" sldId="265"/>
            <ac:cxnSpMk id="26" creationId="{D0FD4AB8-F73D-47DF-A677-1C90BB9B1651}"/>
          </ac:cxnSpMkLst>
        </pc:cxnChg>
        <pc:cxnChg chg="mod">
          <ac:chgData name="Kumar, Mithlesh" userId="f75b44f8-038e-4ce4-a7a5-b89273cc7715" providerId="ADAL" clId="{7A2C1445-F5BC-4F78-AD4F-3DB5F14BC1BD}" dt="2022-04-15T15:07:48.488" v="547" actId="14100"/>
          <ac:cxnSpMkLst>
            <pc:docMk/>
            <pc:sldMk cId="788057885" sldId="265"/>
            <ac:cxnSpMk id="27" creationId="{A744F2A8-78D1-4C58-B010-782178D4FDB3}"/>
          </ac:cxnSpMkLst>
        </pc:cxnChg>
      </pc:sldChg>
      <pc:sldChg chg="addSp delSp modSp mod">
        <pc:chgData name="Kumar, Mithlesh" userId="f75b44f8-038e-4ce4-a7a5-b89273cc7715" providerId="ADAL" clId="{7A2C1445-F5BC-4F78-AD4F-3DB5F14BC1BD}" dt="2022-04-15T15:04:52.059" v="493" actId="1076"/>
        <pc:sldMkLst>
          <pc:docMk/>
          <pc:sldMk cId="3911423439" sldId="272"/>
        </pc:sldMkLst>
        <pc:graphicFrameChg chg="del">
          <ac:chgData name="Kumar, Mithlesh" userId="f75b44f8-038e-4ce4-a7a5-b89273cc7715" providerId="ADAL" clId="{7A2C1445-F5BC-4F78-AD4F-3DB5F14BC1BD}" dt="2022-04-15T15:02:38.511" v="477" actId="478"/>
          <ac:graphicFrameMkLst>
            <pc:docMk/>
            <pc:sldMk cId="3911423439" sldId="272"/>
            <ac:graphicFrameMk id="14" creationId="{0352AFCF-F4D5-41C9-843E-250D1FD2EE7F}"/>
          </ac:graphicFrameMkLst>
        </pc:graphicFrameChg>
        <pc:picChg chg="add mod">
          <ac:chgData name="Kumar, Mithlesh" userId="f75b44f8-038e-4ce4-a7a5-b89273cc7715" providerId="ADAL" clId="{7A2C1445-F5BC-4F78-AD4F-3DB5F14BC1BD}" dt="2022-04-15T15:02:56.959" v="484" actId="1076"/>
          <ac:picMkLst>
            <pc:docMk/>
            <pc:sldMk cId="3911423439" sldId="272"/>
            <ac:picMk id="4" creationId="{B36C257F-4877-4065-B7EC-074790BB9ECA}"/>
          </ac:picMkLst>
        </pc:picChg>
        <pc:picChg chg="del">
          <ac:chgData name="Kumar, Mithlesh" userId="f75b44f8-038e-4ce4-a7a5-b89273cc7715" providerId="ADAL" clId="{7A2C1445-F5BC-4F78-AD4F-3DB5F14BC1BD}" dt="2022-04-15T15:02:36.837" v="476" actId="478"/>
          <ac:picMkLst>
            <pc:docMk/>
            <pc:sldMk cId="3911423439" sldId="272"/>
            <ac:picMk id="5" creationId="{6AD89CFF-2472-4CF5-878B-041B9C19767E}"/>
          </ac:picMkLst>
        </pc:picChg>
        <pc:picChg chg="add mod">
          <ac:chgData name="Kumar, Mithlesh" userId="f75b44f8-038e-4ce4-a7a5-b89273cc7715" providerId="ADAL" clId="{7A2C1445-F5BC-4F78-AD4F-3DB5F14BC1BD}" dt="2022-04-15T15:04:52.059" v="493" actId="1076"/>
          <ac:picMkLst>
            <pc:docMk/>
            <pc:sldMk cId="3911423439" sldId="272"/>
            <ac:picMk id="7" creationId="{7EBD3C3A-0A17-4191-8876-0CC4E6A947AF}"/>
          </ac:picMkLst>
        </pc:picChg>
        <pc:picChg chg="del">
          <ac:chgData name="Kumar, Mithlesh" userId="f75b44f8-038e-4ce4-a7a5-b89273cc7715" providerId="ADAL" clId="{7A2C1445-F5BC-4F78-AD4F-3DB5F14BC1BD}" dt="2022-04-15T15:02:32.311" v="475" actId="478"/>
          <ac:picMkLst>
            <pc:docMk/>
            <pc:sldMk cId="3911423439" sldId="272"/>
            <ac:picMk id="8" creationId="{0BEE9537-4B00-4CDD-BE05-8998DC195D22}"/>
          </ac:picMkLst>
        </pc:picChg>
      </pc:sldChg>
      <pc:sldChg chg="addSp delSp modSp mod">
        <pc:chgData name="Kumar, Mithlesh" userId="f75b44f8-038e-4ce4-a7a5-b89273cc7715" providerId="ADAL" clId="{7A2C1445-F5BC-4F78-AD4F-3DB5F14BC1BD}" dt="2022-04-15T14:43:49.445" v="219" actId="20577"/>
        <pc:sldMkLst>
          <pc:docMk/>
          <pc:sldMk cId="3187037023" sldId="273"/>
        </pc:sldMkLst>
        <pc:spChg chg="mod">
          <ac:chgData name="Kumar, Mithlesh" userId="f75b44f8-038e-4ce4-a7a5-b89273cc7715" providerId="ADAL" clId="{7A2C1445-F5BC-4F78-AD4F-3DB5F14BC1BD}" dt="2022-04-15T14:43:28.972" v="214" actId="1076"/>
          <ac:spMkLst>
            <pc:docMk/>
            <pc:sldMk cId="3187037023" sldId="273"/>
            <ac:spMk id="3" creationId="{D60F2A82-246A-4DA5-9E46-54AECD43C352}"/>
          </ac:spMkLst>
        </pc:spChg>
        <pc:spChg chg="mod">
          <ac:chgData name="Kumar, Mithlesh" userId="f75b44f8-038e-4ce4-a7a5-b89273cc7715" providerId="ADAL" clId="{7A2C1445-F5BC-4F78-AD4F-3DB5F14BC1BD}" dt="2022-04-15T14:43:46.871" v="217" actId="1076"/>
          <ac:spMkLst>
            <pc:docMk/>
            <pc:sldMk cId="3187037023" sldId="273"/>
            <ac:spMk id="10" creationId="{62CB27C6-8CF0-4B58-9E53-9F90875D6277}"/>
          </ac:spMkLst>
        </pc:spChg>
        <pc:spChg chg="mod">
          <ac:chgData name="Kumar, Mithlesh" userId="f75b44f8-038e-4ce4-a7a5-b89273cc7715" providerId="ADAL" clId="{7A2C1445-F5BC-4F78-AD4F-3DB5F14BC1BD}" dt="2022-04-15T14:43:49.445" v="219" actId="20577"/>
          <ac:spMkLst>
            <pc:docMk/>
            <pc:sldMk cId="3187037023" sldId="273"/>
            <ac:spMk id="17" creationId="{A7784C4F-0524-457B-9CFD-D0D3CD667088}"/>
          </ac:spMkLst>
        </pc:spChg>
        <pc:graphicFrameChg chg="del">
          <ac:chgData name="Kumar, Mithlesh" userId="f75b44f8-038e-4ce4-a7a5-b89273cc7715" providerId="ADAL" clId="{7A2C1445-F5BC-4F78-AD4F-3DB5F14BC1BD}" dt="2022-04-15T14:29:20.897" v="123" actId="478"/>
          <ac:graphicFrameMkLst>
            <pc:docMk/>
            <pc:sldMk cId="3187037023" sldId="273"/>
            <ac:graphicFrameMk id="4" creationId="{E0BC1CE7-7BCA-42FC-A52B-29BFEBB57039}"/>
          </ac:graphicFrameMkLst>
        </pc:graphicFrameChg>
        <pc:graphicFrameChg chg="add mod modGraphic">
          <ac:chgData name="Kumar, Mithlesh" userId="f75b44f8-038e-4ce4-a7a5-b89273cc7715" providerId="ADAL" clId="{7A2C1445-F5BC-4F78-AD4F-3DB5F14BC1BD}" dt="2022-04-15T14:33:28.903" v="131" actId="12385"/>
          <ac:graphicFrameMkLst>
            <pc:docMk/>
            <pc:sldMk cId="3187037023" sldId="273"/>
            <ac:graphicFrameMk id="5" creationId="{E82BAEF3-02CB-4C99-B7BC-60D01EBCBB25}"/>
          </ac:graphicFrameMkLst>
        </pc:graphicFrameChg>
        <pc:picChg chg="del">
          <ac:chgData name="Kumar, Mithlesh" userId="f75b44f8-038e-4ce4-a7a5-b89273cc7715" providerId="ADAL" clId="{7A2C1445-F5BC-4F78-AD4F-3DB5F14BC1BD}" dt="2022-04-15T14:29:22.679" v="124" actId="478"/>
          <ac:picMkLst>
            <pc:docMk/>
            <pc:sldMk cId="3187037023" sldId="273"/>
            <ac:picMk id="7" creationId="{F95EED51-17C5-47CA-8786-4C01EDCF4C8A}"/>
          </ac:picMkLst>
        </pc:picChg>
        <pc:picChg chg="add mod ord">
          <ac:chgData name="Kumar, Mithlesh" userId="f75b44f8-038e-4ce4-a7a5-b89273cc7715" providerId="ADAL" clId="{7A2C1445-F5BC-4F78-AD4F-3DB5F14BC1BD}" dt="2022-04-15T14:36:52.666" v="152" actId="1076"/>
          <ac:picMkLst>
            <pc:docMk/>
            <pc:sldMk cId="3187037023" sldId="273"/>
            <ac:picMk id="8" creationId="{3B32D67D-6E5E-44EE-AA3A-459C476697E3}"/>
          </ac:picMkLst>
        </pc:picChg>
        <pc:picChg chg="del">
          <ac:chgData name="Kumar, Mithlesh" userId="f75b44f8-038e-4ce4-a7a5-b89273cc7715" providerId="ADAL" clId="{7A2C1445-F5BC-4F78-AD4F-3DB5F14BC1BD}" dt="2022-04-15T14:29:19.139" v="122" actId="478"/>
          <ac:picMkLst>
            <pc:docMk/>
            <pc:sldMk cId="3187037023" sldId="273"/>
            <ac:picMk id="13" creationId="{5FC658F8-52E5-4488-8C9D-26CB5660A290}"/>
          </ac:picMkLst>
        </pc:picChg>
        <pc:picChg chg="add del mod">
          <ac:chgData name="Kumar, Mithlesh" userId="f75b44f8-038e-4ce4-a7a5-b89273cc7715" providerId="ADAL" clId="{7A2C1445-F5BC-4F78-AD4F-3DB5F14BC1BD}" dt="2022-04-15T14:40:44.446" v="178" actId="478"/>
          <ac:picMkLst>
            <pc:docMk/>
            <pc:sldMk cId="3187037023" sldId="273"/>
            <ac:picMk id="14" creationId="{CF85F599-97A6-4AEC-9917-7DB2D02C4462}"/>
          </ac:picMkLst>
        </pc:picChg>
        <pc:picChg chg="add del mod ord">
          <ac:chgData name="Kumar, Mithlesh" userId="f75b44f8-038e-4ce4-a7a5-b89273cc7715" providerId="ADAL" clId="{7A2C1445-F5BC-4F78-AD4F-3DB5F14BC1BD}" dt="2022-04-15T14:40:35.460" v="174" actId="478"/>
          <ac:picMkLst>
            <pc:docMk/>
            <pc:sldMk cId="3187037023" sldId="273"/>
            <ac:picMk id="19" creationId="{92D289D1-A647-489D-B8BA-BFADB9212A0A}"/>
          </ac:picMkLst>
        </pc:picChg>
        <pc:picChg chg="add mod ord">
          <ac:chgData name="Kumar, Mithlesh" userId="f75b44f8-038e-4ce4-a7a5-b89273cc7715" providerId="ADAL" clId="{7A2C1445-F5BC-4F78-AD4F-3DB5F14BC1BD}" dt="2022-04-15T14:43:05.355" v="206" actId="1076"/>
          <ac:picMkLst>
            <pc:docMk/>
            <pc:sldMk cId="3187037023" sldId="273"/>
            <ac:picMk id="21" creationId="{622E8CFB-B78C-4467-970B-72571F2C225F}"/>
          </ac:picMkLst>
        </pc:picChg>
        <pc:cxnChg chg="mod">
          <ac:chgData name="Kumar, Mithlesh" userId="f75b44f8-038e-4ce4-a7a5-b89273cc7715" providerId="ADAL" clId="{7A2C1445-F5BC-4F78-AD4F-3DB5F14BC1BD}" dt="2022-04-15T14:42:50.295" v="200" actId="14100"/>
          <ac:cxnSpMkLst>
            <pc:docMk/>
            <pc:sldMk cId="3187037023" sldId="273"/>
            <ac:cxnSpMk id="11" creationId="{2DC8CDAE-D3ED-4F09-B0C7-9C3FF29F73D3}"/>
          </ac:cxnSpMkLst>
        </pc:cxnChg>
        <pc:cxnChg chg="mod">
          <ac:chgData name="Kumar, Mithlesh" userId="f75b44f8-038e-4ce4-a7a5-b89273cc7715" providerId="ADAL" clId="{7A2C1445-F5BC-4F78-AD4F-3DB5F14BC1BD}" dt="2022-04-15T14:43:23.543" v="213" actId="1038"/>
          <ac:cxnSpMkLst>
            <pc:docMk/>
            <pc:sldMk cId="3187037023" sldId="273"/>
            <ac:cxnSpMk id="12" creationId="{280A2318-359A-4EAD-8A91-98D34D4BC43D}"/>
          </ac:cxnSpMkLst>
        </pc:cxnChg>
        <pc:cxnChg chg="mod">
          <ac:chgData name="Kumar, Mithlesh" userId="f75b44f8-038e-4ce4-a7a5-b89273cc7715" providerId="ADAL" clId="{7A2C1445-F5BC-4F78-AD4F-3DB5F14BC1BD}" dt="2022-04-15T14:43:17.806" v="211" actId="1037"/>
          <ac:cxnSpMkLst>
            <pc:docMk/>
            <pc:sldMk cId="3187037023" sldId="273"/>
            <ac:cxnSpMk id="16" creationId="{72E284DC-224D-4A64-A980-67AB1A2119D0}"/>
          </ac:cxnSpMkLst>
        </pc:cxnChg>
      </pc:sldChg>
      <pc:sldChg chg="modSp mod">
        <pc:chgData name="Kumar, Mithlesh" userId="f75b44f8-038e-4ce4-a7a5-b89273cc7715" providerId="ADAL" clId="{7A2C1445-F5BC-4F78-AD4F-3DB5F14BC1BD}" dt="2022-04-15T16:34:52.359" v="2442" actId="6549"/>
        <pc:sldMkLst>
          <pc:docMk/>
          <pc:sldMk cId="3051369058" sldId="284"/>
        </pc:sldMkLst>
        <pc:spChg chg="mod">
          <ac:chgData name="Kumar, Mithlesh" userId="f75b44f8-038e-4ce4-a7a5-b89273cc7715" providerId="ADAL" clId="{7A2C1445-F5BC-4F78-AD4F-3DB5F14BC1BD}" dt="2022-04-15T16:34:52.359" v="2442" actId="6549"/>
          <ac:spMkLst>
            <pc:docMk/>
            <pc:sldMk cId="3051369058" sldId="284"/>
            <ac:spMk id="11" creationId="{9542AA67-EDBE-49A6-B2CE-27FDDD707B80}"/>
          </ac:spMkLst>
        </pc:spChg>
      </pc:sldChg>
      <pc:sldChg chg="addSp delSp modSp mod">
        <pc:chgData name="Kumar, Mithlesh" userId="f75b44f8-038e-4ce4-a7a5-b89273cc7715" providerId="ADAL" clId="{7A2C1445-F5BC-4F78-AD4F-3DB5F14BC1BD}" dt="2022-04-15T16:30:51.743" v="2273" actId="20577"/>
        <pc:sldMkLst>
          <pc:docMk/>
          <pc:sldMk cId="2156679125" sldId="285"/>
        </pc:sldMkLst>
        <pc:spChg chg="mod">
          <ac:chgData name="Kumar, Mithlesh" userId="f75b44f8-038e-4ce4-a7a5-b89273cc7715" providerId="ADAL" clId="{7A2C1445-F5BC-4F78-AD4F-3DB5F14BC1BD}" dt="2022-04-15T16:30:51.743" v="2273" actId="20577"/>
          <ac:spMkLst>
            <pc:docMk/>
            <pc:sldMk cId="2156679125" sldId="285"/>
            <ac:spMk id="2" creationId="{E78C0DF7-86C3-478D-881D-21FD855FCDC1}"/>
          </ac:spMkLst>
        </pc:spChg>
        <pc:spChg chg="mod">
          <ac:chgData name="Kumar, Mithlesh" userId="f75b44f8-038e-4ce4-a7a5-b89273cc7715" providerId="ADAL" clId="{7A2C1445-F5BC-4F78-AD4F-3DB5F14BC1BD}" dt="2022-04-15T14:03:05.986" v="94" actId="1076"/>
          <ac:spMkLst>
            <pc:docMk/>
            <pc:sldMk cId="2156679125" sldId="285"/>
            <ac:spMk id="13" creationId="{076489FB-44CE-4929-B617-E917AFB3DA0C}"/>
          </ac:spMkLst>
        </pc:spChg>
        <pc:spChg chg="mod">
          <ac:chgData name="Kumar, Mithlesh" userId="f75b44f8-038e-4ce4-a7a5-b89273cc7715" providerId="ADAL" clId="{7A2C1445-F5BC-4F78-AD4F-3DB5F14BC1BD}" dt="2022-04-15T14:02:57.634" v="91" actId="1076"/>
          <ac:spMkLst>
            <pc:docMk/>
            <pc:sldMk cId="2156679125" sldId="285"/>
            <ac:spMk id="18" creationId="{E3DA6494-F8C4-4CA1-A732-47569FC23207}"/>
          </ac:spMkLst>
        </pc:spChg>
        <pc:spChg chg="mod">
          <ac:chgData name="Kumar, Mithlesh" userId="f75b44f8-038e-4ce4-a7a5-b89273cc7715" providerId="ADAL" clId="{7A2C1445-F5BC-4F78-AD4F-3DB5F14BC1BD}" dt="2022-04-15T14:02:52.328" v="90" actId="1076"/>
          <ac:spMkLst>
            <pc:docMk/>
            <pc:sldMk cId="2156679125" sldId="285"/>
            <ac:spMk id="24" creationId="{4F8D2751-8702-475D-81DD-E3D9B4F30A16}"/>
          </ac:spMkLst>
        </pc:spChg>
        <pc:spChg chg="mod">
          <ac:chgData name="Kumar, Mithlesh" userId="f75b44f8-038e-4ce4-a7a5-b89273cc7715" providerId="ADAL" clId="{7A2C1445-F5BC-4F78-AD4F-3DB5F14BC1BD}" dt="2022-04-15T16:29:59.703" v="2267"/>
          <ac:spMkLst>
            <pc:docMk/>
            <pc:sldMk cId="2156679125" sldId="285"/>
            <ac:spMk id="33" creationId="{0E0CFEB2-5931-4CC8-A321-0B351D38EABD}"/>
          </ac:spMkLst>
        </pc:spChg>
        <pc:graphicFrameChg chg="add mod modGraphic">
          <ac:chgData name="Kumar, Mithlesh" userId="f75b44f8-038e-4ce4-a7a5-b89273cc7715" providerId="ADAL" clId="{7A2C1445-F5BC-4F78-AD4F-3DB5F14BC1BD}" dt="2022-04-15T14:26:27.817" v="98" actId="1076"/>
          <ac:graphicFrameMkLst>
            <pc:docMk/>
            <pc:sldMk cId="2156679125" sldId="285"/>
            <ac:graphicFrameMk id="25" creationId="{AFA54F54-A26C-4154-99BE-10903FBCDEFB}"/>
          </ac:graphicFrameMkLst>
        </pc:graphicFrameChg>
        <pc:picChg chg="del">
          <ac:chgData name="Kumar, Mithlesh" userId="f75b44f8-038e-4ce4-a7a5-b89273cc7715" providerId="ADAL" clId="{7A2C1445-F5BC-4F78-AD4F-3DB5F14BC1BD}" dt="2022-04-15T13:59:50" v="49" actId="478"/>
          <ac:picMkLst>
            <pc:docMk/>
            <pc:sldMk cId="2156679125" sldId="285"/>
            <ac:picMk id="4" creationId="{84DDFAAA-154A-4158-A0ED-342B2E9EA2B6}"/>
          </ac:picMkLst>
        </pc:picChg>
        <pc:picChg chg="add mod">
          <ac:chgData name="Kumar, Mithlesh" userId="f75b44f8-038e-4ce4-a7a5-b89273cc7715" providerId="ADAL" clId="{7A2C1445-F5BC-4F78-AD4F-3DB5F14BC1BD}" dt="2022-04-15T14:01:56.585" v="70" actId="1076"/>
          <ac:picMkLst>
            <pc:docMk/>
            <pc:sldMk cId="2156679125" sldId="285"/>
            <ac:picMk id="5" creationId="{78B3430D-DFF5-4C0D-AACA-3F83629125FF}"/>
          </ac:picMkLst>
        </pc:picChg>
        <pc:picChg chg="del">
          <ac:chgData name="Kumar, Mithlesh" userId="f75b44f8-038e-4ce4-a7a5-b89273cc7715" providerId="ADAL" clId="{7A2C1445-F5BC-4F78-AD4F-3DB5F14BC1BD}" dt="2022-04-15T13:59:51.565" v="51" actId="478"/>
          <ac:picMkLst>
            <pc:docMk/>
            <pc:sldMk cId="2156679125" sldId="285"/>
            <ac:picMk id="7" creationId="{C58C14FF-7C6A-40B8-B9BA-4240B8C705C1}"/>
          </ac:picMkLst>
        </pc:picChg>
        <pc:picChg chg="add mod">
          <ac:chgData name="Kumar, Mithlesh" userId="f75b44f8-038e-4ce4-a7a5-b89273cc7715" providerId="ADAL" clId="{7A2C1445-F5BC-4F78-AD4F-3DB5F14BC1BD}" dt="2022-04-15T14:01:53.392" v="69" actId="1076"/>
          <ac:picMkLst>
            <pc:docMk/>
            <pc:sldMk cId="2156679125" sldId="285"/>
            <ac:picMk id="8" creationId="{396CEC7A-4870-44CE-845D-44D9861E77EA}"/>
          </ac:picMkLst>
        </pc:picChg>
        <pc:picChg chg="del">
          <ac:chgData name="Kumar, Mithlesh" userId="f75b44f8-038e-4ce4-a7a5-b89273cc7715" providerId="ADAL" clId="{7A2C1445-F5BC-4F78-AD4F-3DB5F14BC1BD}" dt="2022-04-15T13:59:50.948" v="50" actId="478"/>
          <ac:picMkLst>
            <pc:docMk/>
            <pc:sldMk cId="2156679125" sldId="285"/>
            <ac:picMk id="10" creationId="{8DE81417-D4B6-440B-B3F2-BE4E460B2FD8}"/>
          </ac:picMkLst>
        </pc:picChg>
        <pc:picChg chg="add mod ord">
          <ac:chgData name="Kumar, Mithlesh" userId="f75b44f8-038e-4ce4-a7a5-b89273cc7715" providerId="ADAL" clId="{7A2C1445-F5BC-4F78-AD4F-3DB5F14BC1BD}" dt="2022-04-15T14:02:49.820" v="89" actId="1076"/>
          <ac:picMkLst>
            <pc:docMk/>
            <pc:sldMk cId="2156679125" sldId="285"/>
            <ac:picMk id="11" creationId="{3262D644-9AC0-4CCE-80BA-0817A69BDE0B}"/>
          </ac:picMkLst>
        </pc:picChg>
        <pc:picChg chg="del">
          <ac:chgData name="Kumar, Mithlesh" userId="f75b44f8-038e-4ce4-a7a5-b89273cc7715" providerId="ADAL" clId="{7A2C1445-F5BC-4F78-AD4F-3DB5F14BC1BD}" dt="2022-04-15T13:59:49.044" v="48" actId="478"/>
          <ac:picMkLst>
            <pc:docMk/>
            <pc:sldMk cId="2156679125" sldId="285"/>
            <ac:picMk id="16" creationId="{7D6830A8-0008-434B-B627-81DD3F0962AB}"/>
          </ac:picMkLst>
        </pc:picChg>
        <pc:cxnChg chg="mod">
          <ac:chgData name="Kumar, Mithlesh" userId="f75b44f8-038e-4ce4-a7a5-b89273cc7715" providerId="ADAL" clId="{7A2C1445-F5BC-4F78-AD4F-3DB5F14BC1BD}" dt="2022-04-15T14:02:09.250" v="72" actId="14100"/>
          <ac:cxnSpMkLst>
            <pc:docMk/>
            <pc:sldMk cId="2156679125" sldId="285"/>
            <ac:cxnSpMk id="19" creationId="{615BF2CD-2684-45FD-B5F8-3BBA39559CC9}"/>
          </ac:cxnSpMkLst>
        </pc:cxnChg>
        <pc:cxnChg chg="mod">
          <ac:chgData name="Kumar, Mithlesh" userId="f75b44f8-038e-4ce4-a7a5-b89273cc7715" providerId="ADAL" clId="{7A2C1445-F5BC-4F78-AD4F-3DB5F14BC1BD}" dt="2022-04-15T14:02:41.453" v="85" actId="14100"/>
          <ac:cxnSpMkLst>
            <pc:docMk/>
            <pc:sldMk cId="2156679125" sldId="285"/>
            <ac:cxnSpMk id="20" creationId="{E399A392-3F13-46B7-805D-B142DB3505AA}"/>
          </ac:cxnSpMkLst>
        </pc:cxnChg>
        <pc:cxnChg chg="mod">
          <ac:chgData name="Kumar, Mithlesh" userId="f75b44f8-038e-4ce4-a7a5-b89273cc7715" providerId="ADAL" clId="{7A2C1445-F5BC-4F78-AD4F-3DB5F14BC1BD}" dt="2022-04-15T14:02:44.276" v="86" actId="14100"/>
          <ac:cxnSpMkLst>
            <pc:docMk/>
            <pc:sldMk cId="2156679125" sldId="285"/>
            <ac:cxnSpMk id="23" creationId="{4C7B9E86-8EBD-431A-A6D0-30F454414E62}"/>
          </ac:cxnSpMkLst>
        </pc:cxnChg>
        <pc:cxnChg chg="mod">
          <ac:chgData name="Kumar, Mithlesh" userId="f75b44f8-038e-4ce4-a7a5-b89273cc7715" providerId="ADAL" clId="{7A2C1445-F5BC-4F78-AD4F-3DB5F14BC1BD}" dt="2022-04-15T14:02:17.535" v="80" actId="1037"/>
          <ac:cxnSpMkLst>
            <pc:docMk/>
            <pc:sldMk cId="2156679125" sldId="285"/>
            <ac:cxnSpMk id="28" creationId="{D741EF9A-BC5E-4405-9E83-3A5759AE44C7}"/>
          </ac:cxnSpMkLst>
        </pc:cxnChg>
        <pc:cxnChg chg="mod">
          <ac:chgData name="Kumar, Mithlesh" userId="f75b44f8-038e-4ce4-a7a5-b89273cc7715" providerId="ADAL" clId="{7A2C1445-F5BC-4F78-AD4F-3DB5F14BC1BD}" dt="2022-04-15T14:02:21.798" v="81" actId="1076"/>
          <ac:cxnSpMkLst>
            <pc:docMk/>
            <pc:sldMk cId="2156679125" sldId="285"/>
            <ac:cxnSpMk id="31" creationId="{DACF7A66-7753-4F47-90FC-6A865F96371D}"/>
          </ac:cxnSpMkLst>
        </pc:cxnChg>
        <pc:cxnChg chg="mod">
          <ac:chgData name="Kumar, Mithlesh" userId="f75b44f8-038e-4ce4-a7a5-b89273cc7715" providerId="ADAL" clId="{7A2C1445-F5BC-4F78-AD4F-3DB5F14BC1BD}" dt="2022-04-15T14:03:01.845" v="93" actId="14100"/>
          <ac:cxnSpMkLst>
            <pc:docMk/>
            <pc:sldMk cId="2156679125" sldId="285"/>
            <ac:cxnSpMk id="32" creationId="{98483E08-0CAD-4DE6-9E1A-901D9730C95C}"/>
          </ac:cxnSpMkLst>
        </pc:cxnChg>
      </pc:sldChg>
      <pc:sldChg chg="addSp delSp modSp mod">
        <pc:chgData name="Kumar, Mithlesh" userId="f75b44f8-038e-4ce4-a7a5-b89273cc7715" providerId="ADAL" clId="{7A2C1445-F5BC-4F78-AD4F-3DB5F14BC1BD}" dt="2022-04-15T16:36:39.796" v="2517" actId="6549"/>
        <pc:sldMkLst>
          <pc:docMk/>
          <pc:sldMk cId="4248677122" sldId="286"/>
        </pc:sldMkLst>
        <pc:spChg chg="mod">
          <ac:chgData name="Kumar, Mithlesh" userId="f75b44f8-038e-4ce4-a7a5-b89273cc7715" providerId="ADAL" clId="{7A2C1445-F5BC-4F78-AD4F-3DB5F14BC1BD}" dt="2022-04-15T16:33:47.689" v="2339"/>
          <ac:spMkLst>
            <pc:docMk/>
            <pc:sldMk cId="4248677122" sldId="286"/>
            <ac:spMk id="2" creationId="{EB2F2AF7-A34F-4CB8-802A-4F93507A7679}"/>
          </ac:spMkLst>
        </pc:spChg>
        <pc:spChg chg="mod">
          <ac:chgData name="Kumar, Mithlesh" userId="f75b44f8-038e-4ce4-a7a5-b89273cc7715" providerId="ADAL" clId="{7A2C1445-F5BC-4F78-AD4F-3DB5F14BC1BD}" dt="2022-04-15T15:08:50.967" v="567" actId="20577"/>
          <ac:spMkLst>
            <pc:docMk/>
            <pc:sldMk cId="4248677122" sldId="286"/>
            <ac:spMk id="9" creationId="{EA83B2BD-8F98-421D-97F2-AE13B4976058}"/>
          </ac:spMkLst>
        </pc:spChg>
        <pc:spChg chg="mod">
          <ac:chgData name="Kumar, Mithlesh" userId="f75b44f8-038e-4ce4-a7a5-b89273cc7715" providerId="ADAL" clId="{7A2C1445-F5BC-4F78-AD4F-3DB5F14BC1BD}" dt="2022-04-15T15:11:20.572" v="633" actId="20577"/>
          <ac:spMkLst>
            <pc:docMk/>
            <pc:sldMk cId="4248677122" sldId="286"/>
            <ac:spMk id="14" creationId="{10EBA0AD-B853-4BDF-AA86-A223B99BA552}"/>
          </ac:spMkLst>
        </pc:spChg>
        <pc:spChg chg="mod">
          <ac:chgData name="Kumar, Mithlesh" userId="f75b44f8-038e-4ce4-a7a5-b89273cc7715" providerId="ADAL" clId="{7A2C1445-F5BC-4F78-AD4F-3DB5F14BC1BD}" dt="2022-04-15T15:11:35.614" v="634" actId="1076"/>
          <ac:spMkLst>
            <pc:docMk/>
            <pc:sldMk cId="4248677122" sldId="286"/>
            <ac:spMk id="17" creationId="{B0D25007-38E5-4F57-9CE7-2145D84253ED}"/>
          </ac:spMkLst>
        </pc:spChg>
        <pc:spChg chg="mod">
          <ac:chgData name="Kumar, Mithlesh" userId="f75b44f8-038e-4ce4-a7a5-b89273cc7715" providerId="ADAL" clId="{7A2C1445-F5BC-4F78-AD4F-3DB5F14BC1BD}" dt="2022-04-15T16:36:39.796" v="2517" actId="6549"/>
          <ac:spMkLst>
            <pc:docMk/>
            <pc:sldMk cId="4248677122" sldId="286"/>
            <ac:spMk id="33" creationId="{6744D954-F637-4B14-AF4B-5F8D317EE222}"/>
          </ac:spMkLst>
        </pc:spChg>
        <pc:graphicFrameChg chg="add mod modGraphic">
          <ac:chgData name="Kumar, Mithlesh" userId="f75b44f8-038e-4ce4-a7a5-b89273cc7715" providerId="ADAL" clId="{7A2C1445-F5BC-4F78-AD4F-3DB5F14BC1BD}" dt="2022-04-15T15:10:22.799" v="602" actId="1076"/>
          <ac:graphicFrameMkLst>
            <pc:docMk/>
            <pc:sldMk cId="4248677122" sldId="286"/>
            <ac:graphicFrameMk id="3" creationId="{2B84D709-D383-41B2-80DF-A056B02AFA2F}"/>
          </ac:graphicFrameMkLst>
        </pc:graphicFrameChg>
        <pc:picChg chg="del">
          <ac:chgData name="Kumar, Mithlesh" userId="f75b44f8-038e-4ce4-a7a5-b89273cc7715" providerId="ADAL" clId="{7A2C1445-F5BC-4F78-AD4F-3DB5F14BC1BD}" dt="2022-04-15T14:50:36.037" v="444" actId="478"/>
          <ac:picMkLst>
            <pc:docMk/>
            <pc:sldMk cId="4248677122" sldId="286"/>
            <ac:picMk id="4" creationId="{278AA182-5C44-45B3-B762-B67EDBBB6EC6}"/>
          </ac:picMkLst>
        </pc:picChg>
        <pc:picChg chg="del">
          <ac:chgData name="Kumar, Mithlesh" userId="f75b44f8-038e-4ce4-a7a5-b89273cc7715" providerId="ADAL" clId="{7A2C1445-F5BC-4F78-AD4F-3DB5F14BC1BD}" dt="2022-04-15T14:50:38.511" v="447" actId="478"/>
          <ac:picMkLst>
            <pc:docMk/>
            <pc:sldMk cId="4248677122" sldId="286"/>
            <ac:picMk id="6" creationId="{C497DF2C-0A4C-466E-A3F2-7188BDC8CBC3}"/>
          </ac:picMkLst>
        </pc:picChg>
        <pc:picChg chg="add mod">
          <ac:chgData name="Kumar, Mithlesh" userId="f75b44f8-038e-4ce4-a7a5-b89273cc7715" providerId="ADAL" clId="{7A2C1445-F5BC-4F78-AD4F-3DB5F14BC1BD}" dt="2022-04-15T15:10:27.496" v="603" actId="1076"/>
          <ac:picMkLst>
            <pc:docMk/>
            <pc:sldMk cId="4248677122" sldId="286"/>
            <ac:picMk id="7" creationId="{C4EC0BCD-A301-47B7-9F41-01B2174B3FC3}"/>
          </ac:picMkLst>
        </pc:picChg>
        <pc:picChg chg="add mod">
          <ac:chgData name="Kumar, Mithlesh" userId="f75b44f8-038e-4ce4-a7a5-b89273cc7715" providerId="ADAL" clId="{7A2C1445-F5BC-4F78-AD4F-3DB5F14BC1BD}" dt="2022-04-15T15:10:28.784" v="604" actId="1076"/>
          <ac:picMkLst>
            <pc:docMk/>
            <pc:sldMk cId="4248677122" sldId="286"/>
            <ac:picMk id="13" creationId="{51C15730-B4E4-4573-963C-122A727218B5}"/>
          </ac:picMkLst>
        </pc:picChg>
        <pc:picChg chg="del">
          <ac:chgData name="Kumar, Mithlesh" userId="f75b44f8-038e-4ce4-a7a5-b89273cc7715" providerId="ADAL" clId="{7A2C1445-F5BC-4F78-AD4F-3DB5F14BC1BD}" dt="2022-04-15T14:50:37.863" v="446" actId="478"/>
          <ac:picMkLst>
            <pc:docMk/>
            <pc:sldMk cId="4248677122" sldId="286"/>
            <ac:picMk id="16" creationId="{74096F8D-E235-4432-B713-BE11378CAC03}"/>
          </ac:picMkLst>
        </pc:picChg>
        <pc:picChg chg="add mod ord">
          <ac:chgData name="Kumar, Mithlesh" userId="f75b44f8-038e-4ce4-a7a5-b89273cc7715" providerId="ADAL" clId="{7A2C1445-F5BC-4F78-AD4F-3DB5F14BC1BD}" dt="2022-04-15T15:11:12.022" v="624" actId="1076"/>
          <ac:picMkLst>
            <pc:docMk/>
            <pc:sldMk cId="4248677122" sldId="286"/>
            <ac:picMk id="19" creationId="{03A757FF-9522-4F33-8C93-8976E9FF728A}"/>
          </ac:picMkLst>
        </pc:picChg>
        <pc:picChg chg="del">
          <ac:chgData name="Kumar, Mithlesh" userId="f75b44f8-038e-4ce4-a7a5-b89273cc7715" providerId="ADAL" clId="{7A2C1445-F5BC-4F78-AD4F-3DB5F14BC1BD}" dt="2022-04-15T14:50:36.977" v="445" actId="478"/>
          <ac:picMkLst>
            <pc:docMk/>
            <pc:sldMk cId="4248677122" sldId="286"/>
            <ac:picMk id="22" creationId="{E6DE375F-C8C4-45F1-81F2-6814616E3A59}"/>
          </ac:picMkLst>
        </pc:picChg>
        <pc:cxnChg chg="mod">
          <ac:chgData name="Kumar, Mithlesh" userId="f75b44f8-038e-4ce4-a7a5-b89273cc7715" providerId="ADAL" clId="{7A2C1445-F5BC-4F78-AD4F-3DB5F14BC1BD}" dt="2022-04-15T15:10:47.151" v="607" actId="14100"/>
          <ac:cxnSpMkLst>
            <pc:docMk/>
            <pc:sldMk cId="4248677122" sldId="286"/>
            <ac:cxnSpMk id="8" creationId="{BAF592DA-6F2B-48BE-9692-BF8F8798D67E}"/>
          </ac:cxnSpMkLst>
        </pc:cxnChg>
        <pc:cxnChg chg="mod">
          <ac:chgData name="Kumar, Mithlesh" userId="f75b44f8-038e-4ce4-a7a5-b89273cc7715" providerId="ADAL" clId="{7A2C1445-F5BC-4F78-AD4F-3DB5F14BC1BD}" dt="2022-04-15T15:10:57.889" v="609" actId="14100"/>
          <ac:cxnSpMkLst>
            <pc:docMk/>
            <pc:sldMk cId="4248677122" sldId="286"/>
            <ac:cxnSpMk id="10" creationId="{16BE6CCF-814B-4639-9A8A-4E4D6A911AAB}"/>
          </ac:cxnSpMkLst>
        </pc:cxnChg>
        <pc:cxnChg chg="mod">
          <ac:chgData name="Kumar, Mithlesh" userId="f75b44f8-038e-4ce4-a7a5-b89273cc7715" providerId="ADAL" clId="{7A2C1445-F5BC-4F78-AD4F-3DB5F14BC1BD}" dt="2022-04-15T15:11:06.849" v="622" actId="1038"/>
          <ac:cxnSpMkLst>
            <pc:docMk/>
            <pc:sldMk cId="4248677122" sldId="286"/>
            <ac:cxnSpMk id="12" creationId="{E1E4311E-383A-44C8-8247-7592429CADCA}"/>
          </ac:cxnSpMkLst>
        </pc:cxnChg>
        <pc:cxnChg chg="del mod">
          <ac:chgData name="Kumar, Mithlesh" userId="f75b44f8-038e-4ce4-a7a5-b89273cc7715" providerId="ADAL" clId="{7A2C1445-F5BC-4F78-AD4F-3DB5F14BC1BD}" dt="2022-04-15T15:11:49.171" v="639" actId="478"/>
          <ac:cxnSpMkLst>
            <pc:docMk/>
            <pc:sldMk cId="4248677122" sldId="286"/>
            <ac:cxnSpMk id="21" creationId="{C92F9B2D-F6C8-4499-913B-CA37CC650D35}"/>
          </ac:cxnSpMkLst>
        </pc:cxnChg>
        <pc:cxnChg chg="mod">
          <ac:chgData name="Kumar, Mithlesh" userId="f75b44f8-038e-4ce4-a7a5-b89273cc7715" providerId="ADAL" clId="{7A2C1445-F5BC-4F78-AD4F-3DB5F14BC1BD}" dt="2022-04-15T15:11:42.054" v="636" actId="14100"/>
          <ac:cxnSpMkLst>
            <pc:docMk/>
            <pc:sldMk cId="4248677122" sldId="286"/>
            <ac:cxnSpMk id="26" creationId="{D0FD4AB8-F73D-47DF-A677-1C90BB9B1651}"/>
          </ac:cxnSpMkLst>
        </pc:cxnChg>
        <pc:cxnChg chg="mod">
          <ac:chgData name="Kumar, Mithlesh" userId="f75b44f8-038e-4ce4-a7a5-b89273cc7715" providerId="ADAL" clId="{7A2C1445-F5BC-4F78-AD4F-3DB5F14BC1BD}" dt="2022-04-15T15:11:46.912" v="637" actId="14100"/>
          <ac:cxnSpMkLst>
            <pc:docMk/>
            <pc:sldMk cId="4248677122" sldId="286"/>
            <ac:cxnSpMk id="27" creationId="{A744F2A8-78D1-4C58-B010-782178D4FDB3}"/>
          </ac:cxnSpMkLst>
        </pc:cxnChg>
      </pc:sldChg>
      <pc:sldChg chg="addSp delSp modSp mod">
        <pc:chgData name="Kumar, Mithlesh" userId="f75b44f8-038e-4ce4-a7a5-b89273cc7715" providerId="ADAL" clId="{7A2C1445-F5BC-4F78-AD4F-3DB5F14BC1BD}" dt="2022-04-15T15:05:08.014" v="499" actId="1076"/>
        <pc:sldMkLst>
          <pc:docMk/>
          <pc:sldMk cId="767572391" sldId="287"/>
        </pc:sldMkLst>
        <pc:graphicFrameChg chg="del">
          <ac:chgData name="Kumar, Mithlesh" userId="f75b44f8-038e-4ce4-a7a5-b89273cc7715" providerId="ADAL" clId="{7A2C1445-F5BC-4F78-AD4F-3DB5F14BC1BD}" dt="2022-04-15T15:02:41.791" v="479" actId="478"/>
          <ac:graphicFrameMkLst>
            <pc:docMk/>
            <pc:sldMk cId="767572391" sldId="287"/>
            <ac:graphicFrameMk id="5" creationId="{5A0749B8-F552-42E6-9F8D-E0D046626DFD}"/>
          </ac:graphicFrameMkLst>
        </pc:graphicFrameChg>
        <pc:picChg chg="add mod">
          <ac:chgData name="Kumar, Mithlesh" userId="f75b44f8-038e-4ce4-a7a5-b89273cc7715" providerId="ADAL" clId="{7A2C1445-F5BC-4F78-AD4F-3DB5F14BC1BD}" dt="2022-04-15T15:03:19.497" v="489" actId="1076"/>
          <ac:picMkLst>
            <pc:docMk/>
            <pc:sldMk cId="767572391" sldId="287"/>
            <ac:picMk id="4" creationId="{31A2B985-49E6-4DA0-9C2B-1FF1112405C4}"/>
          </ac:picMkLst>
        </pc:picChg>
        <pc:picChg chg="add mod ord">
          <ac:chgData name="Kumar, Mithlesh" userId="f75b44f8-038e-4ce4-a7a5-b89273cc7715" providerId="ADAL" clId="{7A2C1445-F5BC-4F78-AD4F-3DB5F14BC1BD}" dt="2022-04-15T15:05:08.014" v="499" actId="1076"/>
          <ac:picMkLst>
            <pc:docMk/>
            <pc:sldMk cId="767572391" sldId="287"/>
            <ac:picMk id="7" creationId="{57F84490-5D2D-4F1A-9A44-45AF3A8D95D9}"/>
          </ac:picMkLst>
        </pc:picChg>
        <pc:picChg chg="del">
          <ac:chgData name="Kumar, Mithlesh" userId="f75b44f8-038e-4ce4-a7a5-b89273cc7715" providerId="ADAL" clId="{7A2C1445-F5BC-4F78-AD4F-3DB5F14BC1BD}" dt="2022-04-15T15:02:42.493" v="480" actId="478"/>
          <ac:picMkLst>
            <pc:docMk/>
            <pc:sldMk cId="767572391" sldId="287"/>
            <ac:picMk id="8" creationId="{1F7A8F29-4BF1-4878-BF08-B148508B73D7}"/>
          </ac:picMkLst>
        </pc:picChg>
        <pc:picChg chg="del">
          <ac:chgData name="Kumar, Mithlesh" userId="f75b44f8-038e-4ce4-a7a5-b89273cc7715" providerId="ADAL" clId="{7A2C1445-F5BC-4F78-AD4F-3DB5F14BC1BD}" dt="2022-04-15T15:02:40.500" v="478" actId="478"/>
          <ac:picMkLst>
            <pc:docMk/>
            <pc:sldMk cId="767572391" sldId="287"/>
            <ac:picMk id="11" creationId="{1D149E70-2CD9-4984-8B24-BFCB2CE3D4C4}"/>
          </ac:picMkLst>
        </pc:picChg>
      </pc:sldChg>
      <pc:sldChg chg="addSp delSp modSp mod">
        <pc:chgData name="Kumar, Mithlesh" userId="f75b44f8-038e-4ce4-a7a5-b89273cc7715" providerId="ADAL" clId="{7A2C1445-F5BC-4F78-AD4F-3DB5F14BC1BD}" dt="2022-04-15T16:31:07.058" v="2275" actId="404"/>
        <pc:sldMkLst>
          <pc:docMk/>
          <pc:sldMk cId="611623557" sldId="288"/>
        </pc:sldMkLst>
        <pc:spChg chg="mod">
          <ac:chgData name="Kumar, Mithlesh" userId="f75b44f8-038e-4ce4-a7a5-b89273cc7715" providerId="ADAL" clId="{7A2C1445-F5BC-4F78-AD4F-3DB5F14BC1BD}" dt="2022-04-15T16:31:07.058" v="2275" actId="404"/>
          <ac:spMkLst>
            <pc:docMk/>
            <pc:sldMk cId="611623557" sldId="288"/>
            <ac:spMk id="2" creationId="{BFAADF95-A5E9-42E0-8DC9-25BBCFFE949A}"/>
          </ac:spMkLst>
        </pc:spChg>
        <pc:spChg chg="mod">
          <ac:chgData name="Kumar, Mithlesh" userId="f75b44f8-038e-4ce4-a7a5-b89273cc7715" providerId="ADAL" clId="{7A2C1445-F5BC-4F78-AD4F-3DB5F14BC1BD}" dt="2022-04-15T14:42:31.865" v="197" actId="1076"/>
          <ac:spMkLst>
            <pc:docMk/>
            <pc:sldMk cId="611623557" sldId="288"/>
            <ac:spMk id="3" creationId="{D60F2A82-246A-4DA5-9E46-54AECD43C352}"/>
          </ac:spMkLst>
        </pc:spChg>
        <pc:spChg chg="mod">
          <ac:chgData name="Kumar, Mithlesh" userId="f75b44f8-038e-4ce4-a7a5-b89273cc7715" providerId="ADAL" clId="{7A2C1445-F5BC-4F78-AD4F-3DB5F14BC1BD}" dt="2022-04-15T14:42:36.345" v="198" actId="1076"/>
          <ac:spMkLst>
            <pc:docMk/>
            <pc:sldMk cId="611623557" sldId="288"/>
            <ac:spMk id="10" creationId="{62CB27C6-8CF0-4B58-9E53-9F90875D6277}"/>
          </ac:spMkLst>
        </pc:spChg>
        <pc:graphicFrameChg chg="del">
          <ac:chgData name="Kumar, Mithlesh" userId="f75b44f8-038e-4ce4-a7a5-b89273cc7715" providerId="ADAL" clId="{7A2C1445-F5BC-4F78-AD4F-3DB5F14BC1BD}" dt="2022-04-15T14:32:57.716" v="125" actId="478"/>
          <ac:graphicFrameMkLst>
            <pc:docMk/>
            <pc:sldMk cId="611623557" sldId="288"/>
            <ac:graphicFrameMk id="4" creationId="{D2001138-7903-4F1E-BE4A-951D2CE46185}"/>
          </ac:graphicFrameMkLst>
        </pc:graphicFrameChg>
        <pc:graphicFrameChg chg="add mod modGraphic">
          <ac:chgData name="Kumar, Mithlesh" userId="f75b44f8-038e-4ce4-a7a5-b89273cc7715" providerId="ADAL" clId="{7A2C1445-F5BC-4F78-AD4F-3DB5F14BC1BD}" dt="2022-04-15T14:33:15.689" v="129" actId="12385"/>
          <ac:graphicFrameMkLst>
            <pc:docMk/>
            <pc:sldMk cId="611623557" sldId="288"/>
            <ac:graphicFrameMk id="5" creationId="{C2BE60B0-48F8-477E-BE5D-12979397102B}"/>
          </ac:graphicFrameMkLst>
        </pc:graphicFrameChg>
        <pc:picChg chg="del">
          <ac:chgData name="Kumar, Mithlesh" userId="f75b44f8-038e-4ce4-a7a5-b89273cc7715" providerId="ADAL" clId="{7A2C1445-F5BC-4F78-AD4F-3DB5F14BC1BD}" dt="2022-04-15T14:32:58.849" v="126" actId="478"/>
          <ac:picMkLst>
            <pc:docMk/>
            <pc:sldMk cId="611623557" sldId="288"/>
            <ac:picMk id="7" creationId="{37AB8584-526A-40D4-9C28-B9978577ECA6}"/>
          </ac:picMkLst>
        </pc:picChg>
        <pc:picChg chg="add del mod ord">
          <ac:chgData name="Kumar, Mithlesh" userId="f75b44f8-038e-4ce4-a7a5-b89273cc7715" providerId="ADAL" clId="{7A2C1445-F5BC-4F78-AD4F-3DB5F14BC1BD}" dt="2022-04-15T14:35:37.846" v="137" actId="21"/>
          <ac:picMkLst>
            <pc:docMk/>
            <pc:sldMk cId="611623557" sldId="288"/>
            <ac:picMk id="8" creationId="{9896C77D-0205-4F88-BCCB-8780BC379823}"/>
          </ac:picMkLst>
        </pc:picChg>
        <pc:picChg chg="del">
          <ac:chgData name="Kumar, Mithlesh" userId="f75b44f8-038e-4ce4-a7a5-b89273cc7715" providerId="ADAL" clId="{7A2C1445-F5BC-4F78-AD4F-3DB5F14BC1BD}" dt="2022-04-15T14:32:59.936" v="127" actId="478"/>
          <ac:picMkLst>
            <pc:docMk/>
            <pc:sldMk cId="611623557" sldId="288"/>
            <ac:picMk id="13" creationId="{906BCF29-3743-49D0-838B-BBD4872296E7}"/>
          </ac:picMkLst>
        </pc:picChg>
        <pc:picChg chg="add del mod ord">
          <ac:chgData name="Kumar, Mithlesh" userId="f75b44f8-038e-4ce4-a7a5-b89273cc7715" providerId="ADAL" clId="{7A2C1445-F5BC-4F78-AD4F-3DB5F14BC1BD}" dt="2022-04-15T14:41:09.347" v="184" actId="478"/>
          <ac:picMkLst>
            <pc:docMk/>
            <pc:sldMk cId="611623557" sldId="288"/>
            <ac:picMk id="14" creationId="{0E25CE8D-F3F8-4544-AA82-53E0C6904A1B}"/>
          </ac:picMkLst>
        </pc:picChg>
        <pc:picChg chg="add mod ord">
          <ac:chgData name="Kumar, Mithlesh" userId="f75b44f8-038e-4ce4-a7a5-b89273cc7715" providerId="ADAL" clId="{7A2C1445-F5BC-4F78-AD4F-3DB5F14BC1BD}" dt="2022-04-15T14:37:32.259" v="159" actId="1076"/>
          <ac:picMkLst>
            <pc:docMk/>
            <pc:sldMk cId="611623557" sldId="288"/>
            <ac:picMk id="20" creationId="{93176CF0-905D-4C94-AA1E-28D628F6D882}"/>
          </ac:picMkLst>
        </pc:picChg>
        <pc:picChg chg="add mod ord">
          <ac:chgData name="Kumar, Mithlesh" userId="f75b44f8-038e-4ce4-a7a5-b89273cc7715" providerId="ADAL" clId="{7A2C1445-F5BC-4F78-AD4F-3DB5F14BC1BD}" dt="2022-04-15T14:41:21.957" v="190" actId="1076"/>
          <ac:picMkLst>
            <pc:docMk/>
            <pc:sldMk cId="611623557" sldId="288"/>
            <ac:picMk id="27" creationId="{CAB79F27-CC6F-4263-98F5-346E304038F7}"/>
          </ac:picMkLst>
        </pc:picChg>
        <pc:cxnChg chg="mod">
          <ac:chgData name="Kumar, Mithlesh" userId="f75b44f8-038e-4ce4-a7a5-b89273cc7715" providerId="ADAL" clId="{7A2C1445-F5BC-4F78-AD4F-3DB5F14BC1BD}" dt="2022-04-15T14:41:56.467" v="192" actId="14100"/>
          <ac:cxnSpMkLst>
            <pc:docMk/>
            <pc:sldMk cId="611623557" sldId="288"/>
            <ac:cxnSpMk id="11" creationId="{2DC8CDAE-D3ED-4F09-B0C7-9C3FF29F73D3}"/>
          </ac:cxnSpMkLst>
        </pc:cxnChg>
        <pc:cxnChg chg="mod">
          <ac:chgData name="Kumar, Mithlesh" userId="f75b44f8-038e-4ce4-a7a5-b89273cc7715" providerId="ADAL" clId="{7A2C1445-F5BC-4F78-AD4F-3DB5F14BC1BD}" dt="2022-04-15T14:42:05.763" v="194" actId="1076"/>
          <ac:cxnSpMkLst>
            <pc:docMk/>
            <pc:sldMk cId="611623557" sldId="288"/>
            <ac:cxnSpMk id="12" creationId="{280A2318-359A-4EAD-8A91-98D34D4BC43D}"/>
          </ac:cxnSpMkLst>
        </pc:cxnChg>
        <pc:cxnChg chg="mod">
          <ac:chgData name="Kumar, Mithlesh" userId="f75b44f8-038e-4ce4-a7a5-b89273cc7715" providerId="ADAL" clId="{7A2C1445-F5BC-4F78-AD4F-3DB5F14BC1BD}" dt="2022-04-15T14:41:59.728" v="193" actId="1076"/>
          <ac:cxnSpMkLst>
            <pc:docMk/>
            <pc:sldMk cId="611623557" sldId="288"/>
            <ac:cxnSpMk id="16" creationId="{72E284DC-224D-4A64-A980-67AB1A2119D0}"/>
          </ac:cxnSpMkLst>
        </pc:cxnChg>
      </pc:sldChg>
      <pc:sldChg chg="addSp delSp modSp new mod">
        <pc:chgData name="Kumar, Mithlesh" userId="f75b44f8-038e-4ce4-a7a5-b89273cc7715" providerId="ADAL" clId="{7A2C1445-F5BC-4F78-AD4F-3DB5F14BC1BD}" dt="2022-05-12T16:38:45.064" v="3030" actId="20577"/>
        <pc:sldMkLst>
          <pc:docMk/>
          <pc:sldMk cId="1495922184" sldId="289"/>
        </pc:sldMkLst>
        <pc:spChg chg="del">
          <ac:chgData name="Kumar, Mithlesh" userId="f75b44f8-038e-4ce4-a7a5-b89273cc7715" providerId="ADAL" clId="{7A2C1445-F5BC-4F78-AD4F-3DB5F14BC1BD}" dt="2022-04-14T13:48:21.322" v="1" actId="478"/>
          <ac:spMkLst>
            <pc:docMk/>
            <pc:sldMk cId="1495922184" sldId="289"/>
            <ac:spMk id="2" creationId="{6C869CAA-5BCC-4A4A-BC59-F3E8EDB409E4}"/>
          </ac:spMkLst>
        </pc:spChg>
        <pc:spChg chg="del">
          <ac:chgData name="Kumar, Mithlesh" userId="f75b44f8-038e-4ce4-a7a5-b89273cc7715" providerId="ADAL" clId="{7A2C1445-F5BC-4F78-AD4F-3DB5F14BC1BD}" dt="2022-04-14T13:48:21.322" v="1" actId="478"/>
          <ac:spMkLst>
            <pc:docMk/>
            <pc:sldMk cId="1495922184" sldId="289"/>
            <ac:spMk id="3" creationId="{A9826D93-4D1F-46CE-B08F-0C3300F38017}"/>
          </ac:spMkLst>
        </pc:spChg>
        <pc:spChg chg="add mod">
          <ac:chgData name="Kumar, Mithlesh" userId="f75b44f8-038e-4ce4-a7a5-b89273cc7715" providerId="ADAL" clId="{7A2C1445-F5BC-4F78-AD4F-3DB5F14BC1BD}" dt="2022-05-12T16:38:45.064" v="3030" actId="20577"/>
          <ac:spMkLst>
            <pc:docMk/>
            <pc:sldMk cId="1495922184" sldId="289"/>
            <ac:spMk id="4" creationId="{12953664-A94C-4E36-A731-E235E7D5857A}"/>
          </ac:spMkLst>
        </pc:spChg>
        <pc:graphicFrameChg chg="add mod">
          <ac:chgData name="Kumar, Mithlesh" userId="f75b44f8-038e-4ce4-a7a5-b89273cc7715" providerId="ADAL" clId="{7A2C1445-F5BC-4F78-AD4F-3DB5F14BC1BD}" dt="2022-04-14T13:48:22.232" v="2"/>
          <ac:graphicFrameMkLst>
            <pc:docMk/>
            <pc:sldMk cId="1495922184" sldId="289"/>
            <ac:graphicFrameMk id="5" creationId="{56ACC364-9F11-4894-AD9C-3BFC0FE590F5}"/>
          </ac:graphicFrameMkLst>
        </pc:graphicFrameChg>
        <pc:graphicFrameChg chg="add mod">
          <ac:chgData name="Kumar, Mithlesh" userId="f75b44f8-038e-4ce4-a7a5-b89273cc7715" providerId="ADAL" clId="{7A2C1445-F5BC-4F78-AD4F-3DB5F14BC1BD}" dt="2022-04-14T13:48:22.232" v="2"/>
          <ac:graphicFrameMkLst>
            <pc:docMk/>
            <pc:sldMk cId="1495922184" sldId="289"/>
            <ac:graphicFrameMk id="6" creationId="{01320E31-BD42-48E7-B242-11E16686EC38}"/>
          </ac:graphicFrameMkLst>
        </pc:graphicFrameChg>
        <pc:graphicFrameChg chg="add mod">
          <ac:chgData name="Kumar, Mithlesh" userId="f75b44f8-038e-4ce4-a7a5-b89273cc7715" providerId="ADAL" clId="{7A2C1445-F5BC-4F78-AD4F-3DB5F14BC1BD}" dt="2022-04-14T13:48:22.232" v="2"/>
          <ac:graphicFrameMkLst>
            <pc:docMk/>
            <pc:sldMk cId="1495922184" sldId="289"/>
            <ac:graphicFrameMk id="7" creationId="{251CDF13-9B0A-429E-9BA3-DE1E5E454EC5}"/>
          </ac:graphicFrameMkLst>
        </pc:graphicFrameChg>
      </pc:sldChg>
      <pc:sldChg chg="addSp delSp modSp add mod">
        <pc:chgData name="Kumar, Mithlesh" userId="f75b44f8-038e-4ce4-a7a5-b89273cc7715" providerId="ADAL" clId="{7A2C1445-F5BC-4F78-AD4F-3DB5F14BC1BD}" dt="2022-05-11T14:49:08.095" v="2843" actId="1076"/>
        <pc:sldMkLst>
          <pc:docMk/>
          <pc:sldMk cId="507862838" sldId="290"/>
        </pc:sldMkLst>
        <pc:spChg chg="add mod">
          <ac:chgData name="Kumar, Mithlesh" userId="f75b44f8-038e-4ce4-a7a5-b89273cc7715" providerId="ADAL" clId="{7A2C1445-F5BC-4F78-AD4F-3DB5F14BC1BD}" dt="2022-05-11T14:49:08.095" v="2843" actId="1076"/>
          <ac:spMkLst>
            <pc:docMk/>
            <pc:sldMk cId="507862838" sldId="290"/>
            <ac:spMk id="5" creationId="{D8A5584E-E544-C977-414D-4C95DF1E0DA0}"/>
          </ac:spMkLst>
        </pc:spChg>
        <pc:spChg chg="mod">
          <ac:chgData name="Kumar, Mithlesh" userId="f75b44f8-038e-4ce4-a7a5-b89273cc7715" providerId="ADAL" clId="{7A2C1445-F5BC-4F78-AD4F-3DB5F14BC1BD}" dt="2022-04-15T14:27:07.548" v="108" actId="20577"/>
          <ac:spMkLst>
            <pc:docMk/>
            <pc:sldMk cId="507862838" sldId="290"/>
            <ac:spMk id="46" creationId="{C31B3E24-2CCE-433B-BCC4-55224A5AF032}"/>
          </ac:spMkLst>
        </pc:spChg>
        <pc:graphicFrameChg chg="add mod modGraphic">
          <ac:chgData name="Kumar, Mithlesh" userId="f75b44f8-038e-4ce4-a7a5-b89273cc7715" providerId="ADAL" clId="{7A2C1445-F5BC-4F78-AD4F-3DB5F14BC1BD}" dt="2022-05-11T14:45:35.879" v="2763" actId="20577"/>
          <ac:graphicFrameMkLst>
            <pc:docMk/>
            <pc:sldMk cId="507862838" sldId="290"/>
            <ac:graphicFrameMk id="2" creationId="{5994BE05-3795-4073-A1B4-AE6FAF1DBF79}"/>
          </ac:graphicFrameMkLst>
        </pc:graphicFrameChg>
        <pc:graphicFrameChg chg="add mod modGraphic">
          <ac:chgData name="Kumar, Mithlesh" userId="f75b44f8-038e-4ce4-a7a5-b89273cc7715" providerId="ADAL" clId="{7A2C1445-F5BC-4F78-AD4F-3DB5F14BC1BD}" dt="2022-05-11T14:43:37.830" v="2749"/>
          <ac:graphicFrameMkLst>
            <pc:docMk/>
            <pc:sldMk cId="507862838" sldId="290"/>
            <ac:graphicFrameMk id="3" creationId="{44EECCD5-F4A2-4E63-AE83-55F170785DDF}"/>
          </ac:graphicFrameMkLst>
        </pc:graphicFrameChg>
        <pc:graphicFrameChg chg="add mod">
          <ac:chgData name="Kumar, Mithlesh" userId="f75b44f8-038e-4ce4-a7a5-b89273cc7715" providerId="ADAL" clId="{7A2C1445-F5BC-4F78-AD4F-3DB5F14BC1BD}" dt="2022-04-15T14:28:56.064" v="121"/>
          <ac:graphicFrameMkLst>
            <pc:docMk/>
            <pc:sldMk cId="507862838" sldId="290"/>
            <ac:graphicFrameMk id="4" creationId="{A09B564A-A5EF-4DA4-B48B-CB3AAB29B3BF}"/>
          </ac:graphicFrameMkLst>
        </pc:graphicFrameChg>
        <pc:graphicFrameChg chg="add del mod">
          <ac:chgData name="Kumar, Mithlesh" userId="f75b44f8-038e-4ce4-a7a5-b89273cc7715" providerId="ADAL" clId="{7A2C1445-F5BC-4F78-AD4F-3DB5F14BC1BD}" dt="2022-04-15T16:25:35.152" v="2198" actId="478"/>
          <ac:graphicFrameMkLst>
            <pc:docMk/>
            <pc:sldMk cId="507862838" sldId="290"/>
            <ac:graphicFrameMk id="5" creationId="{5E997276-0D21-4C21-B8B8-2E93B08D5821}"/>
          </ac:graphicFrameMkLst>
        </pc:graphicFrameChg>
      </pc:sldChg>
      <pc:sldChg chg="addSp delSp modSp add mod">
        <pc:chgData name="Kumar, Mithlesh" userId="f75b44f8-038e-4ce4-a7a5-b89273cc7715" providerId="ADAL" clId="{7A2C1445-F5BC-4F78-AD4F-3DB5F14BC1BD}" dt="2022-05-11T14:55:10.643" v="2888" actId="20577"/>
        <pc:sldMkLst>
          <pc:docMk/>
          <pc:sldMk cId="939906957" sldId="291"/>
        </pc:sldMkLst>
        <pc:spChg chg="mod">
          <ac:chgData name="Kumar, Mithlesh" userId="f75b44f8-038e-4ce4-a7a5-b89273cc7715" providerId="ADAL" clId="{7A2C1445-F5BC-4F78-AD4F-3DB5F14BC1BD}" dt="2022-04-15T14:45:07.406" v="229" actId="20577"/>
          <ac:spMkLst>
            <pc:docMk/>
            <pc:sldMk cId="939906957" sldId="291"/>
            <ac:spMk id="2" creationId="{0D0F9D9E-8BB2-40D2-A1A6-F5EFC5849AA9}"/>
          </ac:spMkLst>
        </pc:spChg>
        <pc:spChg chg="mod">
          <ac:chgData name="Kumar, Mithlesh" userId="f75b44f8-038e-4ce4-a7a5-b89273cc7715" providerId="ADAL" clId="{7A2C1445-F5BC-4F78-AD4F-3DB5F14BC1BD}" dt="2022-04-15T16:24:35.353" v="2184" actId="1076"/>
          <ac:spMkLst>
            <pc:docMk/>
            <pc:sldMk cId="939906957" sldId="291"/>
            <ac:spMk id="30" creationId="{83191475-8184-4B0B-BC2A-E4B333929493}"/>
          </ac:spMkLst>
        </pc:spChg>
        <pc:grpChg chg="del">
          <ac:chgData name="Kumar, Mithlesh" userId="f75b44f8-038e-4ce4-a7a5-b89273cc7715" providerId="ADAL" clId="{7A2C1445-F5BC-4F78-AD4F-3DB5F14BC1BD}" dt="2022-04-15T14:45:22.071" v="232" actId="478"/>
          <ac:grpSpMkLst>
            <pc:docMk/>
            <pc:sldMk cId="939906957" sldId="291"/>
            <ac:grpSpMk id="42" creationId="{C7F6638C-4C93-4CC3-BF19-40EBB782DEB7}"/>
          </ac:grpSpMkLst>
        </pc:grpChg>
        <pc:graphicFrameChg chg="add mod modGraphic">
          <ac:chgData name="Kumar, Mithlesh" userId="f75b44f8-038e-4ce4-a7a5-b89273cc7715" providerId="ADAL" clId="{7A2C1445-F5BC-4F78-AD4F-3DB5F14BC1BD}" dt="2022-05-11T14:54:14.529" v="2876"/>
          <ac:graphicFrameMkLst>
            <pc:docMk/>
            <pc:sldMk cId="939906957" sldId="291"/>
            <ac:graphicFrameMk id="3" creationId="{A577548A-33A1-4D57-9B93-74D21F6E0218}"/>
          </ac:graphicFrameMkLst>
        </pc:graphicFrameChg>
        <pc:graphicFrameChg chg="add mod modGraphic">
          <ac:chgData name="Kumar, Mithlesh" userId="f75b44f8-038e-4ce4-a7a5-b89273cc7715" providerId="ADAL" clId="{7A2C1445-F5BC-4F78-AD4F-3DB5F14BC1BD}" dt="2022-04-15T16:24:35.353" v="2184" actId="1076"/>
          <ac:graphicFrameMkLst>
            <pc:docMk/>
            <pc:sldMk cId="939906957" sldId="291"/>
            <ac:graphicFrameMk id="5" creationId="{3254D56D-BE67-4497-A9E2-C46C6E7ED269}"/>
          </ac:graphicFrameMkLst>
        </pc:graphicFrameChg>
        <pc:graphicFrameChg chg="add mod modGraphic">
          <ac:chgData name="Kumar, Mithlesh" userId="f75b44f8-038e-4ce4-a7a5-b89273cc7715" providerId="ADAL" clId="{7A2C1445-F5BC-4F78-AD4F-3DB5F14BC1BD}" dt="2022-05-11T14:55:10.643" v="2888" actId="20577"/>
          <ac:graphicFrameMkLst>
            <pc:docMk/>
            <pc:sldMk cId="939906957" sldId="291"/>
            <ac:graphicFrameMk id="6" creationId="{A85BB1F1-C201-4ABD-80E5-B28290C09FF1}"/>
          </ac:graphicFrameMkLst>
        </pc:graphicFrameChg>
        <pc:graphicFrameChg chg="del">
          <ac:chgData name="Kumar, Mithlesh" userId="f75b44f8-038e-4ce4-a7a5-b89273cc7715" providerId="ADAL" clId="{7A2C1445-F5BC-4F78-AD4F-3DB5F14BC1BD}" dt="2022-04-15T14:45:24.827" v="233" actId="478"/>
          <ac:graphicFrameMkLst>
            <pc:docMk/>
            <pc:sldMk cId="939906957" sldId="291"/>
            <ac:graphicFrameMk id="45" creationId="{337AE493-9E95-4156-AF0D-EAE607701C14}"/>
          </ac:graphicFrameMkLst>
        </pc:graphicFrameChg>
        <pc:graphicFrameChg chg="del">
          <ac:chgData name="Kumar, Mithlesh" userId="f75b44f8-038e-4ce4-a7a5-b89273cc7715" providerId="ADAL" clId="{7A2C1445-F5BC-4F78-AD4F-3DB5F14BC1BD}" dt="2022-04-15T14:45:24.827" v="233" actId="478"/>
          <ac:graphicFrameMkLst>
            <pc:docMk/>
            <pc:sldMk cId="939906957" sldId="291"/>
            <ac:graphicFrameMk id="49" creationId="{6841FEA5-D90D-4D2E-A0F5-29AA87EA6862}"/>
          </ac:graphicFrameMkLst>
        </pc:graphicFrameChg>
        <pc:graphicFrameChg chg="del">
          <ac:chgData name="Kumar, Mithlesh" userId="f75b44f8-038e-4ce4-a7a5-b89273cc7715" providerId="ADAL" clId="{7A2C1445-F5BC-4F78-AD4F-3DB5F14BC1BD}" dt="2022-04-15T14:45:24.827" v="233" actId="478"/>
          <ac:graphicFrameMkLst>
            <pc:docMk/>
            <pc:sldMk cId="939906957" sldId="291"/>
            <ac:graphicFrameMk id="52" creationId="{A06E967D-5C0A-4F01-B0E4-9F05D53454B9}"/>
          </ac:graphicFrameMkLst>
        </pc:graphicFrameChg>
        <pc:cxnChg chg="mod">
          <ac:chgData name="Kumar, Mithlesh" userId="f75b44f8-038e-4ce4-a7a5-b89273cc7715" providerId="ADAL" clId="{7A2C1445-F5BC-4F78-AD4F-3DB5F14BC1BD}" dt="2022-04-15T14:45:22.071" v="232" actId="478"/>
          <ac:cxnSpMkLst>
            <pc:docMk/>
            <pc:sldMk cId="939906957" sldId="291"/>
            <ac:cxnSpMk id="13" creationId="{980B7D22-2DAC-43FF-A0C6-6273AF7749FA}"/>
          </ac:cxnSpMkLst>
        </pc:cxnChg>
        <pc:cxnChg chg="mod">
          <ac:chgData name="Kumar, Mithlesh" userId="f75b44f8-038e-4ce4-a7a5-b89273cc7715" providerId="ADAL" clId="{7A2C1445-F5BC-4F78-AD4F-3DB5F14BC1BD}" dt="2022-04-15T14:45:22.071" v="232" actId="478"/>
          <ac:cxnSpMkLst>
            <pc:docMk/>
            <pc:sldMk cId="939906957" sldId="291"/>
            <ac:cxnSpMk id="16" creationId="{0AF2FFB7-134A-4079-8583-FE2030788835}"/>
          </ac:cxnSpMkLst>
        </pc:cxnChg>
      </pc:sldChg>
      <pc:sldChg chg="addSp delSp modSp new mod">
        <pc:chgData name="Kumar, Mithlesh" userId="f75b44f8-038e-4ce4-a7a5-b89273cc7715" providerId="ADAL" clId="{7A2C1445-F5BC-4F78-AD4F-3DB5F14BC1BD}" dt="2022-05-06T16:40:31.866" v="2723" actId="20577"/>
        <pc:sldMkLst>
          <pc:docMk/>
          <pc:sldMk cId="2643776764" sldId="292"/>
        </pc:sldMkLst>
        <pc:spChg chg="del">
          <ac:chgData name="Kumar, Mithlesh" userId="f75b44f8-038e-4ce4-a7a5-b89273cc7715" providerId="ADAL" clId="{7A2C1445-F5BC-4F78-AD4F-3DB5F14BC1BD}" dt="2022-05-06T16:33:43.496" v="2520" actId="478"/>
          <ac:spMkLst>
            <pc:docMk/>
            <pc:sldMk cId="2643776764" sldId="292"/>
            <ac:spMk id="2" creationId="{F44645E4-48EE-4405-B538-2910E7F69FB3}"/>
          </ac:spMkLst>
        </pc:spChg>
        <pc:spChg chg="del">
          <ac:chgData name="Kumar, Mithlesh" userId="f75b44f8-038e-4ce4-a7a5-b89273cc7715" providerId="ADAL" clId="{7A2C1445-F5BC-4F78-AD4F-3DB5F14BC1BD}" dt="2022-05-06T16:33:41.537" v="2519" actId="478"/>
          <ac:spMkLst>
            <pc:docMk/>
            <pc:sldMk cId="2643776764" sldId="292"/>
            <ac:spMk id="3" creationId="{86DAFB70-2EF1-4D6D-AC01-F65D1F9F2FEF}"/>
          </ac:spMkLst>
        </pc:spChg>
        <pc:spChg chg="add mod">
          <ac:chgData name="Kumar, Mithlesh" userId="f75b44f8-038e-4ce4-a7a5-b89273cc7715" providerId="ADAL" clId="{7A2C1445-F5BC-4F78-AD4F-3DB5F14BC1BD}" dt="2022-05-06T16:34:42.183" v="2532" actId="164"/>
          <ac:spMkLst>
            <pc:docMk/>
            <pc:sldMk cId="2643776764" sldId="292"/>
            <ac:spMk id="4" creationId="{AFA6DECB-F270-4EE0-95BB-296988F02445}"/>
          </ac:spMkLst>
        </pc:spChg>
        <pc:spChg chg="add mod">
          <ac:chgData name="Kumar, Mithlesh" userId="f75b44f8-038e-4ce4-a7a5-b89273cc7715" providerId="ADAL" clId="{7A2C1445-F5BC-4F78-AD4F-3DB5F14BC1BD}" dt="2022-05-06T16:34:42.183" v="2532" actId="164"/>
          <ac:spMkLst>
            <pc:docMk/>
            <pc:sldMk cId="2643776764" sldId="292"/>
            <ac:spMk id="5" creationId="{07BBEC38-1265-4DFB-8C35-E39004B1B565}"/>
          </ac:spMkLst>
        </pc:spChg>
        <pc:spChg chg="mod">
          <ac:chgData name="Kumar, Mithlesh" userId="f75b44f8-038e-4ce4-a7a5-b89273cc7715" providerId="ADAL" clId="{7A2C1445-F5BC-4F78-AD4F-3DB5F14BC1BD}" dt="2022-05-06T16:34:43.126" v="2533"/>
          <ac:spMkLst>
            <pc:docMk/>
            <pc:sldMk cId="2643776764" sldId="292"/>
            <ac:spMk id="8" creationId="{4442EAC1-408F-402E-9CB6-9BF0DBCF3EE6}"/>
          </ac:spMkLst>
        </pc:spChg>
        <pc:spChg chg="mod">
          <ac:chgData name="Kumar, Mithlesh" userId="f75b44f8-038e-4ce4-a7a5-b89273cc7715" providerId="ADAL" clId="{7A2C1445-F5BC-4F78-AD4F-3DB5F14BC1BD}" dt="2022-05-06T16:34:43.126" v="2533"/>
          <ac:spMkLst>
            <pc:docMk/>
            <pc:sldMk cId="2643776764" sldId="292"/>
            <ac:spMk id="9" creationId="{B8C44BB8-7950-4856-9579-5BCFFE610AB7}"/>
          </ac:spMkLst>
        </pc:spChg>
        <pc:spChg chg="mod">
          <ac:chgData name="Kumar, Mithlesh" userId="f75b44f8-038e-4ce4-a7a5-b89273cc7715" providerId="ADAL" clId="{7A2C1445-F5BC-4F78-AD4F-3DB5F14BC1BD}" dt="2022-05-06T16:34:50.662" v="2535"/>
          <ac:spMkLst>
            <pc:docMk/>
            <pc:sldMk cId="2643776764" sldId="292"/>
            <ac:spMk id="11" creationId="{A9EE9D6D-CC7A-4045-927C-6A2BC218DF24}"/>
          </ac:spMkLst>
        </pc:spChg>
        <pc:spChg chg="mod">
          <ac:chgData name="Kumar, Mithlesh" userId="f75b44f8-038e-4ce4-a7a5-b89273cc7715" providerId="ADAL" clId="{7A2C1445-F5BC-4F78-AD4F-3DB5F14BC1BD}" dt="2022-05-06T16:34:50.662" v="2535"/>
          <ac:spMkLst>
            <pc:docMk/>
            <pc:sldMk cId="2643776764" sldId="292"/>
            <ac:spMk id="12" creationId="{32366518-A017-4EB4-A97C-0035A90B5862}"/>
          </ac:spMkLst>
        </pc:spChg>
        <pc:spChg chg="mod">
          <ac:chgData name="Kumar, Mithlesh" userId="f75b44f8-038e-4ce4-a7a5-b89273cc7715" providerId="ADAL" clId="{7A2C1445-F5BC-4F78-AD4F-3DB5F14BC1BD}" dt="2022-05-06T16:34:50.662" v="2535"/>
          <ac:spMkLst>
            <pc:docMk/>
            <pc:sldMk cId="2643776764" sldId="292"/>
            <ac:spMk id="14" creationId="{06F006F3-4B32-4EBC-8246-535D6292F3FC}"/>
          </ac:spMkLst>
        </pc:spChg>
        <pc:spChg chg="mod">
          <ac:chgData name="Kumar, Mithlesh" userId="f75b44f8-038e-4ce4-a7a5-b89273cc7715" providerId="ADAL" clId="{7A2C1445-F5BC-4F78-AD4F-3DB5F14BC1BD}" dt="2022-05-06T16:34:50.662" v="2535"/>
          <ac:spMkLst>
            <pc:docMk/>
            <pc:sldMk cId="2643776764" sldId="292"/>
            <ac:spMk id="15" creationId="{1D3D3657-AD8B-489E-B07B-BE96E9537F76}"/>
          </ac:spMkLst>
        </pc:spChg>
        <pc:spChg chg="add mod">
          <ac:chgData name="Kumar, Mithlesh" userId="f75b44f8-038e-4ce4-a7a5-b89273cc7715" providerId="ADAL" clId="{7A2C1445-F5BC-4F78-AD4F-3DB5F14BC1BD}" dt="2022-05-06T16:36:43.144" v="2577" actId="20577"/>
          <ac:spMkLst>
            <pc:docMk/>
            <pc:sldMk cId="2643776764" sldId="292"/>
            <ac:spMk id="23" creationId="{486BBD6C-FC7B-4383-B94A-1CDD055A74CF}"/>
          </ac:spMkLst>
        </pc:spChg>
        <pc:spChg chg="add mod">
          <ac:chgData name="Kumar, Mithlesh" userId="f75b44f8-038e-4ce4-a7a5-b89273cc7715" providerId="ADAL" clId="{7A2C1445-F5BC-4F78-AD4F-3DB5F14BC1BD}" dt="2022-05-06T16:36:52.649" v="2589" actId="6549"/>
          <ac:spMkLst>
            <pc:docMk/>
            <pc:sldMk cId="2643776764" sldId="292"/>
            <ac:spMk id="24" creationId="{913C4CE6-31EA-4172-AE16-BA755E686473}"/>
          </ac:spMkLst>
        </pc:spChg>
        <pc:spChg chg="add mod">
          <ac:chgData name="Kumar, Mithlesh" userId="f75b44f8-038e-4ce4-a7a5-b89273cc7715" providerId="ADAL" clId="{7A2C1445-F5BC-4F78-AD4F-3DB5F14BC1BD}" dt="2022-05-06T16:37:02.458" v="2590" actId="164"/>
          <ac:spMkLst>
            <pc:docMk/>
            <pc:sldMk cId="2643776764" sldId="292"/>
            <ac:spMk id="28" creationId="{4573DBB6-D032-4350-A784-FD87475CA25B}"/>
          </ac:spMkLst>
        </pc:spChg>
        <pc:spChg chg="add mod">
          <ac:chgData name="Kumar, Mithlesh" userId="f75b44f8-038e-4ce4-a7a5-b89273cc7715" providerId="ADAL" clId="{7A2C1445-F5BC-4F78-AD4F-3DB5F14BC1BD}" dt="2022-05-06T16:37:02.458" v="2590" actId="164"/>
          <ac:spMkLst>
            <pc:docMk/>
            <pc:sldMk cId="2643776764" sldId="292"/>
            <ac:spMk id="29" creationId="{5EB16AB9-8956-42CB-AF8C-26428DB18F3A}"/>
          </ac:spMkLst>
        </pc:spChg>
        <pc:spChg chg="mod">
          <ac:chgData name="Kumar, Mithlesh" userId="f75b44f8-038e-4ce4-a7a5-b89273cc7715" providerId="ADAL" clId="{7A2C1445-F5BC-4F78-AD4F-3DB5F14BC1BD}" dt="2022-05-06T16:38:19.319" v="2615" actId="20577"/>
          <ac:spMkLst>
            <pc:docMk/>
            <pc:sldMk cId="2643776764" sldId="292"/>
            <ac:spMk id="35" creationId="{61822F3A-3B92-448F-AE8F-B0FB86C81B8C}"/>
          </ac:spMkLst>
        </pc:spChg>
        <pc:spChg chg="mod">
          <ac:chgData name="Kumar, Mithlesh" userId="f75b44f8-038e-4ce4-a7a5-b89273cc7715" providerId="ADAL" clId="{7A2C1445-F5BC-4F78-AD4F-3DB5F14BC1BD}" dt="2022-05-06T16:38:29.774" v="2631" actId="20577"/>
          <ac:spMkLst>
            <pc:docMk/>
            <pc:sldMk cId="2643776764" sldId="292"/>
            <ac:spMk id="36" creationId="{0FCA5FF7-6445-48B5-A5D0-AB3B3835FCCB}"/>
          </ac:spMkLst>
        </pc:spChg>
        <pc:spChg chg="mod">
          <ac:chgData name="Kumar, Mithlesh" userId="f75b44f8-038e-4ce4-a7a5-b89273cc7715" providerId="ADAL" clId="{7A2C1445-F5BC-4F78-AD4F-3DB5F14BC1BD}" dt="2022-05-06T16:38:40.516" v="2639" actId="20577"/>
          <ac:spMkLst>
            <pc:docMk/>
            <pc:sldMk cId="2643776764" sldId="292"/>
            <ac:spMk id="41" creationId="{390A0A90-AFB0-4061-83F1-5BB19513D53A}"/>
          </ac:spMkLst>
        </pc:spChg>
        <pc:spChg chg="mod">
          <ac:chgData name="Kumar, Mithlesh" userId="f75b44f8-038e-4ce4-a7a5-b89273cc7715" providerId="ADAL" clId="{7A2C1445-F5BC-4F78-AD4F-3DB5F14BC1BD}" dt="2022-05-06T16:38:49.254" v="2648" actId="20577"/>
          <ac:spMkLst>
            <pc:docMk/>
            <pc:sldMk cId="2643776764" sldId="292"/>
            <ac:spMk id="42" creationId="{DDF08E75-FD94-4CAE-99E4-5992091ADF1F}"/>
          </ac:spMkLst>
        </pc:spChg>
        <pc:spChg chg="add mod">
          <ac:chgData name="Kumar, Mithlesh" userId="f75b44f8-038e-4ce4-a7a5-b89273cc7715" providerId="ADAL" clId="{7A2C1445-F5BC-4F78-AD4F-3DB5F14BC1BD}" dt="2022-05-06T16:39:53.875" v="2661" actId="1076"/>
          <ac:spMkLst>
            <pc:docMk/>
            <pc:sldMk cId="2643776764" sldId="292"/>
            <ac:spMk id="49" creationId="{BC887464-D1B8-4537-9C67-7F3BC36A440A}"/>
          </ac:spMkLst>
        </pc:spChg>
        <pc:spChg chg="add mod">
          <ac:chgData name="Kumar, Mithlesh" userId="f75b44f8-038e-4ce4-a7a5-b89273cc7715" providerId="ADAL" clId="{7A2C1445-F5BC-4F78-AD4F-3DB5F14BC1BD}" dt="2022-05-06T16:40:31.866" v="2723" actId="20577"/>
          <ac:spMkLst>
            <pc:docMk/>
            <pc:sldMk cId="2643776764" sldId="292"/>
            <ac:spMk id="51" creationId="{5A62B40F-79D2-498F-A634-1F7316918119}"/>
          </ac:spMkLst>
        </pc:spChg>
        <pc:grpChg chg="add mod">
          <ac:chgData name="Kumar, Mithlesh" userId="f75b44f8-038e-4ce4-a7a5-b89273cc7715" providerId="ADAL" clId="{7A2C1445-F5BC-4F78-AD4F-3DB5F14BC1BD}" dt="2022-05-06T16:34:42.183" v="2532" actId="164"/>
          <ac:grpSpMkLst>
            <pc:docMk/>
            <pc:sldMk cId="2643776764" sldId="292"/>
            <ac:grpSpMk id="6" creationId="{62E1BCC4-C516-4831-8953-7FC357C2C114}"/>
          </ac:grpSpMkLst>
        </pc:grpChg>
        <pc:grpChg chg="add mod">
          <ac:chgData name="Kumar, Mithlesh" userId="f75b44f8-038e-4ce4-a7a5-b89273cc7715" providerId="ADAL" clId="{7A2C1445-F5BC-4F78-AD4F-3DB5F14BC1BD}" dt="2022-05-06T16:34:46.526" v="2534" actId="1076"/>
          <ac:grpSpMkLst>
            <pc:docMk/>
            <pc:sldMk cId="2643776764" sldId="292"/>
            <ac:grpSpMk id="7" creationId="{7639E0B1-C113-44D2-92A3-C791E62BF739}"/>
          </ac:grpSpMkLst>
        </pc:grpChg>
        <pc:grpChg chg="add mod">
          <ac:chgData name="Kumar, Mithlesh" userId="f75b44f8-038e-4ce4-a7a5-b89273cc7715" providerId="ADAL" clId="{7A2C1445-F5BC-4F78-AD4F-3DB5F14BC1BD}" dt="2022-05-06T16:34:55.501" v="2536" actId="1076"/>
          <ac:grpSpMkLst>
            <pc:docMk/>
            <pc:sldMk cId="2643776764" sldId="292"/>
            <ac:grpSpMk id="10" creationId="{E9A8F630-D44F-4BF6-B97B-8AECFCA0285E}"/>
          </ac:grpSpMkLst>
        </pc:grpChg>
        <pc:grpChg chg="add mod">
          <ac:chgData name="Kumar, Mithlesh" userId="f75b44f8-038e-4ce4-a7a5-b89273cc7715" providerId="ADAL" clId="{7A2C1445-F5BC-4F78-AD4F-3DB5F14BC1BD}" dt="2022-05-06T16:34:55.501" v="2536" actId="1076"/>
          <ac:grpSpMkLst>
            <pc:docMk/>
            <pc:sldMk cId="2643776764" sldId="292"/>
            <ac:grpSpMk id="13" creationId="{AE4A38B8-8D1A-49CE-A032-8FECFC0E8BBB}"/>
          </ac:grpSpMkLst>
        </pc:grpChg>
        <pc:grpChg chg="add mod">
          <ac:chgData name="Kumar, Mithlesh" userId="f75b44f8-038e-4ce4-a7a5-b89273cc7715" providerId="ADAL" clId="{7A2C1445-F5BC-4F78-AD4F-3DB5F14BC1BD}" dt="2022-05-06T16:37:02.458" v="2590" actId="164"/>
          <ac:grpSpMkLst>
            <pc:docMk/>
            <pc:sldMk cId="2643776764" sldId="292"/>
            <ac:grpSpMk id="30" creationId="{90AE5B9A-1F85-48A1-A225-2B39585F6890}"/>
          </ac:grpSpMkLst>
        </pc:grpChg>
        <pc:grpChg chg="add mod">
          <ac:chgData name="Kumar, Mithlesh" userId="f75b44f8-038e-4ce4-a7a5-b89273cc7715" providerId="ADAL" clId="{7A2C1445-F5BC-4F78-AD4F-3DB5F14BC1BD}" dt="2022-05-06T16:37:11.416" v="2592" actId="1076"/>
          <ac:grpSpMkLst>
            <pc:docMk/>
            <pc:sldMk cId="2643776764" sldId="292"/>
            <ac:grpSpMk id="31" creationId="{39F12104-0D42-469D-9F2A-D7C05394A2D7}"/>
          </ac:grpSpMkLst>
        </pc:grpChg>
        <pc:grpChg chg="add mod">
          <ac:chgData name="Kumar, Mithlesh" userId="f75b44f8-038e-4ce4-a7a5-b89273cc7715" providerId="ADAL" clId="{7A2C1445-F5BC-4F78-AD4F-3DB5F14BC1BD}" dt="2022-05-06T16:37:20.680" v="2595" actId="1036"/>
          <ac:grpSpMkLst>
            <pc:docMk/>
            <pc:sldMk cId="2643776764" sldId="292"/>
            <ac:grpSpMk id="37" creationId="{05FD229B-12A1-4283-83A6-2D0E422946E8}"/>
          </ac:grpSpMkLst>
        </pc:grpChg>
        <pc:cxnChg chg="add mod">
          <ac:chgData name="Kumar, Mithlesh" userId="f75b44f8-038e-4ce4-a7a5-b89273cc7715" providerId="ADAL" clId="{7A2C1445-F5BC-4F78-AD4F-3DB5F14BC1BD}" dt="2022-05-06T16:35:17.292" v="2539" actId="14100"/>
          <ac:cxnSpMkLst>
            <pc:docMk/>
            <pc:sldMk cId="2643776764" sldId="292"/>
            <ac:cxnSpMk id="17" creationId="{08F69BD8-FA1A-4663-9EF0-0111F366C433}"/>
          </ac:cxnSpMkLst>
        </pc:cxnChg>
        <pc:cxnChg chg="add mod">
          <ac:chgData name="Kumar, Mithlesh" userId="f75b44f8-038e-4ce4-a7a5-b89273cc7715" providerId="ADAL" clId="{7A2C1445-F5BC-4F78-AD4F-3DB5F14BC1BD}" dt="2022-05-06T16:35:28.346" v="2549" actId="1035"/>
          <ac:cxnSpMkLst>
            <pc:docMk/>
            <pc:sldMk cId="2643776764" sldId="292"/>
            <ac:cxnSpMk id="19" creationId="{84C48EBD-493A-4ADF-89B5-9348623E4862}"/>
          </ac:cxnSpMkLst>
        </pc:cxnChg>
        <pc:cxnChg chg="add mod">
          <ac:chgData name="Kumar, Mithlesh" userId="f75b44f8-038e-4ce4-a7a5-b89273cc7715" providerId="ADAL" clId="{7A2C1445-F5BC-4F78-AD4F-3DB5F14BC1BD}" dt="2022-05-06T16:35:45.096" v="2552" actId="13822"/>
          <ac:cxnSpMkLst>
            <pc:docMk/>
            <pc:sldMk cId="2643776764" sldId="292"/>
            <ac:cxnSpMk id="21" creationId="{4D8F6542-874C-4B96-A7A3-36C57740FC50}"/>
          </ac:cxnSpMkLst>
        </pc:cxnChg>
        <pc:cxnChg chg="add mod">
          <ac:chgData name="Kumar, Mithlesh" userId="f75b44f8-038e-4ce4-a7a5-b89273cc7715" providerId="ADAL" clId="{7A2C1445-F5BC-4F78-AD4F-3DB5F14BC1BD}" dt="2022-05-06T16:37:02.458" v="2590" actId="164"/>
          <ac:cxnSpMkLst>
            <pc:docMk/>
            <pc:sldMk cId="2643776764" sldId="292"/>
            <ac:cxnSpMk id="25" creationId="{8CE6496C-1FF3-4DCD-A7BF-63954E048532}"/>
          </ac:cxnSpMkLst>
        </pc:cxnChg>
        <pc:cxnChg chg="add mod">
          <ac:chgData name="Kumar, Mithlesh" userId="f75b44f8-038e-4ce4-a7a5-b89273cc7715" providerId="ADAL" clId="{7A2C1445-F5BC-4F78-AD4F-3DB5F14BC1BD}" dt="2022-05-06T16:37:02.458" v="2590" actId="164"/>
          <ac:cxnSpMkLst>
            <pc:docMk/>
            <pc:sldMk cId="2643776764" sldId="292"/>
            <ac:cxnSpMk id="26" creationId="{6816165C-A599-4FD0-9640-879FE2E29CB1}"/>
          </ac:cxnSpMkLst>
        </pc:cxnChg>
        <pc:cxnChg chg="add mod">
          <ac:chgData name="Kumar, Mithlesh" userId="f75b44f8-038e-4ce4-a7a5-b89273cc7715" providerId="ADAL" clId="{7A2C1445-F5BC-4F78-AD4F-3DB5F14BC1BD}" dt="2022-05-06T16:37:02.458" v="2590" actId="164"/>
          <ac:cxnSpMkLst>
            <pc:docMk/>
            <pc:sldMk cId="2643776764" sldId="292"/>
            <ac:cxnSpMk id="27" creationId="{2B4109DC-DD54-4334-B852-A39F3A5C7154}"/>
          </ac:cxnSpMkLst>
        </pc:cxnChg>
        <pc:cxnChg chg="mod">
          <ac:chgData name="Kumar, Mithlesh" userId="f75b44f8-038e-4ce4-a7a5-b89273cc7715" providerId="ADAL" clId="{7A2C1445-F5BC-4F78-AD4F-3DB5F14BC1BD}" dt="2022-05-06T16:37:04.293" v="2591"/>
          <ac:cxnSpMkLst>
            <pc:docMk/>
            <pc:sldMk cId="2643776764" sldId="292"/>
            <ac:cxnSpMk id="32" creationId="{D8A42559-A01E-46C5-878B-9E9BBC843C0B}"/>
          </ac:cxnSpMkLst>
        </pc:cxnChg>
        <pc:cxnChg chg="mod">
          <ac:chgData name="Kumar, Mithlesh" userId="f75b44f8-038e-4ce4-a7a5-b89273cc7715" providerId="ADAL" clId="{7A2C1445-F5BC-4F78-AD4F-3DB5F14BC1BD}" dt="2022-05-06T16:37:04.293" v="2591"/>
          <ac:cxnSpMkLst>
            <pc:docMk/>
            <pc:sldMk cId="2643776764" sldId="292"/>
            <ac:cxnSpMk id="33" creationId="{54ABCA60-E960-4899-AF40-40E74F3E015E}"/>
          </ac:cxnSpMkLst>
        </pc:cxnChg>
        <pc:cxnChg chg="mod">
          <ac:chgData name="Kumar, Mithlesh" userId="f75b44f8-038e-4ce4-a7a5-b89273cc7715" providerId="ADAL" clId="{7A2C1445-F5BC-4F78-AD4F-3DB5F14BC1BD}" dt="2022-05-06T16:37:04.293" v="2591"/>
          <ac:cxnSpMkLst>
            <pc:docMk/>
            <pc:sldMk cId="2643776764" sldId="292"/>
            <ac:cxnSpMk id="34" creationId="{E87BF7D5-9D15-415E-90CA-5512F0D6BCC5}"/>
          </ac:cxnSpMkLst>
        </pc:cxnChg>
        <pc:cxnChg chg="mod">
          <ac:chgData name="Kumar, Mithlesh" userId="f75b44f8-038e-4ce4-a7a5-b89273cc7715" providerId="ADAL" clId="{7A2C1445-F5BC-4F78-AD4F-3DB5F14BC1BD}" dt="2022-05-06T16:37:12.708" v="2593"/>
          <ac:cxnSpMkLst>
            <pc:docMk/>
            <pc:sldMk cId="2643776764" sldId="292"/>
            <ac:cxnSpMk id="38" creationId="{DF5E6260-9702-4179-A943-0FDF6BA09087}"/>
          </ac:cxnSpMkLst>
        </pc:cxnChg>
        <pc:cxnChg chg="mod">
          <ac:chgData name="Kumar, Mithlesh" userId="f75b44f8-038e-4ce4-a7a5-b89273cc7715" providerId="ADAL" clId="{7A2C1445-F5BC-4F78-AD4F-3DB5F14BC1BD}" dt="2022-05-06T16:37:12.708" v="2593"/>
          <ac:cxnSpMkLst>
            <pc:docMk/>
            <pc:sldMk cId="2643776764" sldId="292"/>
            <ac:cxnSpMk id="39" creationId="{CB903413-2523-4301-A307-1FB829B79BDC}"/>
          </ac:cxnSpMkLst>
        </pc:cxnChg>
        <pc:cxnChg chg="mod">
          <ac:chgData name="Kumar, Mithlesh" userId="f75b44f8-038e-4ce4-a7a5-b89273cc7715" providerId="ADAL" clId="{7A2C1445-F5BC-4F78-AD4F-3DB5F14BC1BD}" dt="2022-05-06T16:37:12.708" v="2593"/>
          <ac:cxnSpMkLst>
            <pc:docMk/>
            <pc:sldMk cId="2643776764" sldId="292"/>
            <ac:cxnSpMk id="40" creationId="{01077069-1B0F-4E79-9BE7-000B5EC61A59}"/>
          </ac:cxnSpMkLst>
        </pc:cxnChg>
        <pc:cxnChg chg="add mod">
          <ac:chgData name="Kumar, Mithlesh" userId="f75b44f8-038e-4ce4-a7a5-b89273cc7715" providerId="ADAL" clId="{7A2C1445-F5BC-4F78-AD4F-3DB5F14BC1BD}" dt="2022-05-06T16:37:56.718" v="2600" actId="1076"/>
          <ac:cxnSpMkLst>
            <pc:docMk/>
            <pc:sldMk cId="2643776764" sldId="292"/>
            <ac:cxnSpMk id="44" creationId="{8737B9B2-5A59-4DB2-8C82-8FDA35735681}"/>
          </ac:cxnSpMkLst>
        </pc:cxnChg>
        <pc:cxnChg chg="add mod">
          <ac:chgData name="Kumar, Mithlesh" userId="f75b44f8-038e-4ce4-a7a5-b89273cc7715" providerId="ADAL" clId="{7A2C1445-F5BC-4F78-AD4F-3DB5F14BC1BD}" dt="2022-05-06T16:38:02.631" v="2602" actId="1076"/>
          <ac:cxnSpMkLst>
            <pc:docMk/>
            <pc:sldMk cId="2643776764" sldId="292"/>
            <ac:cxnSpMk id="46" creationId="{245A4784-BB37-4268-98DD-7E1E6994A69C}"/>
          </ac:cxnSpMkLst>
        </pc:cxnChg>
        <pc:cxnChg chg="add mod">
          <ac:chgData name="Kumar, Mithlesh" userId="f75b44f8-038e-4ce4-a7a5-b89273cc7715" providerId="ADAL" clId="{7A2C1445-F5BC-4F78-AD4F-3DB5F14BC1BD}" dt="2022-05-06T16:39:27.428" v="2651" actId="1582"/>
          <ac:cxnSpMkLst>
            <pc:docMk/>
            <pc:sldMk cId="2643776764" sldId="292"/>
            <ac:cxnSpMk id="48" creationId="{A8D9AC5D-DAB6-4592-9B81-7A90571C4D27}"/>
          </ac:cxnSpMkLst>
        </pc:cxnChg>
        <pc:cxnChg chg="add mod">
          <ac:chgData name="Kumar, Mithlesh" userId="f75b44f8-038e-4ce4-a7a5-b89273cc7715" providerId="ADAL" clId="{7A2C1445-F5BC-4F78-AD4F-3DB5F14BC1BD}" dt="2022-05-06T16:40:18.493" v="2693" actId="1037"/>
          <ac:cxnSpMkLst>
            <pc:docMk/>
            <pc:sldMk cId="2643776764" sldId="292"/>
            <ac:cxnSpMk id="50" creationId="{B8375A17-2768-4658-B4EA-E21652B21426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700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7596A0-1421-478A-A0F6-6A19EF9B0E06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25" y="4445000"/>
            <a:ext cx="5559425" cy="3636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700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F7BE1-7CAE-4535-A2D2-E49A28D27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042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F5EE5-7364-4097-B848-C3A1AFE8A2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A3165C-A022-4479-BFC2-7CBD959305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11BD29-A650-4755-B0CC-95255F760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56300-8A1C-47AC-B5C3-18009BCBDA4A}" type="datetime1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D2A686-76E6-4B83-8DB1-361523FF7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31E3C-C8AF-4DFA-BDA7-4FF9D6924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19136-2F91-4366-ACE0-F684482F9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881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D923F-84B9-4C58-B91A-E834D019A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D7BAD2-546E-4B73-B5EA-00C2DE272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1486E4-ED64-4DD9-8AE0-D5DD5C5A7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7C851-3330-4D58-8437-339C548B76C5}" type="datetime1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D86D9-0526-4390-912D-6E4EB768B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699950-CD9C-45E1-A1C0-282A5854A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19136-2F91-4366-ACE0-F684482F9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19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ACA0D6-C147-4B1F-940D-D871987CAE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CC6C81-3957-4B2B-B8C2-A8230BEDBE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04FA86-DDE4-41A7-B6B2-B7B47E3F2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75584-7F70-4263-8D65-312228AFF895}" type="datetime1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28A26-76CD-4B46-962A-63929A95E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1D726C-0C52-4479-871C-6E3238155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19136-2F91-4366-ACE0-F684482F9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649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8986F-C80D-4864-B31D-A8F0BE1A5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53" y="136526"/>
            <a:ext cx="12033069" cy="544512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098E4C-1D53-4EBA-AFF8-5266DF7C8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5543"/>
            <a:ext cx="10515600" cy="53714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3EBAB2-FB38-4916-9CB1-B06B9C78F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6DF8D-6E08-4177-A874-8AFDDCF4A61D}" type="datetime1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5FA0A-32A8-415E-8B07-FA4911F4E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E90D3-F3F9-4C46-9876-F0C446554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7847" y="6477001"/>
            <a:ext cx="485775" cy="365124"/>
          </a:xfrm>
        </p:spPr>
        <p:txBody>
          <a:bodyPr/>
          <a:lstStyle/>
          <a:p>
            <a:fld id="{E8D19136-2F91-4366-ACE0-F684482F9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388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FBB53-D6C1-4D15-9280-193B83DE2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46D608-C991-4C68-A714-514EAE039B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442083-F6B7-4706-9853-21DBA30E9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2E40-E862-4368-B0FD-C6959FB39168}" type="datetime1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86AEE-FE89-4729-9C12-4C2928E3A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A130B-7DF0-44DE-AE2C-C48D7E7F5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19136-2F91-4366-ACE0-F684482F9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73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B022C-C6CB-4163-BF77-85542D19C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99B68-581C-4282-87A2-C7B3D84E57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A909AD-2110-44C8-BF56-37847CA927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4AF64F-BC65-4CD6-9DCD-AC9B5EA73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4C351-1A4A-46C7-8AA2-B7267D1F55F4}" type="datetime1">
              <a:rPr lang="en-US" smtClean="0"/>
              <a:t>12/7/2022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25937B-0C2F-4F6F-8DE5-A60AE0B47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5E7FF3-41F0-43E6-8C91-CF44499BD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19136-2F91-4366-ACE0-F684482F9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120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B5A41-94E2-472D-BF2B-0557CFE53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889431-CD78-43EC-8A67-BB29B1C8C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D2FF38-FB4B-48DC-AB07-14D5F0E7EC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F1B3EA-7EAE-40D8-B39D-5980BAA1A5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09BF81-5C36-4B66-86BA-F292C8934F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B0F6BF-4C60-41AD-9862-349AEE013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98B9-D3AD-46EB-B8CD-C959E3EB5BF9}" type="datetime1">
              <a:rPr lang="en-US" smtClean="0"/>
              <a:t>12/7/2022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FB3265-014D-433D-9AC9-C6D3BCEC3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D364DA-893A-4C42-A5D1-93BDF8AA0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19136-2F91-4366-ACE0-F684482F9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844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0750E-D2BF-481C-90C4-412A310A8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044392-52D0-483C-B524-1CD7A8287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575C-E3E5-4796-A09F-CE952D8FEB0A}" type="datetime1">
              <a:rPr lang="en-US" smtClean="0"/>
              <a:t>12/7/2022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BD5D12-ED91-416C-AF42-F6E5C4D37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0F2F7D-29C1-436E-A986-C42E65105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19136-2F91-4366-ACE0-F684482F9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818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4A9F5E-088C-42D4-B69D-832B77269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95556-1616-4E2F-94DF-6893D09A1003}" type="datetime1">
              <a:rPr lang="en-US" smtClean="0"/>
              <a:t>12/7/2022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6E6214-C33F-4EE4-ABBC-C8D898A7F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B4C05B-BE12-4146-8C68-7B787F006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19136-2F91-4366-ACE0-F684482F9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856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9B02B-C4FC-4955-A20F-2BE802291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CA03AE-4B50-42B6-8601-5B11EF83B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8839DA-8F6D-47F4-9B33-708A969D7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607DD7-C592-4A85-9761-A595B9B66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E868B-5368-48D7-A78A-6048ACE2CB31}" type="datetime1">
              <a:rPr lang="en-US" smtClean="0"/>
              <a:t>12/7/2022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3DC255-CA63-4364-AEF0-A27CED128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C7546-F0F8-45E8-8A63-5389660A2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19136-2F91-4366-ACE0-F684482F9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760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63964-AD8F-40F7-B7CD-F841F7AA1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40FC52-15EE-440C-BE22-4F5E47CB1D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0BBC8-796F-437A-A8DF-D3046AD2AB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AB1DFE-A8DB-4F18-AFA0-EFC33F1BB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0646E-45AF-4939-8035-AEE62B0B6A4C}" type="datetime1">
              <a:rPr lang="en-US" smtClean="0"/>
              <a:t>12/7/2022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8B3E56-E954-4EF8-AEB3-93E584C8E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DC4EB6-A86C-418D-86E7-4E8803134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19136-2F91-4366-ACE0-F684482F9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666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3AA712-4A14-4FE5-B835-E5B1B40C1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2543E8-BFCE-4D77-91D0-ADDBD5939A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3E86AB-0F1F-4F8D-B34B-30A82BD3F6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0A29C-7FF4-4BCB-A3B0-1B7C3BE88C37}" type="datetime1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4FD595-6693-4F39-8B1B-D5472CA856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53D92-59BC-4BFC-8986-93B1FA8978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19136-2F91-4366-ACE0-F684482F9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555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48BBFB2-FF07-46FF-B649-7DCC8C684033}"/>
              </a:ext>
            </a:extLst>
          </p:cNvPr>
          <p:cNvSpPr txBox="1">
            <a:spLocks/>
          </p:cNvSpPr>
          <p:nvPr/>
        </p:nvSpPr>
        <p:spPr>
          <a:xfrm>
            <a:off x="232756" y="182881"/>
            <a:ext cx="11745884" cy="3327082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Testing MDP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corc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-conductor based insert coil in 10 T background field of DCC017 magnet at BNL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33AA3B0-0469-44B2-9025-1BAEA5D4B6F7}"/>
              </a:ext>
            </a:extLst>
          </p:cNvPr>
          <p:cNvSpPr txBox="1">
            <a:spLocks/>
          </p:cNvSpPr>
          <p:nvPr/>
        </p:nvSpPr>
        <p:spPr>
          <a:xfrm>
            <a:off x="3866662" y="5453760"/>
            <a:ext cx="4458674" cy="763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/>
              <a:t>E-mail: mkumar@bnl.gov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B483D4-E0BA-0E91-E7A8-C507E881AFFE}"/>
              </a:ext>
            </a:extLst>
          </p:cNvPr>
          <p:cNvSpPr txBox="1"/>
          <p:nvPr/>
        </p:nvSpPr>
        <p:spPr>
          <a:xfrm>
            <a:off x="867335" y="3534899"/>
            <a:ext cx="1045732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800" b="1" dirty="0"/>
              <a:t>M Kumar, P Joshi, R Gupta, </a:t>
            </a:r>
            <a:r>
              <a:rPr lang="en-US" sz="2800" b="1" i="1" dirty="0"/>
              <a:t>et al.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800" b="1" dirty="0"/>
              <a:t>D Laan, J Weiss, Z Johnson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800" b="1" dirty="0"/>
              <a:t>R </a:t>
            </a:r>
            <a:r>
              <a:rPr lang="en-US" sz="2800" b="1" dirty="0" err="1"/>
              <a:t>Tyber</a:t>
            </a:r>
            <a:r>
              <a:rPr lang="en-US" sz="2800" b="1" dirty="0"/>
              <a:t>, L Luo, M </a:t>
            </a:r>
            <a:r>
              <a:rPr lang="en-US" sz="2800" b="1" dirty="0" err="1"/>
              <a:t>Martchevsky</a:t>
            </a:r>
            <a:r>
              <a:rPr lang="en-US" sz="2800" b="1" dirty="0"/>
              <a:t>, X Wang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800" i="1" dirty="0"/>
              <a:t>BNL, ACT, LBNL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836B52-A34C-4FCF-B0CB-041D624EB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399" y="6044368"/>
            <a:ext cx="2743200" cy="71296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3EB571-EE11-4121-8763-05697B4FC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19136-2F91-4366-ACE0-F684482F95B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225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7F6D7-9EB7-4064-AA00-5CF1CF6EC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113" y="136526"/>
            <a:ext cx="3390061" cy="544512"/>
          </a:xfrm>
        </p:spPr>
        <p:txBody>
          <a:bodyPr>
            <a:normAutofit fontScale="90000"/>
          </a:bodyPr>
          <a:lstStyle/>
          <a:p>
            <a:r>
              <a:rPr lang="en-US" dirty="0"/>
              <a:t>Rough Run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C259E-C9A8-41AA-B05A-0D8D18815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63485"/>
            <a:ext cx="10515600" cy="537142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Electrical checks: RT, 4.5 K</a:t>
            </a:r>
          </a:p>
          <a:p>
            <a:r>
              <a:rPr lang="en-US" dirty="0"/>
              <a:t>Hipot (500 V): RT, 4.5 K</a:t>
            </a:r>
          </a:p>
          <a:p>
            <a:r>
              <a:rPr lang="en-US" dirty="0"/>
              <a:t>Quench detector configuration</a:t>
            </a:r>
          </a:p>
          <a:p>
            <a:r>
              <a:rPr lang="en-US" dirty="0"/>
              <a:t>Quench Protection checks</a:t>
            </a:r>
          </a:p>
          <a:p>
            <a:pPr>
              <a:spcAft>
                <a:spcPts val="1000"/>
              </a:spcAft>
            </a:pPr>
            <a:r>
              <a:rPr lang="en-US" dirty="0"/>
              <a:t>The run plan:</a:t>
            </a:r>
          </a:p>
          <a:p>
            <a:pPr marL="228600" marR="0" algn="just">
              <a:lnSpc>
                <a:spcPct val="11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600" b="1" dirty="0">
                <a:effectLst/>
                <a:ea typeface="Calibri" panose="020F0502020204030204" pitchFamily="34" charset="0"/>
              </a:rPr>
              <a:t>MDP coil I</a:t>
            </a:r>
            <a:r>
              <a:rPr lang="en-US" sz="2600" b="1" baseline="-25000" dirty="0">
                <a:effectLst/>
                <a:ea typeface="Calibri" panose="020F0502020204030204" pitchFamily="34" charset="0"/>
              </a:rPr>
              <a:t>C</a:t>
            </a:r>
            <a:r>
              <a:rPr lang="en-US" sz="2600" b="1" dirty="0">
                <a:effectLst/>
                <a:ea typeface="Calibri" panose="020F0502020204030204" pitchFamily="34" charset="0"/>
              </a:rPr>
              <a:t> Studies</a:t>
            </a:r>
            <a:r>
              <a:rPr lang="en-US" sz="2600" dirty="0">
                <a:effectLst/>
                <a:ea typeface="Calibri" panose="020F0502020204030204" pitchFamily="34" charset="0"/>
              </a:rPr>
              <a:t> </a:t>
            </a:r>
            <a:endParaRPr lang="en-US" sz="2600" dirty="0">
              <a:effectLst/>
              <a:ea typeface="Times New Roman" panose="02020603050405020304" pitchFamily="18" charset="0"/>
            </a:endParaRPr>
          </a:p>
          <a:p>
            <a:pPr marL="742950" marR="0" lvl="1" indent="-28575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600" dirty="0">
                <a:effectLst/>
                <a:ea typeface="Calibri" panose="020F0502020204030204" pitchFamily="34" charset="0"/>
              </a:rPr>
              <a:t>Short the terminations of the MDP coil with a 1 kA cable. </a:t>
            </a:r>
            <a:r>
              <a:rPr lang="en-US" sz="2600" dirty="0">
                <a:effectLst/>
                <a:ea typeface="Times New Roman" panose="02020603050405020304" pitchFamily="18" charset="0"/>
              </a:rPr>
              <a:t>Using a DCCT, monitor current flowing through it</a:t>
            </a:r>
            <a:r>
              <a:rPr lang="en-US" sz="2600" dirty="0">
                <a:effectLst/>
                <a:ea typeface="Calibri" panose="020F0502020204030204" pitchFamily="34" charset="0"/>
              </a:rPr>
              <a:t>.</a:t>
            </a:r>
            <a:endParaRPr lang="en-US" sz="2600" dirty="0">
              <a:effectLst/>
              <a:ea typeface="Times New Roman" panose="02020603050405020304" pitchFamily="18" charset="0"/>
            </a:endParaRPr>
          </a:p>
          <a:p>
            <a:pPr marL="742950" marR="0" lvl="1" indent="-28575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600" dirty="0">
                <a:effectLst/>
                <a:ea typeface="Calibri" panose="020F0502020204030204" pitchFamily="34" charset="0"/>
              </a:rPr>
              <a:t>Ramp the common coil magnet to 6 kA at 20 A/s. Determine direction of current in MDP short.</a:t>
            </a:r>
            <a:endParaRPr lang="en-US" sz="2600" dirty="0">
              <a:effectLst/>
              <a:ea typeface="Times New Roman" panose="02020603050405020304" pitchFamily="18" charset="0"/>
            </a:endParaRPr>
          </a:p>
          <a:p>
            <a:pPr marL="742950" marR="0" lvl="1" indent="-28575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600" dirty="0">
                <a:effectLst/>
                <a:ea typeface="Calibri" panose="020F0502020204030204" pitchFamily="34" charset="0"/>
              </a:rPr>
              <a:t>Remove the short across the MDP coil.</a:t>
            </a:r>
            <a:endParaRPr lang="en-US" sz="2600" dirty="0">
              <a:effectLst/>
              <a:ea typeface="Times New Roman" panose="02020603050405020304" pitchFamily="18" charset="0"/>
            </a:endParaRPr>
          </a:p>
          <a:p>
            <a:pPr marL="742950" marR="0" lvl="1" indent="-28575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600" dirty="0">
                <a:effectLst/>
                <a:ea typeface="Calibri" panose="020F0502020204030204" pitchFamily="34" charset="0"/>
              </a:rPr>
              <a:t>Then ramp the MDP insert coil at 20 A/s until the MDP insert coil quenches or we reach 15000 A.</a:t>
            </a:r>
            <a:endParaRPr lang="en-US" sz="2600" dirty="0">
              <a:effectLst/>
              <a:ea typeface="Times New Roman" panose="02020603050405020304" pitchFamily="18" charset="0"/>
            </a:endParaRPr>
          </a:p>
          <a:p>
            <a:pPr marL="742950" marR="0" lvl="1" indent="-28575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600" dirty="0">
                <a:effectLst/>
                <a:ea typeface="Calibri" panose="020F0502020204030204" pitchFamily="34" charset="0"/>
              </a:rPr>
              <a:t>Repeat the steps a-d for current in the common coil 7 kA, 8 kA, 9 kA, and 10 kA (if the LTS is stable at 10 kA).  </a:t>
            </a:r>
            <a:endParaRPr lang="en-US" sz="2600" dirty="0">
              <a:effectLst/>
              <a:ea typeface="Times New Roman" panose="02020603050405020304" pitchFamily="18" charset="0"/>
            </a:endParaRPr>
          </a:p>
          <a:p>
            <a:pPr marL="28575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600" b="1" dirty="0">
                <a:effectLst/>
                <a:ea typeface="Calibri" panose="020F0502020204030204" pitchFamily="34" charset="0"/>
              </a:rPr>
              <a:t>MDP coil Quench Studies</a:t>
            </a:r>
            <a:endParaRPr lang="en-US" sz="2600" dirty="0">
              <a:effectLst/>
              <a:ea typeface="Times New Roman" panose="02020603050405020304" pitchFamily="18" charset="0"/>
            </a:endParaRPr>
          </a:p>
          <a:p>
            <a:pPr marL="742950" marR="0" lvl="1" indent="-28575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600" dirty="0">
                <a:effectLst/>
                <a:ea typeface="Calibri" panose="020F0502020204030204" pitchFamily="34" charset="0"/>
              </a:rPr>
              <a:t>Short the terminations of the MDP coil with a 1 kA cable. </a:t>
            </a:r>
            <a:r>
              <a:rPr lang="en-US" sz="2600" dirty="0">
                <a:effectLst/>
                <a:ea typeface="Times New Roman" panose="02020603050405020304" pitchFamily="18" charset="0"/>
              </a:rPr>
              <a:t>Using a DCCT, monitor current flowing through it</a:t>
            </a:r>
            <a:r>
              <a:rPr lang="en-US" sz="2600" dirty="0">
                <a:effectLst/>
                <a:ea typeface="Calibri" panose="020F0502020204030204" pitchFamily="34" charset="0"/>
              </a:rPr>
              <a:t>.</a:t>
            </a:r>
            <a:endParaRPr lang="en-US" sz="2600" dirty="0">
              <a:effectLst/>
              <a:ea typeface="Times New Roman" panose="02020603050405020304" pitchFamily="18" charset="0"/>
            </a:endParaRPr>
          </a:p>
          <a:p>
            <a:pPr marL="742950" marR="0" lvl="1" indent="-28575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600" dirty="0">
                <a:effectLst/>
                <a:ea typeface="Calibri" panose="020F0502020204030204" pitchFamily="34" charset="0"/>
              </a:rPr>
              <a:t>Ramp the common coil magnet to 6 kA at 20 A/s. Determine direction of current in MDP short.</a:t>
            </a:r>
            <a:endParaRPr lang="en-US" sz="2600" dirty="0">
              <a:effectLst/>
              <a:ea typeface="Times New Roman" panose="02020603050405020304" pitchFamily="18" charset="0"/>
            </a:endParaRPr>
          </a:p>
          <a:p>
            <a:pPr marL="742950" marR="0" lvl="1" indent="-28575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600" dirty="0">
                <a:effectLst/>
                <a:ea typeface="Calibri" panose="020F0502020204030204" pitchFamily="34" charset="0"/>
              </a:rPr>
              <a:t>Remove the short across the MDP coil.</a:t>
            </a:r>
            <a:endParaRPr lang="en-US" sz="2600" dirty="0">
              <a:effectLst/>
              <a:ea typeface="Times New Roman" panose="02020603050405020304" pitchFamily="18" charset="0"/>
            </a:endParaRPr>
          </a:p>
          <a:p>
            <a:pPr marL="742950" marR="0" lvl="1" indent="-28575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600" dirty="0">
                <a:effectLst/>
                <a:ea typeface="Calibri" panose="020F0502020204030204" pitchFamily="34" charset="0"/>
              </a:rPr>
              <a:t>Ramp the MDP coil to 0.99*</a:t>
            </a:r>
            <a:r>
              <a:rPr lang="en-US" sz="2600" dirty="0" err="1">
                <a:effectLst/>
                <a:ea typeface="Calibri" panose="020F0502020204030204" pitchFamily="34" charset="0"/>
              </a:rPr>
              <a:t>I</a:t>
            </a:r>
            <a:r>
              <a:rPr lang="en-US" sz="2600" baseline="-25000" dirty="0" err="1">
                <a:effectLst/>
                <a:ea typeface="Calibri" panose="020F0502020204030204" pitchFamily="34" charset="0"/>
              </a:rPr>
              <a:t>quench</a:t>
            </a:r>
            <a:r>
              <a:rPr lang="en-US" sz="2600" dirty="0">
                <a:effectLst/>
                <a:ea typeface="Calibri" panose="020F0502020204030204" pitchFamily="34" charset="0"/>
              </a:rPr>
              <a:t>. </a:t>
            </a:r>
            <a:endParaRPr lang="en-US" sz="2600" dirty="0">
              <a:effectLst/>
              <a:ea typeface="Times New Roman" panose="02020603050405020304" pitchFamily="18" charset="0"/>
            </a:endParaRPr>
          </a:p>
          <a:p>
            <a:pPr marL="742950" marR="0" lvl="1" indent="-28575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600" dirty="0">
                <a:effectLst/>
                <a:ea typeface="Calibri" panose="020F0502020204030204" pitchFamily="34" charset="0"/>
              </a:rPr>
              <a:t>Send a trapezoidal pulse of 10 V for 1s duration to the spot heater RX1. If no quench, let all the voltage tap readings to return to baseline. Then keep increasing the pulse duration by 1 s until thermal runaway and quench occurs. Heater could be powered in the range 5 W to 40 W. If no quench occurs, ramp up the current in the MDP coil to induce a quench.</a:t>
            </a:r>
            <a:endParaRPr lang="en-US" sz="2600" dirty="0">
              <a:effectLst/>
              <a:ea typeface="Times New Roman" panose="02020603050405020304" pitchFamily="18" charset="0"/>
            </a:endParaRPr>
          </a:p>
          <a:p>
            <a:pPr marL="742950" marR="0" lvl="1" indent="-28575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600" dirty="0">
                <a:effectLst/>
                <a:ea typeface="Calibri" panose="020F0502020204030204" pitchFamily="34" charset="0"/>
              </a:rPr>
              <a:t>Repeat the steps a-e for current in the common coil 7 kA, 8 kA, 9 kA, and 10 kA (if the LTS is stable at 10 kA).</a:t>
            </a:r>
            <a:endParaRPr lang="en-US" sz="6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E90E6E-C0CB-4CF4-8FA1-BCB44F4ED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19136-2F91-4366-ACE0-F684482F95BC}" type="slidenum">
              <a:rPr lang="en-US" smtClean="0"/>
              <a:t>10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AB7D85-43BF-4ABB-9525-079232AABC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94" r="32520"/>
          <a:stretch/>
        </p:blipFill>
        <p:spPr>
          <a:xfrm>
            <a:off x="6189054" y="339632"/>
            <a:ext cx="4490027" cy="11659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049531-97EA-43C6-B8C6-526DCF477A41}"/>
              </a:ext>
            </a:extLst>
          </p:cNvPr>
          <p:cNvSpPr txBox="1"/>
          <p:nvPr/>
        </p:nvSpPr>
        <p:spPr>
          <a:xfrm>
            <a:off x="7871478" y="55860"/>
            <a:ext cx="1446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Common Coil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B514DA-326B-4D7B-9C01-C0ECC61FB4E6}"/>
              </a:ext>
            </a:extLst>
          </p:cNvPr>
          <p:cNvSpPr txBox="1"/>
          <p:nvPr/>
        </p:nvSpPr>
        <p:spPr>
          <a:xfrm>
            <a:off x="8007790" y="1460891"/>
            <a:ext cx="1047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MDP Coil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D450504-2E26-4370-BFFC-2C06CDC309AA}"/>
              </a:ext>
            </a:extLst>
          </p:cNvPr>
          <p:cNvCxnSpPr>
            <a:cxnSpLocks/>
            <a:endCxn id="8" idx="1"/>
          </p:cNvCxnSpPr>
          <p:nvPr/>
        </p:nvCxnSpPr>
        <p:spPr>
          <a:xfrm flipV="1">
            <a:off x="4023359" y="922598"/>
            <a:ext cx="2165695" cy="8060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A099422-8656-496C-93BF-ECE89575DFE1}"/>
              </a:ext>
            </a:extLst>
          </p:cNvPr>
          <p:cNvCxnSpPr>
            <a:cxnSpLocks/>
          </p:cNvCxnSpPr>
          <p:nvPr/>
        </p:nvCxnSpPr>
        <p:spPr>
          <a:xfrm>
            <a:off x="4023359" y="1728651"/>
            <a:ext cx="2291183" cy="45234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2BCF137A-D24D-4D89-96D4-5A6AA961D3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04" r="16410"/>
          <a:stretch/>
        </p:blipFill>
        <p:spPr>
          <a:xfrm>
            <a:off x="5815153" y="1699990"/>
            <a:ext cx="6376847" cy="109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094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C56F9E3-FFA3-204A-A3B8-746601D5E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824" y="735106"/>
            <a:ext cx="10053763" cy="292847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Extra slides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567C1B-916C-7718-546A-3AFB533BBB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50682" y="4870824"/>
            <a:ext cx="10005951" cy="1458258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B94E62-A952-4A35-A103-812D6626E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19136-2F91-4366-ACE0-F684482F95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696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DDB1F-DFF0-42F7-BB69-03463045C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9166" y="136526"/>
            <a:ext cx="9013668" cy="544512"/>
          </a:xfrm>
        </p:spPr>
        <p:txBody>
          <a:bodyPr>
            <a:normAutofit fontScale="90000"/>
          </a:bodyPr>
          <a:lstStyle/>
          <a:p>
            <a:r>
              <a:rPr lang="en-US" dirty="0"/>
              <a:t>Theoretical </a:t>
            </a:r>
            <a:r>
              <a:rPr lang="en-US" dirty="0" err="1"/>
              <a:t>I</a:t>
            </a:r>
            <a:r>
              <a:rPr lang="en-US" baseline="-25000" dirty="0" err="1"/>
              <a:t>Quench</a:t>
            </a:r>
            <a:r>
              <a:rPr lang="en-US" dirty="0"/>
              <a:t> values (tentative values)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7127E230-B9A1-47E8-85C2-4024F9E6DF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4861415"/>
              </p:ext>
            </p:extLst>
          </p:nvPr>
        </p:nvGraphicFramePr>
        <p:xfrm>
          <a:off x="3222172" y="1489165"/>
          <a:ext cx="5955529" cy="28998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78017">
                  <a:extLst>
                    <a:ext uri="{9D8B030D-6E8A-4147-A177-3AD203B41FA5}">
                      <a16:colId xmlns:a16="http://schemas.microsoft.com/office/drawing/2014/main" val="3217689079"/>
                    </a:ext>
                  </a:extLst>
                </a:gridCol>
                <a:gridCol w="1170132">
                  <a:extLst>
                    <a:ext uri="{9D8B030D-6E8A-4147-A177-3AD203B41FA5}">
                      <a16:colId xmlns:a16="http://schemas.microsoft.com/office/drawing/2014/main" val="3049967016"/>
                    </a:ext>
                  </a:extLst>
                </a:gridCol>
                <a:gridCol w="1290772">
                  <a:extLst>
                    <a:ext uri="{9D8B030D-6E8A-4147-A177-3AD203B41FA5}">
                      <a16:colId xmlns:a16="http://schemas.microsoft.com/office/drawing/2014/main" val="295903363"/>
                    </a:ext>
                  </a:extLst>
                </a:gridCol>
                <a:gridCol w="1039241">
                  <a:extLst>
                    <a:ext uri="{9D8B030D-6E8A-4147-A177-3AD203B41FA5}">
                      <a16:colId xmlns:a16="http://schemas.microsoft.com/office/drawing/2014/main" val="2744115250"/>
                    </a:ext>
                  </a:extLst>
                </a:gridCol>
                <a:gridCol w="1277367">
                  <a:extLst>
                    <a:ext uri="{9D8B030D-6E8A-4147-A177-3AD203B41FA5}">
                      <a16:colId xmlns:a16="http://schemas.microsoft.com/office/drawing/2014/main" val="383186977"/>
                    </a:ext>
                  </a:extLst>
                </a:gridCol>
              </a:tblGrid>
              <a:tr h="64440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</a:t>
                      </a:r>
                      <a:r>
                        <a:rPr lang="en-US" sz="1400" baseline="-25000" dirty="0">
                          <a:effectLst/>
                        </a:rPr>
                        <a:t>CC</a:t>
                      </a:r>
                      <a:r>
                        <a:rPr lang="en-US" sz="1400" dirty="0">
                          <a:effectLst/>
                        </a:rPr>
                        <a:t> (A) Common Coil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B</a:t>
                      </a:r>
                      <a:r>
                        <a:rPr lang="en-US" sz="1400" baseline="-25000">
                          <a:effectLst/>
                        </a:rPr>
                        <a:t>CC </a:t>
                      </a:r>
                      <a:r>
                        <a:rPr lang="en-US" sz="1400">
                          <a:effectLst/>
                        </a:rPr>
                        <a:t>(T) Common coil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</a:t>
                      </a:r>
                      <a:r>
                        <a:rPr lang="en-US" sz="1400" baseline="-25000" dirty="0">
                          <a:effectLst/>
                        </a:rPr>
                        <a:t>MDP </a:t>
                      </a:r>
                      <a:r>
                        <a:rPr lang="en-US" sz="1400" dirty="0">
                          <a:effectLst/>
                        </a:rPr>
                        <a:t>(T)               MDP insert coil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B</a:t>
                      </a:r>
                      <a:r>
                        <a:rPr lang="en-US" sz="1400" baseline="-25000">
                          <a:effectLst/>
                        </a:rPr>
                        <a:t>CC</a:t>
                      </a:r>
                      <a:r>
                        <a:rPr lang="en-US" sz="1400">
                          <a:effectLst/>
                        </a:rPr>
                        <a:t>+B</a:t>
                      </a:r>
                      <a:r>
                        <a:rPr lang="en-US" sz="1400" baseline="-25000">
                          <a:effectLst/>
                        </a:rPr>
                        <a:t>MDP</a:t>
                      </a:r>
                      <a:r>
                        <a:rPr lang="en-US" sz="1400">
                          <a:effectLst/>
                        </a:rPr>
                        <a:t> (T)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</a:t>
                      </a:r>
                      <a:r>
                        <a:rPr lang="en-US" sz="1400" baseline="-25000">
                          <a:effectLst/>
                        </a:rPr>
                        <a:t>quench</a:t>
                      </a:r>
                      <a:r>
                        <a:rPr lang="en-US" sz="1400">
                          <a:effectLst/>
                        </a:rPr>
                        <a:t> (A)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MDP insert coil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767332712"/>
                  </a:ext>
                </a:extLst>
              </a:tr>
              <a:tr h="3222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0.00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3.20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3.20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29359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842758087"/>
                  </a:ext>
                </a:extLst>
              </a:tr>
              <a:tr h="3222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5000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4.72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1.83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6.55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16781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266750454"/>
                  </a:ext>
                </a:extLst>
              </a:tr>
              <a:tr h="3222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6000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5.67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1.67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7.34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15356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990251574"/>
                  </a:ext>
                </a:extLst>
              </a:tr>
              <a:tr h="3222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7000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6.61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1.54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8.15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14148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413812979"/>
                  </a:ext>
                </a:extLst>
              </a:tr>
              <a:tr h="3222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8000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7.56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1.43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8.99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13115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68500696"/>
                  </a:ext>
                </a:extLst>
              </a:tr>
              <a:tr h="3222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9000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8.50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1.33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9.83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12225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124417893"/>
                  </a:ext>
                </a:extLst>
              </a:tr>
              <a:tr h="3222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10000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9.44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1.25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10.69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11451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842403622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D8A82-6E43-444F-AD93-04A0494A1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19136-2F91-4366-ACE0-F684482F95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0445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37B396-9482-0271-0C2D-305845DCD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076" y="0"/>
            <a:ext cx="11391471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B0F0E4-12AC-4900-AAAC-2AFBB3741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19136-2F91-4366-ACE0-F684482F95B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5530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295B045-92D2-4535-A33E-522A5548B5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9411" y="804863"/>
            <a:ext cx="6833177" cy="53721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8BEEB2-0C07-4E64-A6F4-49336DEA0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083" y="136526"/>
            <a:ext cx="8235835" cy="544512"/>
          </a:xfrm>
        </p:spPr>
        <p:txBody>
          <a:bodyPr>
            <a:normAutofit fontScale="90000"/>
          </a:bodyPr>
          <a:lstStyle/>
          <a:p>
            <a:r>
              <a:rPr lang="en-US" dirty="0"/>
              <a:t>Power circuit conceptual block diagram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D0352-6FFD-46C5-AB58-943100A0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19136-2F91-4366-ACE0-F684482F95BC}" type="slidenum">
              <a:rPr lang="en-US" smtClean="0"/>
              <a:t>14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2A39068-DC0A-4F2B-A530-E1B110384B90}"/>
              </a:ext>
            </a:extLst>
          </p:cNvPr>
          <p:cNvCxnSpPr/>
          <p:nvPr/>
        </p:nvCxnSpPr>
        <p:spPr>
          <a:xfrm flipH="1">
            <a:off x="7476309" y="3200400"/>
            <a:ext cx="29609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094DA53-CBCB-4BCA-97B3-585447EBB2DE}"/>
              </a:ext>
            </a:extLst>
          </p:cNvPr>
          <p:cNvCxnSpPr>
            <a:cxnSpLocks/>
          </p:cNvCxnSpPr>
          <p:nvPr/>
        </p:nvCxnSpPr>
        <p:spPr>
          <a:xfrm flipH="1">
            <a:off x="7476309" y="2908069"/>
            <a:ext cx="3404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F92E54A-52C6-4DF4-8374-C03EDD9D37A4}"/>
              </a:ext>
            </a:extLst>
          </p:cNvPr>
          <p:cNvCxnSpPr>
            <a:cxnSpLocks/>
          </p:cNvCxnSpPr>
          <p:nvPr/>
        </p:nvCxnSpPr>
        <p:spPr>
          <a:xfrm flipH="1">
            <a:off x="7476309" y="3052157"/>
            <a:ext cx="3404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6A44E9-3273-449A-9D10-89CC906609D8}"/>
              </a:ext>
            </a:extLst>
          </p:cNvPr>
          <p:cNvCxnSpPr>
            <a:cxnSpLocks/>
          </p:cNvCxnSpPr>
          <p:nvPr/>
        </p:nvCxnSpPr>
        <p:spPr>
          <a:xfrm flipH="1">
            <a:off x="7476309" y="3487189"/>
            <a:ext cx="3404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E6A59B7-1284-419B-9EC5-5E62CB647D36}"/>
              </a:ext>
            </a:extLst>
          </p:cNvPr>
          <p:cNvCxnSpPr>
            <a:cxnSpLocks/>
          </p:cNvCxnSpPr>
          <p:nvPr/>
        </p:nvCxnSpPr>
        <p:spPr>
          <a:xfrm flipH="1">
            <a:off x="7476309" y="3352800"/>
            <a:ext cx="3404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EED56D9-8344-4F4F-9880-9B9D9B2315D1}"/>
              </a:ext>
            </a:extLst>
          </p:cNvPr>
          <p:cNvCxnSpPr>
            <a:cxnSpLocks/>
          </p:cNvCxnSpPr>
          <p:nvPr/>
        </p:nvCxnSpPr>
        <p:spPr>
          <a:xfrm flipH="1">
            <a:off x="5795753" y="2824221"/>
            <a:ext cx="58169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89A7BA0-7AC4-4DB0-A94D-5C45DB8E91EA}"/>
              </a:ext>
            </a:extLst>
          </p:cNvPr>
          <p:cNvGrpSpPr/>
          <p:nvPr/>
        </p:nvGrpSpPr>
        <p:grpSpPr>
          <a:xfrm>
            <a:off x="6709165" y="2809700"/>
            <a:ext cx="557940" cy="263237"/>
            <a:chOff x="6709165" y="2809700"/>
            <a:chExt cx="557940" cy="263237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A83C181-89C3-4BD6-8E41-36457EB2B7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2524" y="2908069"/>
              <a:ext cx="34042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634A154-D807-4FA3-A3C2-8B1FF06E22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6680" y="2988425"/>
              <a:ext cx="34042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DD60E5DB-BD36-4423-B9FB-FFEF165A40B3}"/>
                </a:ext>
              </a:extLst>
            </p:cNvPr>
            <p:cNvSpPr/>
            <p:nvPr/>
          </p:nvSpPr>
          <p:spPr>
            <a:xfrm rot="16200000">
              <a:off x="6684226" y="2834639"/>
              <a:ext cx="263237" cy="213360"/>
            </a:xfrm>
            <a:prstGeom prst="triangle">
              <a:avLst/>
            </a:prstGeom>
            <a:noFill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E6A9159-981B-4EA1-8AB0-01D8A31266E0}"/>
              </a:ext>
            </a:extLst>
          </p:cNvPr>
          <p:cNvCxnSpPr>
            <a:cxnSpLocks/>
          </p:cNvCxnSpPr>
          <p:nvPr/>
        </p:nvCxnSpPr>
        <p:spPr>
          <a:xfrm flipH="1">
            <a:off x="6368739" y="2941319"/>
            <a:ext cx="3404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95BD4C6-3EEB-4BC1-8EDA-7E834962AFE1}"/>
              </a:ext>
            </a:extLst>
          </p:cNvPr>
          <p:cNvCxnSpPr>
            <a:cxnSpLocks/>
          </p:cNvCxnSpPr>
          <p:nvPr/>
        </p:nvCxnSpPr>
        <p:spPr>
          <a:xfrm flipV="1">
            <a:off x="6372688" y="2827713"/>
            <a:ext cx="0" cy="11360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0357059-24C0-418A-B00A-5E9D1F7B890A}"/>
              </a:ext>
            </a:extLst>
          </p:cNvPr>
          <p:cNvGrpSpPr/>
          <p:nvPr/>
        </p:nvGrpSpPr>
        <p:grpSpPr>
          <a:xfrm>
            <a:off x="6705009" y="3165761"/>
            <a:ext cx="557940" cy="263237"/>
            <a:chOff x="6709165" y="2809700"/>
            <a:chExt cx="557940" cy="263237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FF9AF19-9209-47EC-9994-86A7A69E67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2524" y="2908069"/>
              <a:ext cx="34042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F2FE3F5-65FD-4D53-930C-9475B81929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6680" y="2988425"/>
              <a:ext cx="34042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58ADF419-2701-4417-948B-DFA5779026FB}"/>
                </a:ext>
              </a:extLst>
            </p:cNvPr>
            <p:cNvSpPr/>
            <p:nvPr/>
          </p:nvSpPr>
          <p:spPr>
            <a:xfrm rot="16200000">
              <a:off x="6684226" y="2834639"/>
              <a:ext cx="263237" cy="213360"/>
            </a:xfrm>
            <a:prstGeom prst="triangle">
              <a:avLst/>
            </a:prstGeom>
            <a:noFill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1218A24-1E1B-4939-A02A-91727ABC4D39}"/>
              </a:ext>
            </a:extLst>
          </p:cNvPr>
          <p:cNvCxnSpPr>
            <a:cxnSpLocks/>
          </p:cNvCxnSpPr>
          <p:nvPr/>
        </p:nvCxnSpPr>
        <p:spPr>
          <a:xfrm flipH="1">
            <a:off x="6368739" y="3297380"/>
            <a:ext cx="3404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2CAD3E0-83D0-40D4-9C40-0AE75A626200}"/>
              </a:ext>
            </a:extLst>
          </p:cNvPr>
          <p:cNvGrpSpPr/>
          <p:nvPr/>
        </p:nvGrpSpPr>
        <p:grpSpPr>
          <a:xfrm>
            <a:off x="5251190" y="3052157"/>
            <a:ext cx="1175257" cy="461665"/>
            <a:chOff x="1390454" y="1995785"/>
            <a:chExt cx="1175257" cy="46166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21F55B7-B89F-404F-80D0-9E6920C63F28}"/>
                </a:ext>
              </a:extLst>
            </p:cNvPr>
            <p:cNvSpPr/>
            <p:nvPr/>
          </p:nvSpPr>
          <p:spPr>
            <a:xfrm>
              <a:off x="1457325" y="2041525"/>
              <a:ext cx="1063625" cy="415925"/>
            </a:xfrm>
            <a:prstGeom prst="rect">
              <a:avLst/>
            </a:prstGeom>
            <a:noFill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3863BFD-197C-42D9-A4DC-ECED212E3464}"/>
                </a:ext>
              </a:extLst>
            </p:cNvPr>
            <p:cNvSpPr txBox="1"/>
            <p:nvPr/>
          </p:nvSpPr>
          <p:spPr>
            <a:xfrm>
              <a:off x="1390454" y="1995785"/>
              <a:ext cx="11752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Fast and slow </a:t>
              </a:r>
            </a:p>
            <a:p>
              <a:pPr algn="ctr"/>
              <a:r>
                <a:rPr lang="en-US" sz="1200" dirty="0"/>
                <a:t>data acquisition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A83D035-3C39-4134-B546-E0469AC0A7D0}"/>
              </a:ext>
            </a:extLst>
          </p:cNvPr>
          <p:cNvGrpSpPr/>
          <p:nvPr/>
        </p:nvGrpSpPr>
        <p:grpSpPr>
          <a:xfrm>
            <a:off x="9743692" y="2842105"/>
            <a:ext cx="1175257" cy="461665"/>
            <a:chOff x="1390454" y="1995785"/>
            <a:chExt cx="1175257" cy="461665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09F50F8-134F-4717-8654-7D4492E0016E}"/>
                </a:ext>
              </a:extLst>
            </p:cNvPr>
            <p:cNvSpPr/>
            <p:nvPr/>
          </p:nvSpPr>
          <p:spPr>
            <a:xfrm>
              <a:off x="1457325" y="2041525"/>
              <a:ext cx="1063625" cy="415925"/>
            </a:xfrm>
            <a:prstGeom prst="rect">
              <a:avLst/>
            </a:prstGeom>
            <a:noFill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7608259-5156-43F9-9B37-348E7ADD87F2}"/>
                </a:ext>
              </a:extLst>
            </p:cNvPr>
            <p:cNvSpPr txBox="1"/>
            <p:nvPr/>
          </p:nvSpPr>
          <p:spPr>
            <a:xfrm>
              <a:off x="1390454" y="1995785"/>
              <a:ext cx="11752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Fast and slow </a:t>
              </a:r>
            </a:p>
            <a:p>
              <a:pPr algn="ctr"/>
              <a:r>
                <a:rPr lang="en-US" sz="1200" dirty="0"/>
                <a:t>data acquisition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2013F151-68A2-4947-9B40-FE62E9473CF4}"/>
              </a:ext>
            </a:extLst>
          </p:cNvPr>
          <p:cNvSpPr/>
          <p:nvPr/>
        </p:nvSpPr>
        <p:spPr>
          <a:xfrm>
            <a:off x="7166674" y="2707313"/>
            <a:ext cx="309635" cy="9947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FDF612F-D769-4B3F-9127-3389B018A366}"/>
              </a:ext>
            </a:extLst>
          </p:cNvPr>
          <p:cNvSpPr txBox="1"/>
          <p:nvPr/>
        </p:nvSpPr>
        <p:spPr>
          <a:xfrm rot="16200000">
            <a:off x="6734162" y="2976402"/>
            <a:ext cx="11801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/>
              <a:t>Isolation &amp; </a:t>
            </a:r>
          </a:p>
          <a:p>
            <a:pPr algn="ctr"/>
            <a:r>
              <a:rPr lang="en-US" sz="1050" dirty="0"/>
              <a:t>Pre-Amplification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9B62F20-357C-47AC-9AB2-4ECC81FB7ECF}"/>
              </a:ext>
            </a:extLst>
          </p:cNvPr>
          <p:cNvSpPr/>
          <p:nvPr/>
        </p:nvSpPr>
        <p:spPr>
          <a:xfrm>
            <a:off x="8606157" y="2868612"/>
            <a:ext cx="299718" cy="9683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8A096FF-C46A-4771-9BDC-ED38DE73DBB3}"/>
              </a:ext>
            </a:extLst>
          </p:cNvPr>
          <p:cNvSpPr txBox="1"/>
          <p:nvPr/>
        </p:nvSpPr>
        <p:spPr>
          <a:xfrm rot="16200000">
            <a:off x="8194418" y="3147816"/>
            <a:ext cx="115030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Isolation &amp; </a:t>
            </a:r>
          </a:p>
          <a:p>
            <a:pPr algn="ctr"/>
            <a:r>
              <a:rPr lang="en-US" sz="1050" dirty="0"/>
              <a:t>Pre-Amplification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A1F4D19-06D3-4421-BC9A-F8681EAF061E}"/>
              </a:ext>
            </a:extLst>
          </p:cNvPr>
          <p:cNvCxnSpPr>
            <a:cxnSpLocks/>
          </p:cNvCxnSpPr>
          <p:nvPr/>
        </p:nvCxnSpPr>
        <p:spPr>
          <a:xfrm flipH="1">
            <a:off x="8373493" y="3018809"/>
            <a:ext cx="24951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E89CF95-6EA8-4B95-B612-FD6180CC95DB}"/>
              </a:ext>
            </a:extLst>
          </p:cNvPr>
          <p:cNvCxnSpPr>
            <a:cxnSpLocks/>
          </p:cNvCxnSpPr>
          <p:nvPr/>
        </p:nvCxnSpPr>
        <p:spPr>
          <a:xfrm flipH="1">
            <a:off x="8356643" y="2908069"/>
            <a:ext cx="24951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BC48E22-2CA6-4C4D-A3C5-79B466499545}"/>
              </a:ext>
            </a:extLst>
          </p:cNvPr>
          <p:cNvCxnSpPr>
            <a:cxnSpLocks/>
          </p:cNvCxnSpPr>
          <p:nvPr/>
        </p:nvCxnSpPr>
        <p:spPr>
          <a:xfrm flipH="1">
            <a:off x="8356643" y="3200754"/>
            <a:ext cx="24951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218DBB2-47C7-4BBD-B2ED-4662021F0A8C}"/>
              </a:ext>
            </a:extLst>
          </p:cNvPr>
          <p:cNvCxnSpPr>
            <a:cxnSpLocks/>
          </p:cNvCxnSpPr>
          <p:nvPr/>
        </p:nvCxnSpPr>
        <p:spPr>
          <a:xfrm flipH="1">
            <a:off x="8335393" y="3490364"/>
            <a:ext cx="2707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52E22DD-158F-4921-9F1F-E640BB0448AC}"/>
              </a:ext>
            </a:extLst>
          </p:cNvPr>
          <p:cNvCxnSpPr>
            <a:cxnSpLocks/>
          </p:cNvCxnSpPr>
          <p:nvPr/>
        </p:nvCxnSpPr>
        <p:spPr>
          <a:xfrm flipH="1">
            <a:off x="8373493" y="3371234"/>
            <a:ext cx="24951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DEA714A-3876-475E-B280-E551045EAEC6}"/>
              </a:ext>
            </a:extLst>
          </p:cNvPr>
          <p:cNvGrpSpPr/>
          <p:nvPr/>
        </p:nvGrpSpPr>
        <p:grpSpPr>
          <a:xfrm flipH="1">
            <a:off x="8904138" y="2966278"/>
            <a:ext cx="557940" cy="263237"/>
            <a:chOff x="6709165" y="2809700"/>
            <a:chExt cx="557940" cy="26323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4290CC2C-AF2F-41EA-AB99-3163504A74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2524" y="2908069"/>
              <a:ext cx="34042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64A88C4B-D4F0-4095-95C6-BD02B8E18C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6680" y="2988425"/>
              <a:ext cx="34042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09BCBD39-012B-43FB-9698-61C5364FFA3A}"/>
                </a:ext>
              </a:extLst>
            </p:cNvPr>
            <p:cNvSpPr/>
            <p:nvPr/>
          </p:nvSpPr>
          <p:spPr>
            <a:xfrm rot="16200000">
              <a:off x="6684226" y="2834639"/>
              <a:ext cx="263237" cy="213360"/>
            </a:xfrm>
            <a:prstGeom prst="triangle">
              <a:avLst/>
            </a:prstGeom>
            <a:noFill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FBB3528A-8567-441B-BA02-4405560065AA}"/>
              </a:ext>
            </a:extLst>
          </p:cNvPr>
          <p:cNvSpPr/>
          <p:nvPr/>
        </p:nvSpPr>
        <p:spPr>
          <a:xfrm>
            <a:off x="8702676" y="3849687"/>
            <a:ext cx="54362" cy="5515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12FA933-C1A0-4D71-B582-4B931F9950EB}"/>
              </a:ext>
            </a:extLst>
          </p:cNvPr>
          <p:cNvGrpSpPr/>
          <p:nvPr/>
        </p:nvGrpSpPr>
        <p:grpSpPr>
          <a:xfrm rot="5400000" flipH="1">
            <a:off x="8449734" y="3990688"/>
            <a:ext cx="557940" cy="263237"/>
            <a:chOff x="6709165" y="2809700"/>
            <a:chExt cx="557940" cy="263237"/>
          </a:xfrm>
          <a:solidFill>
            <a:schemeClr val="bg1"/>
          </a:solidFill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52D8C5A3-0873-48C0-9676-F347B02DED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2524" y="2908069"/>
              <a:ext cx="340425" cy="0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F1A25C67-E107-43D9-9672-FCCB4DAC32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6680" y="2988425"/>
              <a:ext cx="340425" cy="0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71EC9BE0-9B1E-4077-86AC-B65F5A565DCC}"/>
                </a:ext>
              </a:extLst>
            </p:cNvPr>
            <p:cNvSpPr/>
            <p:nvPr/>
          </p:nvSpPr>
          <p:spPr>
            <a:xfrm rot="16200000">
              <a:off x="6684226" y="2834639"/>
              <a:ext cx="263237" cy="213360"/>
            </a:xfrm>
            <a:prstGeom prst="triangle">
              <a:avLst/>
            </a:prstGeom>
            <a:grpFill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B1DDE5CE-95D7-4F63-9294-5D98E2B0FF87}"/>
              </a:ext>
            </a:extLst>
          </p:cNvPr>
          <p:cNvSpPr/>
          <p:nvPr/>
        </p:nvSpPr>
        <p:spPr>
          <a:xfrm>
            <a:off x="1514532" y="3278369"/>
            <a:ext cx="1207441" cy="9952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QD Interaction Logic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257A8DC-32CD-4753-B6A0-430E4B93DDDF}"/>
              </a:ext>
            </a:extLst>
          </p:cNvPr>
          <p:cNvCxnSpPr>
            <a:cxnSpLocks/>
          </p:cNvCxnSpPr>
          <p:nvPr/>
        </p:nvCxnSpPr>
        <p:spPr>
          <a:xfrm>
            <a:off x="4229038" y="2941319"/>
            <a:ext cx="0" cy="4114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BD58963F-B11B-4A77-9A67-6B32C78422B1}"/>
              </a:ext>
            </a:extLst>
          </p:cNvPr>
          <p:cNvCxnSpPr>
            <a:cxnSpLocks/>
          </p:cNvCxnSpPr>
          <p:nvPr/>
        </p:nvCxnSpPr>
        <p:spPr>
          <a:xfrm flipH="1">
            <a:off x="2721973" y="3344018"/>
            <a:ext cx="150706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ACC98AA7-39D4-4929-80C1-19376482C2C1}"/>
              </a:ext>
            </a:extLst>
          </p:cNvPr>
          <p:cNvCxnSpPr>
            <a:cxnSpLocks/>
          </p:cNvCxnSpPr>
          <p:nvPr/>
        </p:nvCxnSpPr>
        <p:spPr>
          <a:xfrm>
            <a:off x="2082738" y="4278722"/>
            <a:ext cx="0" cy="166879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87590C98-D415-4B34-B216-4BB16B7C968E}"/>
              </a:ext>
            </a:extLst>
          </p:cNvPr>
          <p:cNvCxnSpPr>
            <a:cxnSpLocks/>
          </p:cNvCxnSpPr>
          <p:nvPr/>
        </p:nvCxnSpPr>
        <p:spPr>
          <a:xfrm flipH="1">
            <a:off x="2082738" y="5947518"/>
            <a:ext cx="393388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5395B477-B5B8-4839-AF53-826C08DBC57F}"/>
              </a:ext>
            </a:extLst>
          </p:cNvPr>
          <p:cNvCxnSpPr>
            <a:cxnSpLocks/>
          </p:cNvCxnSpPr>
          <p:nvPr/>
        </p:nvCxnSpPr>
        <p:spPr>
          <a:xfrm>
            <a:off x="6016625" y="5851525"/>
            <a:ext cx="0" cy="9599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C455C03E-A915-45BE-826B-2B553C0F3625}"/>
              </a:ext>
            </a:extLst>
          </p:cNvPr>
          <p:cNvCxnSpPr/>
          <p:nvPr/>
        </p:nvCxnSpPr>
        <p:spPr>
          <a:xfrm>
            <a:off x="4229038" y="3072938"/>
            <a:ext cx="0" cy="1189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749A8081-DEA7-4D7D-8CF8-074F3E913954}"/>
              </a:ext>
            </a:extLst>
          </p:cNvPr>
          <p:cNvCxnSpPr>
            <a:cxnSpLocks/>
          </p:cNvCxnSpPr>
          <p:nvPr/>
        </p:nvCxnSpPr>
        <p:spPr>
          <a:xfrm flipV="1">
            <a:off x="4229038" y="3214368"/>
            <a:ext cx="0" cy="1189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42E5400A-8A75-4B09-BDC3-BE74BAB02FDE}"/>
              </a:ext>
            </a:extLst>
          </p:cNvPr>
          <p:cNvCxnSpPr>
            <a:cxnSpLocks/>
          </p:cNvCxnSpPr>
          <p:nvPr/>
        </p:nvCxnSpPr>
        <p:spPr>
          <a:xfrm rot="5400000" flipH="1">
            <a:off x="5479407" y="5888063"/>
            <a:ext cx="0" cy="1189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EA55E605-0026-41C6-8E15-F3794EE04136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629213" y="5888064"/>
            <a:ext cx="0" cy="1189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AF1997B4-6556-48C5-A1B0-A69F55FFC1AE}"/>
              </a:ext>
            </a:extLst>
          </p:cNvPr>
          <p:cNvCxnSpPr>
            <a:cxnSpLocks/>
          </p:cNvCxnSpPr>
          <p:nvPr/>
        </p:nvCxnSpPr>
        <p:spPr>
          <a:xfrm>
            <a:off x="9462079" y="3095807"/>
            <a:ext cx="3404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0821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7ECA05-8FDF-43D8-B9A2-3A5B2C9AB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19136-2F91-4366-ACE0-F684482F95BC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9" name="Picture 8" descr="A white tag on a black surface&#10;&#10;Description automatically generated with low confidence">
            <a:extLst>
              <a:ext uri="{FF2B5EF4-FFF2-40B4-BE49-F238E27FC236}">
                <a16:creationId xmlns:a16="http://schemas.microsoft.com/office/drawing/2014/main" id="{DB49F0B3-3E50-48BC-AC57-4AD91F437A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0" t="28635" r="29174" b="46793"/>
          <a:stretch/>
        </p:blipFill>
        <p:spPr>
          <a:xfrm>
            <a:off x="8760823" y="2769325"/>
            <a:ext cx="3026228" cy="1685108"/>
          </a:xfrm>
          <a:prstGeom prst="rect">
            <a:avLst/>
          </a:prstGeom>
        </p:spPr>
      </p:pic>
      <p:pic>
        <p:nvPicPr>
          <p:cNvPr id="11" name="Picture 10" descr="A hand holding a card&#10;&#10;Description automatically generated with medium confidence">
            <a:extLst>
              <a:ext uri="{FF2B5EF4-FFF2-40B4-BE49-F238E27FC236}">
                <a16:creationId xmlns:a16="http://schemas.microsoft.com/office/drawing/2014/main" id="{4B41086D-9FC7-4FED-BA9F-18C84123CA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6" t="36404" r="14869" b="40549"/>
          <a:stretch/>
        </p:blipFill>
        <p:spPr>
          <a:xfrm>
            <a:off x="8651966" y="4537166"/>
            <a:ext cx="3091543" cy="15806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C4EDD6-5267-4C3C-B5A2-8741149643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5" t="32762" r="35195" b="34158"/>
          <a:stretch/>
        </p:blipFill>
        <p:spPr>
          <a:xfrm>
            <a:off x="117564" y="148044"/>
            <a:ext cx="6247256" cy="653578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75B1308-E2F4-4701-8BE4-05BC377CBE02}"/>
              </a:ext>
            </a:extLst>
          </p:cNvPr>
          <p:cNvSpPr txBox="1"/>
          <p:nvPr/>
        </p:nvSpPr>
        <p:spPr>
          <a:xfrm>
            <a:off x="9231085" y="3941802"/>
            <a:ext cx="1769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0.55-1.05 mV/</a:t>
            </a:r>
            <a:r>
              <a:rPr lang="en-US" dirty="0" err="1"/>
              <a:t>kG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002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39CA8-0314-DFEF-D270-C19DA978F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736" y="136526"/>
            <a:ext cx="2666529" cy="54451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Talk Outline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4BDA45-36C4-4E40-B6A4-775B8B32A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19136-2F91-4366-ACE0-F684482F95BC}" type="slidenum">
              <a:rPr lang="en-US" smtClean="0"/>
              <a:t>2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DEA057-ECB3-4B34-9A2A-67C2C738E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5553"/>
            <a:ext cx="10515600" cy="4191409"/>
          </a:xfrm>
        </p:spPr>
        <p:txBody>
          <a:bodyPr/>
          <a:lstStyle/>
          <a:p>
            <a:r>
              <a:rPr lang="en-US" dirty="0"/>
              <a:t>Test Facility</a:t>
            </a:r>
          </a:p>
          <a:p>
            <a:r>
              <a:rPr lang="en-US" dirty="0"/>
              <a:t>MDP </a:t>
            </a:r>
            <a:r>
              <a:rPr lang="en-US" dirty="0" err="1"/>
              <a:t>corc</a:t>
            </a:r>
            <a:r>
              <a:rPr lang="en-US" dirty="0"/>
              <a:t> sample </a:t>
            </a:r>
          </a:p>
          <a:p>
            <a:r>
              <a:rPr lang="en-US" dirty="0"/>
              <a:t>Testing Preparations</a:t>
            </a:r>
          </a:p>
          <a:p>
            <a:r>
              <a:rPr lang="en-US" dirty="0"/>
              <a:t>Run Plan</a:t>
            </a:r>
          </a:p>
        </p:txBody>
      </p:sp>
    </p:spTree>
    <p:extLst>
      <p:ext uri="{BB962C8B-B14F-4D97-AF65-F5344CB8AC3E}">
        <p14:creationId xmlns:p14="http://schemas.microsoft.com/office/powerpoint/2010/main" val="3375113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CAB3D-D61E-F50D-05BE-A5966AB87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9334" y="136526"/>
            <a:ext cx="4273333" cy="544512"/>
          </a:xfrm>
        </p:spPr>
        <p:txBody>
          <a:bodyPr>
            <a:normAutofit fontScale="90000"/>
          </a:bodyPr>
          <a:lstStyle/>
          <a:p>
            <a:r>
              <a:rPr lang="en-US" sz="4400" b="1" dirty="0"/>
              <a:t>Magnet Test Facility</a:t>
            </a:r>
            <a:endParaRPr lang="en-US" b="1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619C7D8-F649-0B66-244A-0F4DDF473BE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03"/>
          <a:stretch/>
        </p:blipFill>
        <p:spPr bwMode="auto">
          <a:xfrm>
            <a:off x="273440" y="2108689"/>
            <a:ext cx="11645117" cy="3083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DC3EF6-33B9-44FE-8544-709182DFBD4E}"/>
              </a:ext>
            </a:extLst>
          </p:cNvPr>
          <p:cNvSpPr txBox="1"/>
          <p:nvPr/>
        </p:nvSpPr>
        <p:spPr>
          <a:xfrm>
            <a:off x="7753237" y="2443582"/>
            <a:ext cx="862287" cy="54104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>
                <a:solidFill>
                  <a:schemeClr val="tx1"/>
                </a:solidFill>
              </a:rPr>
              <a:t>Dewar </a:t>
            </a:r>
          </a:p>
          <a:p>
            <a:pPr algn="ctr">
              <a:lnSpc>
                <a:spcPct val="80000"/>
              </a:lnSpc>
            </a:pPr>
            <a:r>
              <a:rPr lang="en-US" b="1" dirty="0">
                <a:solidFill>
                  <a:schemeClr val="tx1"/>
                </a:solidFill>
              </a:rPr>
              <a:t>#6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CBD65DB-A242-4C49-A2EF-200E4D1A3A45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8184380" y="2984628"/>
            <a:ext cx="1" cy="47215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35B9E21-050F-497E-A519-393837C7D41E}"/>
              </a:ext>
            </a:extLst>
          </p:cNvPr>
          <p:cNvSpPr txBox="1"/>
          <p:nvPr/>
        </p:nvSpPr>
        <p:spPr>
          <a:xfrm>
            <a:off x="9446172" y="3903069"/>
            <a:ext cx="862287" cy="54104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>
                <a:solidFill>
                  <a:schemeClr val="tx1"/>
                </a:solidFill>
              </a:rPr>
              <a:t>Dewar </a:t>
            </a:r>
          </a:p>
          <a:p>
            <a:pPr algn="ctr">
              <a:lnSpc>
                <a:spcPct val="80000"/>
              </a:lnSpc>
            </a:pPr>
            <a:r>
              <a:rPr lang="en-US" b="1" dirty="0">
                <a:solidFill>
                  <a:schemeClr val="tx1"/>
                </a:solidFill>
              </a:rPr>
              <a:t>#2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38D95F-4FA7-4B0A-ABD6-2D4DCE4D9C23}"/>
              </a:ext>
            </a:extLst>
          </p:cNvPr>
          <p:cNvCxnSpPr>
            <a:cxnSpLocks/>
          </p:cNvCxnSpPr>
          <p:nvPr/>
        </p:nvCxnSpPr>
        <p:spPr>
          <a:xfrm flipH="1">
            <a:off x="9181203" y="4093096"/>
            <a:ext cx="346555" cy="212741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3DDDEA-B3CB-4D95-8A39-3B00E1A94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19136-2F91-4366-ACE0-F684482F95BC}" type="slidenum">
              <a:rPr lang="en-US" smtClean="0"/>
              <a:t>3</a:t>
            </a:fld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DE197A2-7DD6-40C2-9506-7CF9C59677ED}"/>
              </a:ext>
            </a:extLst>
          </p:cNvPr>
          <p:cNvCxnSpPr>
            <a:cxnSpLocks/>
            <a:stCxn id="27" idx="2"/>
          </p:cNvCxnSpPr>
          <p:nvPr/>
        </p:nvCxnSpPr>
        <p:spPr>
          <a:xfrm>
            <a:off x="10727440" y="1988961"/>
            <a:ext cx="773298" cy="186893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DD355A1-0AAE-4FD1-964D-1440E8EBCB9C}"/>
              </a:ext>
            </a:extLst>
          </p:cNvPr>
          <p:cNvCxnSpPr>
            <a:cxnSpLocks/>
            <a:stCxn id="28" idx="0"/>
          </p:cNvCxnSpPr>
          <p:nvPr/>
        </p:nvCxnSpPr>
        <p:spPr>
          <a:xfrm flipV="1">
            <a:off x="5603191" y="3956604"/>
            <a:ext cx="2150046" cy="164037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2959586-B59D-433E-9B74-4378A2E16496}"/>
              </a:ext>
            </a:extLst>
          </p:cNvPr>
          <p:cNvSpPr/>
          <p:nvPr/>
        </p:nvSpPr>
        <p:spPr>
          <a:xfrm>
            <a:off x="330926" y="504971"/>
            <a:ext cx="2651761" cy="148536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kern="1200" dirty="0"/>
              <a:t>Five Horizontal test bay with 10kA PS and SCR energy extraction switch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2935D3C-8103-4416-B5FC-7B176932145D}"/>
              </a:ext>
            </a:extLst>
          </p:cNvPr>
          <p:cNvSpPr/>
          <p:nvPr/>
        </p:nvSpPr>
        <p:spPr>
          <a:xfrm>
            <a:off x="7876338" y="5276308"/>
            <a:ext cx="3061064" cy="148536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None/>
            </a:pPr>
            <a:r>
              <a:rPr lang="en-US" sz="2400" u="none" kern="1200" dirty="0"/>
              <a:t>Five vertical test Dewar </a:t>
            </a:r>
            <a:r>
              <a:rPr lang="en-US" sz="2400" kern="1200" dirty="0"/>
              <a:t>with 30kA PS and 24kA IGBT energy extraction switch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3857545-E952-4D74-8FC9-84083B7E47D2}"/>
              </a:ext>
            </a:extLst>
          </p:cNvPr>
          <p:cNvSpPr/>
          <p:nvPr/>
        </p:nvSpPr>
        <p:spPr>
          <a:xfrm>
            <a:off x="9446172" y="824273"/>
            <a:ext cx="2562536" cy="116468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/>
              <a:t>Vacuum pumps for 1.8K operation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97E213B-9C51-404D-A20D-467C6D8556D5}"/>
              </a:ext>
            </a:extLst>
          </p:cNvPr>
          <p:cNvSpPr/>
          <p:nvPr/>
        </p:nvSpPr>
        <p:spPr>
          <a:xfrm>
            <a:off x="4170290" y="5596982"/>
            <a:ext cx="2865802" cy="116468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None/>
            </a:pPr>
            <a:r>
              <a:rPr lang="en-US" sz="2400" kern="1200" dirty="0" err="1"/>
              <a:t>Cryo</a:t>
            </a:r>
            <a:r>
              <a:rPr lang="en-US" sz="2400" kern="1200" dirty="0"/>
              <a:t> plant with He liquefaction capacity around 260L/</a:t>
            </a:r>
            <a:r>
              <a:rPr lang="en-US" sz="2400" kern="1200" dirty="0" err="1"/>
              <a:t>Hr</a:t>
            </a:r>
            <a:endParaRPr lang="en-US" sz="2400" kern="1200" dirty="0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7930B50-CA6F-427E-BBDE-FCBBBE85026C}"/>
              </a:ext>
            </a:extLst>
          </p:cNvPr>
          <p:cNvSpPr/>
          <p:nvPr/>
        </p:nvSpPr>
        <p:spPr>
          <a:xfrm>
            <a:off x="6670395" y="984270"/>
            <a:ext cx="1873469" cy="100606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None/>
            </a:pPr>
            <a:r>
              <a:rPr lang="en-US" sz="2400" kern="1200" dirty="0"/>
              <a:t>30-ton crane with hook height of 8m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8891462-81E6-4319-8163-DABDCC74ABC9}"/>
              </a:ext>
            </a:extLst>
          </p:cNvPr>
          <p:cNvCxnSpPr>
            <a:cxnSpLocks/>
          </p:cNvCxnSpPr>
          <p:nvPr/>
        </p:nvCxnSpPr>
        <p:spPr>
          <a:xfrm>
            <a:off x="2930434" y="1897895"/>
            <a:ext cx="2368732" cy="185549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4ABD044-8F46-4EA5-B759-4FAA3538C99D}"/>
              </a:ext>
            </a:extLst>
          </p:cNvPr>
          <p:cNvCxnSpPr>
            <a:cxnSpLocks/>
          </p:cNvCxnSpPr>
          <p:nvPr/>
        </p:nvCxnSpPr>
        <p:spPr>
          <a:xfrm>
            <a:off x="8486300" y="1919567"/>
            <a:ext cx="451902" cy="84268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6A93DD9-F846-4924-BF94-D9FB3739CFF2}"/>
              </a:ext>
            </a:extLst>
          </p:cNvPr>
          <p:cNvCxnSpPr>
            <a:cxnSpLocks/>
            <a:stCxn id="26" idx="0"/>
          </p:cNvCxnSpPr>
          <p:nvPr/>
        </p:nvCxnSpPr>
        <p:spPr>
          <a:xfrm flipH="1" flipV="1">
            <a:off x="9078686" y="4550229"/>
            <a:ext cx="328184" cy="72607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3176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6D240-891E-D6C6-EBCA-07A216633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1175" y="136526"/>
            <a:ext cx="3629650" cy="54451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DCC017 magnet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3D9BF7D-93F4-3ABB-A3E5-322E7829C9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73143" y="1485900"/>
            <a:ext cx="3675934" cy="53721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C41391-2D2F-C3B2-2F73-18EB818D1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913" y="4820445"/>
            <a:ext cx="1971261" cy="1963560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FDA67AD-0130-3104-10AF-020B48F87286}"/>
              </a:ext>
            </a:extLst>
          </p:cNvPr>
          <p:cNvCxnSpPr/>
          <p:nvPr/>
        </p:nvCxnSpPr>
        <p:spPr>
          <a:xfrm>
            <a:off x="9903432" y="5531620"/>
            <a:ext cx="0" cy="38258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831E411-305C-A35A-3250-28230B5D8F83}"/>
              </a:ext>
            </a:extLst>
          </p:cNvPr>
          <p:cNvSpPr txBox="1"/>
          <p:nvPr/>
        </p:nvSpPr>
        <p:spPr>
          <a:xfrm>
            <a:off x="9813023" y="5592109"/>
            <a:ext cx="5806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142.75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0013527-7AB4-BCBD-0BBB-CEEE25DC7869}"/>
              </a:ext>
            </a:extLst>
          </p:cNvPr>
          <p:cNvCxnSpPr>
            <a:cxnSpLocks/>
          </p:cNvCxnSpPr>
          <p:nvPr/>
        </p:nvCxnSpPr>
        <p:spPr>
          <a:xfrm>
            <a:off x="10011110" y="5293495"/>
            <a:ext cx="0" cy="22208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7F0CAF1-FBC5-DD76-EF73-AF4101A148CC}"/>
              </a:ext>
            </a:extLst>
          </p:cNvPr>
          <p:cNvSpPr txBox="1"/>
          <p:nvPr/>
        </p:nvSpPr>
        <p:spPr>
          <a:xfrm>
            <a:off x="9954096" y="5253971"/>
            <a:ext cx="5806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83.825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D11C7E9-2976-F3F2-6896-1F1A3397048E}"/>
              </a:ext>
            </a:extLst>
          </p:cNvPr>
          <p:cNvSpPr txBox="1"/>
          <p:nvPr/>
        </p:nvSpPr>
        <p:spPr>
          <a:xfrm>
            <a:off x="9394958" y="5520556"/>
            <a:ext cx="508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226.6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12A39D-5E07-4B30-AF0C-CF9A447BB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19136-2F91-4366-ACE0-F684482F95BC}" type="slidenum">
              <a:rPr lang="en-US" smtClean="0"/>
              <a:t>4</a:t>
            </a:fld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9748F51-192C-48AB-B418-6B6D8DCA2BBC}"/>
              </a:ext>
            </a:extLst>
          </p:cNvPr>
          <p:cNvCxnSpPr>
            <a:cxnSpLocks/>
          </p:cNvCxnSpPr>
          <p:nvPr/>
        </p:nvCxnSpPr>
        <p:spPr>
          <a:xfrm>
            <a:off x="9627207" y="5386899"/>
            <a:ext cx="0" cy="66885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37FBC46-772F-3E87-2301-6A902DE7015A}"/>
                  </a:ext>
                </a:extLst>
              </p:cNvPr>
              <p:cNvSpPr txBox="1"/>
              <p:nvPr/>
            </p:nvSpPr>
            <p:spPr>
              <a:xfrm>
                <a:off x="8152408" y="603941"/>
                <a:ext cx="3901837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Test Aperture: 30 mm X 335 mm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Dipole field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sz="2000" dirty="0"/>
                  <a:t> 10T.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DC power supply 20kA.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37FBC46-772F-3E87-2301-6A902DE701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2408" y="603941"/>
                <a:ext cx="3901837" cy="1015663"/>
              </a:xfrm>
              <a:prstGeom prst="rect">
                <a:avLst/>
              </a:prstGeom>
              <a:blipFill>
                <a:blip r:embed="rId4"/>
                <a:stretch>
                  <a:fillRect l="-1406" t="-2994" r="-781" b="-9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A picture containing rocket&#10;&#10;Description automatically generated">
            <a:extLst>
              <a:ext uri="{FF2B5EF4-FFF2-40B4-BE49-F238E27FC236}">
                <a16:creationId xmlns:a16="http://schemas.microsoft.com/office/drawing/2014/main" id="{1C22EA3B-4B38-4959-ADE2-9B6D4EB5A3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74" y="896176"/>
            <a:ext cx="2743200" cy="3657600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1B0250D-3758-463F-9042-1CBEA916ECD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14" b="5352"/>
          <a:stretch/>
        </p:blipFill>
        <p:spPr>
          <a:xfrm>
            <a:off x="3637247" y="1255083"/>
            <a:ext cx="4347904" cy="45411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43971AA-F318-4C58-B6DC-1EC34FC26DD2}"/>
              </a:ext>
            </a:extLst>
          </p:cNvPr>
          <p:cNvSpPr txBox="1"/>
          <p:nvPr/>
        </p:nvSpPr>
        <p:spPr>
          <a:xfrm>
            <a:off x="1314341" y="603941"/>
            <a:ext cx="1119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/>
              <a:t>Side View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B71163F-568C-4F94-8242-1C64F4B202B1}"/>
              </a:ext>
            </a:extLst>
          </p:cNvPr>
          <p:cNvSpPr txBox="1"/>
          <p:nvPr/>
        </p:nvSpPr>
        <p:spPr>
          <a:xfrm>
            <a:off x="5282976" y="766184"/>
            <a:ext cx="1056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/>
              <a:t>Top View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C9B1D78-24E6-4677-9B1B-769E5972AD39}"/>
              </a:ext>
            </a:extLst>
          </p:cNvPr>
          <p:cNvSpPr txBox="1"/>
          <p:nvPr/>
        </p:nvSpPr>
        <p:spPr>
          <a:xfrm>
            <a:off x="1375385" y="4528840"/>
            <a:ext cx="143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/>
              <a:t>Bottom View</a:t>
            </a:r>
          </a:p>
        </p:txBody>
      </p:sp>
    </p:spTree>
    <p:extLst>
      <p:ext uri="{BB962C8B-B14F-4D97-AF65-F5344CB8AC3E}">
        <p14:creationId xmlns:p14="http://schemas.microsoft.com/office/powerpoint/2010/main" val="783691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D10A0-FFB5-466F-9D2C-08B992353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108" y="136526"/>
            <a:ext cx="4287785" cy="54451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MDP </a:t>
            </a:r>
            <a:r>
              <a:rPr lang="en-US" b="1" dirty="0" err="1"/>
              <a:t>corc</a:t>
            </a:r>
            <a:r>
              <a:rPr lang="en-US" b="1" dirty="0"/>
              <a:t> insert coil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84795-D140-4B0D-A450-A523BAA15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19136-2F91-4366-ACE0-F684482F95BC}" type="slidenum">
              <a:rPr lang="en-US" smtClean="0"/>
              <a:t>5</a:t>
            </a:fld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D830FB-A0AA-42AD-951E-4485A43409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77329" y="984377"/>
            <a:ext cx="6096528" cy="3429297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6D565F6C-C3E7-4C84-BC00-F7EF77F345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982" y="4207888"/>
            <a:ext cx="4777818" cy="2303948"/>
          </a:xfrm>
          <a:prstGeom prst="rect">
            <a:avLst/>
          </a:prstGeom>
        </p:spPr>
      </p:pic>
      <p:pic>
        <p:nvPicPr>
          <p:cNvPr id="7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804D749D-208F-4057-A4B8-E583AB5CF2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46" y="867486"/>
            <a:ext cx="3997234" cy="38045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BACD55-6D4E-4A71-B968-F7C2E477DB79}"/>
              </a:ext>
            </a:extLst>
          </p:cNvPr>
          <p:cNvSpPr txBox="1"/>
          <p:nvPr/>
        </p:nvSpPr>
        <p:spPr>
          <a:xfrm>
            <a:off x="188355" y="4717013"/>
            <a:ext cx="6108536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 algn="just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The MDP insert coil consists of two pancake coils in racetrack geometry and is wound with a total of eight turns (four turns per pancake coil) of CORC cables. </a:t>
            </a:r>
          </a:p>
          <a:p>
            <a:pPr marL="285750" marR="0" indent="-285750" algn="just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The short sample critical current of the conductor is 11.04 kA at 10T field and 4.2 K temperature. </a:t>
            </a:r>
          </a:p>
          <a:p>
            <a:pPr marL="285750" marR="0" indent="-285750" algn="just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The self-inductance of the magnet is 7.7 μH. </a:t>
            </a:r>
          </a:p>
          <a:p>
            <a:pPr marL="0" marR="0" algn="just">
              <a:spcBef>
                <a:spcPts val="0"/>
              </a:spcBef>
              <a:spcAft>
                <a:spcPts val="120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043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E01B4-ADE3-4EF1-B126-B24915E19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214" y="136526"/>
            <a:ext cx="3755573" cy="544512"/>
          </a:xfrm>
        </p:spPr>
        <p:txBody>
          <a:bodyPr>
            <a:normAutofit fontScale="90000"/>
          </a:bodyPr>
          <a:lstStyle/>
          <a:p>
            <a:r>
              <a:rPr lang="en-US" dirty="0"/>
              <a:t>Sample reception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C07A89C-86E1-48D8-8EF1-0B53718739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819" y="906990"/>
            <a:ext cx="4029075" cy="53721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169BDF-0C66-487B-AAB6-091E34FA5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19136-2F91-4366-ACE0-F684482F95BC}" type="slidenum">
              <a:rPr lang="en-US" smtClean="0"/>
              <a:t>6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6AD0F9-E5D7-49A0-B4E2-80E260647A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549" y="906990"/>
            <a:ext cx="4029075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166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295B045-92D2-4535-A33E-522A5548B5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6948" y="441111"/>
            <a:ext cx="8408325" cy="661044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8BEEB2-0C07-4E64-A6F4-49336DEA0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083" y="136526"/>
            <a:ext cx="8235835" cy="544512"/>
          </a:xfrm>
        </p:spPr>
        <p:txBody>
          <a:bodyPr>
            <a:normAutofit fontScale="90000"/>
          </a:bodyPr>
          <a:lstStyle/>
          <a:p>
            <a:r>
              <a:rPr lang="en-US" dirty="0"/>
              <a:t>Power circuit conceptual block diagram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D0352-6FFD-46C5-AB58-943100A0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19136-2F91-4366-ACE0-F684482F95BC}" type="slidenum">
              <a:rPr lang="en-US" smtClean="0"/>
              <a:t>7</a:t>
            </a:fld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A83D035-3C39-4134-B546-E0469AC0A7D0}"/>
              </a:ext>
            </a:extLst>
          </p:cNvPr>
          <p:cNvGrpSpPr/>
          <p:nvPr/>
        </p:nvGrpSpPr>
        <p:grpSpPr>
          <a:xfrm>
            <a:off x="9939042" y="3024981"/>
            <a:ext cx="1175257" cy="461665"/>
            <a:chOff x="1390454" y="1995785"/>
            <a:chExt cx="1175257" cy="461665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09F50F8-134F-4717-8654-7D4492E0016E}"/>
                </a:ext>
              </a:extLst>
            </p:cNvPr>
            <p:cNvSpPr/>
            <p:nvPr/>
          </p:nvSpPr>
          <p:spPr>
            <a:xfrm>
              <a:off x="1457325" y="2041525"/>
              <a:ext cx="1063625" cy="415925"/>
            </a:xfrm>
            <a:prstGeom prst="rect">
              <a:avLst/>
            </a:prstGeom>
            <a:noFill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7608259-5156-43F9-9B37-348E7ADD87F2}"/>
                </a:ext>
              </a:extLst>
            </p:cNvPr>
            <p:cNvSpPr txBox="1"/>
            <p:nvPr/>
          </p:nvSpPr>
          <p:spPr>
            <a:xfrm>
              <a:off x="1390454" y="1995785"/>
              <a:ext cx="11752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Fast and slow </a:t>
              </a:r>
            </a:p>
            <a:p>
              <a:pPr algn="ctr"/>
              <a:r>
                <a:rPr lang="en-US" sz="1200" dirty="0"/>
                <a:t>data acquisition</a:t>
              </a: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2A39068-DC0A-4F2B-A530-E1B110384B90}"/>
              </a:ext>
            </a:extLst>
          </p:cNvPr>
          <p:cNvCxnSpPr/>
          <p:nvPr/>
        </p:nvCxnSpPr>
        <p:spPr>
          <a:xfrm flipH="1">
            <a:off x="7528172" y="3383486"/>
            <a:ext cx="29609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094DA53-CBCB-4BCA-97B3-585447EBB2DE}"/>
              </a:ext>
            </a:extLst>
          </p:cNvPr>
          <p:cNvCxnSpPr>
            <a:cxnSpLocks/>
          </p:cNvCxnSpPr>
          <p:nvPr/>
        </p:nvCxnSpPr>
        <p:spPr>
          <a:xfrm flipH="1">
            <a:off x="7553071" y="3038399"/>
            <a:ext cx="3404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F92E54A-52C6-4DF4-8374-C03EDD9D37A4}"/>
              </a:ext>
            </a:extLst>
          </p:cNvPr>
          <p:cNvCxnSpPr>
            <a:cxnSpLocks/>
          </p:cNvCxnSpPr>
          <p:nvPr/>
        </p:nvCxnSpPr>
        <p:spPr>
          <a:xfrm flipH="1">
            <a:off x="7534907" y="3170018"/>
            <a:ext cx="3404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6A44E9-3273-449A-9D10-89CC906609D8}"/>
              </a:ext>
            </a:extLst>
          </p:cNvPr>
          <p:cNvCxnSpPr>
            <a:cxnSpLocks/>
          </p:cNvCxnSpPr>
          <p:nvPr/>
        </p:nvCxnSpPr>
        <p:spPr>
          <a:xfrm flipH="1">
            <a:off x="7553072" y="3744747"/>
            <a:ext cx="3404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E6A59B7-1284-419B-9EC5-5E62CB647D36}"/>
              </a:ext>
            </a:extLst>
          </p:cNvPr>
          <p:cNvCxnSpPr>
            <a:cxnSpLocks/>
          </p:cNvCxnSpPr>
          <p:nvPr/>
        </p:nvCxnSpPr>
        <p:spPr>
          <a:xfrm flipH="1">
            <a:off x="7534907" y="3595930"/>
            <a:ext cx="3404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EED56D9-8344-4F4F-9880-9B9D9B2315D1}"/>
              </a:ext>
            </a:extLst>
          </p:cNvPr>
          <p:cNvCxnSpPr>
            <a:cxnSpLocks/>
          </p:cNvCxnSpPr>
          <p:nvPr/>
        </p:nvCxnSpPr>
        <p:spPr>
          <a:xfrm flipH="1">
            <a:off x="5389109" y="2925455"/>
            <a:ext cx="58169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89A7BA0-7AC4-4DB0-A94D-5C45DB8E91EA}"/>
              </a:ext>
            </a:extLst>
          </p:cNvPr>
          <p:cNvGrpSpPr/>
          <p:nvPr/>
        </p:nvGrpSpPr>
        <p:grpSpPr>
          <a:xfrm>
            <a:off x="6750522" y="3027312"/>
            <a:ext cx="557940" cy="263237"/>
            <a:chOff x="6709165" y="2809700"/>
            <a:chExt cx="557940" cy="263237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A83C181-89C3-4BD6-8E41-36457EB2B7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2524" y="2908069"/>
              <a:ext cx="34042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634A154-D807-4FA3-A3C2-8B1FF06E22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6680" y="2988425"/>
              <a:ext cx="34042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DD60E5DB-BD36-4423-B9FB-FFEF165A40B3}"/>
                </a:ext>
              </a:extLst>
            </p:cNvPr>
            <p:cNvSpPr/>
            <p:nvPr/>
          </p:nvSpPr>
          <p:spPr>
            <a:xfrm rot="16200000">
              <a:off x="6684226" y="2834639"/>
              <a:ext cx="263237" cy="213360"/>
            </a:xfrm>
            <a:prstGeom prst="triangle">
              <a:avLst/>
            </a:prstGeom>
            <a:noFill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E6A9159-981B-4EA1-8AB0-01D8A31266E0}"/>
              </a:ext>
            </a:extLst>
          </p:cNvPr>
          <p:cNvCxnSpPr>
            <a:cxnSpLocks/>
          </p:cNvCxnSpPr>
          <p:nvPr/>
        </p:nvCxnSpPr>
        <p:spPr>
          <a:xfrm flipH="1">
            <a:off x="5970808" y="3158931"/>
            <a:ext cx="77971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95BD4C6-3EEB-4BC1-8EDA-7E834962AFE1}"/>
              </a:ext>
            </a:extLst>
          </p:cNvPr>
          <p:cNvCxnSpPr>
            <a:cxnSpLocks/>
          </p:cNvCxnSpPr>
          <p:nvPr/>
        </p:nvCxnSpPr>
        <p:spPr>
          <a:xfrm flipV="1">
            <a:off x="5970808" y="2925455"/>
            <a:ext cx="0" cy="23347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0357059-24C0-418A-B00A-5E9D1F7B890A}"/>
              </a:ext>
            </a:extLst>
          </p:cNvPr>
          <p:cNvGrpSpPr/>
          <p:nvPr/>
        </p:nvGrpSpPr>
        <p:grpSpPr>
          <a:xfrm>
            <a:off x="6746366" y="3383373"/>
            <a:ext cx="557940" cy="263237"/>
            <a:chOff x="6709165" y="2809700"/>
            <a:chExt cx="557940" cy="263237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FF9AF19-9209-47EC-9994-86A7A69E67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2524" y="2908069"/>
              <a:ext cx="34042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F2FE3F5-65FD-4D53-930C-9475B81929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6680" y="2988425"/>
              <a:ext cx="34042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58ADF419-2701-4417-948B-DFA5779026FB}"/>
                </a:ext>
              </a:extLst>
            </p:cNvPr>
            <p:cNvSpPr/>
            <p:nvPr/>
          </p:nvSpPr>
          <p:spPr>
            <a:xfrm rot="16200000">
              <a:off x="6684226" y="2834639"/>
              <a:ext cx="263237" cy="213360"/>
            </a:xfrm>
            <a:prstGeom prst="triangle">
              <a:avLst/>
            </a:prstGeom>
            <a:noFill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1218A24-1E1B-4939-A02A-91727ABC4D39}"/>
              </a:ext>
            </a:extLst>
          </p:cNvPr>
          <p:cNvCxnSpPr>
            <a:cxnSpLocks/>
          </p:cNvCxnSpPr>
          <p:nvPr/>
        </p:nvCxnSpPr>
        <p:spPr>
          <a:xfrm flipH="1">
            <a:off x="6410096" y="3514992"/>
            <a:ext cx="3404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2CAD3E0-83D0-40D4-9C40-0AE75A626200}"/>
              </a:ext>
            </a:extLst>
          </p:cNvPr>
          <p:cNvGrpSpPr/>
          <p:nvPr/>
        </p:nvGrpSpPr>
        <p:grpSpPr>
          <a:xfrm>
            <a:off x="5292547" y="3269769"/>
            <a:ext cx="1175257" cy="461665"/>
            <a:chOff x="1390454" y="1995785"/>
            <a:chExt cx="1175257" cy="46166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21F55B7-B89F-404F-80D0-9E6920C63F28}"/>
                </a:ext>
              </a:extLst>
            </p:cNvPr>
            <p:cNvSpPr/>
            <p:nvPr/>
          </p:nvSpPr>
          <p:spPr>
            <a:xfrm>
              <a:off x="1457325" y="2041525"/>
              <a:ext cx="1063625" cy="415925"/>
            </a:xfrm>
            <a:prstGeom prst="rect">
              <a:avLst/>
            </a:prstGeom>
            <a:noFill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3863BFD-197C-42D9-A4DC-ECED212E3464}"/>
                </a:ext>
              </a:extLst>
            </p:cNvPr>
            <p:cNvSpPr txBox="1"/>
            <p:nvPr/>
          </p:nvSpPr>
          <p:spPr>
            <a:xfrm>
              <a:off x="1390454" y="1995785"/>
              <a:ext cx="11752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Fast and slow </a:t>
              </a:r>
            </a:p>
            <a:p>
              <a:pPr algn="ctr"/>
              <a:r>
                <a:rPr lang="en-US" sz="1200" dirty="0"/>
                <a:t>data acquisition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2013F151-68A2-4947-9B40-FE62E9473CF4}"/>
              </a:ext>
            </a:extLst>
          </p:cNvPr>
          <p:cNvSpPr/>
          <p:nvPr/>
        </p:nvSpPr>
        <p:spPr>
          <a:xfrm>
            <a:off x="7241358" y="2882699"/>
            <a:ext cx="309635" cy="9947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FDF612F-D769-4B3F-9127-3389B018A366}"/>
              </a:ext>
            </a:extLst>
          </p:cNvPr>
          <p:cNvSpPr txBox="1"/>
          <p:nvPr/>
        </p:nvSpPr>
        <p:spPr>
          <a:xfrm rot="16200000">
            <a:off x="6811579" y="3164623"/>
            <a:ext cx="11801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/>
              <a:t>Isolation &amp; </a:t>
            </a:r>
          </a:p>
          <a:p>
            <a:pPr algn="ctr"/>
            <a:r>
              <a:rPr lang="en-US" sz="1050" dirty="0"/>
              <a:t>Pre-Amplification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9B62F20-357C-47AC-9AB2-4ECC81FB7ECF}"/>
              </a:ext>
            </a:extLst>
          </p:cNvPr>
          <p:cNvSpPr/>
          <p:nvPr/>
        </p:nvSpPr>
        <p:spPr>
          <a:xfrm>
            <a:off x="8801507" y="3051488"/>
            <a:ext cx="299718" cy="9683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8A096FF-C46A-4771-9BDC-ED38DE73DBB3}"/>
              </a:ext>
            </a:extLst>
          </p:cNvPr>
          <p:cNvSpPr txBox="1"/>
          <p:nvPr/>
        </p:nvSpPr>
        <p:spPr>
          <a:xfrm rot="16200000">
            <a:off x="8389768" y="3330692"/>
            <a:ext cx="115030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Isolation &amp; </a:t>
            </a:r>
          </a:p>
          <a:p>
            <a:pPr algn="ctr"/>
            <a:r>
              <a:rPr lang="en-US" sz="1050" dirty="0"/>
              <a:t>Pre-Amplification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A1F4D19-06D3-4421-BC9A-F8681EAF061E}"/>
              </a:ext>
            </a:extLst>
          </p:cNvPr>
          <p:cNvCxnSpPr>
            <a:cxnSpLocks/>
          </p:cNvCxnSpPr>
          <p:nvPr/>
        </p:nvCxnSpPr>
        <p:spPr>
          <a:xfrm flipH="1">
            <a:off x="8568843" y="3201685"/>
            <a:ext cx="24951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E89CF95-6EA8-4B95-B612-FD6180CC95DB}"/>
              </a:ext>
            </a:extLst>
          </p:cNvPr>
          <p:cNvCxnSpPr>
            <a:cxnSpLocks/>
          </p:cNvCxnSpPr>
          <p:nvPr/>
        </p:nvCxnSpPr>
        <p:spPr>
          <a:xfrm flipH="1">
            <a:off x="8551993" y="3090945"/>
            <a:ext cx="24951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BC48E22-2CA6-4C4D-A3C5-79B466499545}"/>
              </a:ext>
            </a:extLst>
          </p:cNvPr>
          <p:cNvCxnSpPr>
            <a:cxnSpLocks/>
          </p:cNvCxnSpPr>
          <p:nvPr/>
        </p:nvCxnSpPr>
        <p:spPr>
          <a:xfrm flipH="1">
            <a:off x="8551993" y="3383630"/>
            <a:ext cx="24951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218DBB2-47C7-4BBD-B2ED-4662021F0A8C}"/>
              </a:ext>
            </a:extLst>
          </p:cNvPr>
          <p:cNvCxnSpPr>
            <a:cxnSpLocks/>
          </p:cNvCxnSpPr>
          <p:nvPr/>
        </p:nvCxnSpPr>
        <p:spPr>
          <a:xfrm flipH="1">
            <a:off x="8530743" y="3673240"/>
            <a:ext cx="2707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52E22DD-158F-4921-9F1F-E640BB0448AC}"/>
              </a:ext>
            </a:extLst>
          </p:cNvPr>
          <p:cNvCxnSpPr>
            <a:cxnSpLocks/>
          </p:cNvCxnSpPr>
          <p:nvPr/>
        </p:nvCxnSpPr>
        <p:spPr>
          <a:xfrm flipH="1">
            <a:off x="8568843" y="3554110"/>
            <a:ext cx="24951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DEA714A-3876-475E-B280-E551045EAEC6}"/>
              </a:ext>
            </a:extLst>
          </p:cNvPr>
          <p:cNvGrpSpPr/>
          <p:nvPr/>
        </p:nvGrpSpPr>
        <p:grpSpPr>
          <a:xfrm flipH="1">
            <a:off x="9099488" y="3149154"/>
            <a:ext cx="557940" cy="263237"/>
            <a:chOff x="6709165" y="2809700"/>
            <a:chExt cx="557940" cy="26323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4290CC2C-AF2F-41EA-AB99-3163504A74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2524" y="2908069"/>
              <a:ext cx="34042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64A88C4B-D4F0-4095-95C6-BD02B8E18C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6680" y="2988425"/>
              <a:ext cx="34042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09BCBD39-012B-43FB-9698-61C5364FFA3A}"/>
                </a:ext>
              </a:extLst>
            </p:cNvPr>
            <p:cNvSpPr/>
            <p:nvPr/>
          </p:nvSpPr>
          <p:spPr>
            <a:xfrm rot="16200000">
              <a:off x="6684226" y="2834639"/>
              <a:ext cx="263237" cy="213360"/>
            </a:xfrm>
            <a:prstGeom prst="triangle">
              <a:avLst/>
            </a:prstGeom>
            <a:noFill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E9DECA7-5C29-47A0-A99C-6736C8BD00B4}"/>
              </a:ext>
            </a:extLst>
          </p:cNvPr>
          <p:cNvGrpSpPr/>
          <p:nvPr/>
        </p:nvGrpSpPr>
        <p:grpSpPr>
          <a:xfrm>
            <a:off x="8883871" y="4026219"/>
            <a:ext cx="263237" cy="557940"/>
            <a:chOff x="8892183" y="4026219"/>
            <a:chExt cx="263237" cy="557940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FBB3528A-8567-441B-BA02-4405560065AA}"/>
                </a:ext>
              </a:extLst>
            </p:cNvPr>
            <p:cNvSpPr/>
            <p:nvPr/>
          </p:nvSpPr>
          <p:spPr>
            <a:xfrm>
              <a:off x="8981976" y="4032331"/>
              <a:ext cx="54362" cy="5515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F12FA933-C1A0-4D71-B582-4B931F9950EB}"/>
                </a:ext>
              </a:extLst>
            </p:cNvPr>
            <p:cNvGrpSpPr/>
            <p:nvPr/>
          </p:nvGrpSpPr>
          <p:grpSpPr>
            <a:xfrm rot="5400000" flipH="1">
              <a:off x="8744832" y="4173570"/>
              <a:ext cx="557940" cy="263237"/>
              <a:chOff x="6709165" y="2809700"/>
              <a:chExt cx="557940" cy="263237"/>
            </a:xfrm>
            <a:solidFill>
              <a:schemeClr val="bg1"/>
            </a:solidFill>
          </p:grpSpPr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52D8C5A3-0873-48C0-9676-F347B02DED0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922524" y="2908069"/>
                <a:ext cx="340425" cy="0"/>
              </a:xfrm>
              <a:prstGeom prst="line">
                <a:avLst/>
              </a:prstGeom>
              <a:grpFill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F1A25C67-E107-43D9-9672-FCCB4DAC32B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926680" y="2988425"/>
                <a:ext cx="340425" cy="0"/>
              </a:xfrm>
              <a:prstGeom prst="line">
                <a:avLst/>
              </a:prstGeom>
              <a:grpFill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7" name="Isosceles Triangle 56">
                <a:extLst>
                  <a:ext uri="{FF2B5EF4-FFF2-40B4-BE49-F238E27FC236}">
                    <a16:creationId xmlns:a16="http://schemas.microsoft.com/office/drawing/2014/main" id="{71EC9BE0-9B1E-4077-86AC-B65F5A565DCC}"/>
                  </a:ext>
                </a:extLst>
              </p:cNvPr>
              <p:cNvSpPr/>
              <p:nvPr/>
            </p:nvSpPr>
            <p:spPr>
              <a:xfrm rot="16200000">
                <a:off x="6684226" y="2834639"/>
                <a:ext cx="263237" cy="213360"/>
              </a:xfrm>
              <a:prstGeom prst="triangle">
                <a:avLst/>
              </a:prstGeom>
              <a:grpFill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B1DDE5CE-95D7-4F63-9294-5D98E2B0FF87}"/>
              </a:ext>
            </a:extLst>
          </p:cNvPr>
          <p:cNvSpPr/>
          <p:nvPr/>
        </p:nvSpPr>
        <p:spPr>
          <a:xfrm>
            <a:off x="680710" y="3214368"/>
            <a:ext cx="1207441" cy="9952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QD Interaction Logic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257A8DC-32CD-4753-B6A0-430E4B93DDDF}"/>
              </a:ext>
            </a:extLst>
          </p:cNvPr>
          <p:cNvCxnSpPr>
            <a:cxnSpLocks/>
          </p:cNvCxnSpPr>
          <p:nvPr/>
        </p:nvCxnSpPr>
        <p:spPr>
          <a:xfrm>
            <a:off x="4229038" y="3051236"/>
            <a:ext cx="0" cy="4114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BD58963F-B11B-4A77-9A67-6B32C78422B1}"/>
              </a:ext>
            </a:extLst>
          </p:cNvPr>
          <p:cNvCxnSpPr>
            <a:cxnSpLocks/>
          </p:cNvCxnSpPr>
          <p:nvPr/>
        </p:nvCxnSpPr>
        <p:spPr>
          <a:xfrm flipH="1">
            <a:off x="1888151" y="3453935"/>
            <a:ext cx="234088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ACC98AA7-39D4-4929-80C1-19376482C2C1}"/>
              </a:ext>
            </a:extLst>
          </p:cNvPr>
          <p:cNvCxnSpPr>
            <a:cxnSpLocks/>
          </p:cNvCxnSpPr>
          <p:nvPr/>
        </p:nvCxnSpPr>
        <p:spPr>
          <a:xfrm>
            <a:off x="1205745" y="4222413"/>
            <a:ext cx="0" cy="25331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C455C03E-A915-45BE-826B-2B553C0F3625}"/>
              </a:ext>
            </a:extLst>
          </p:cNvPr>
          <p:cNvCxnSpPr/>
          <p:nvPr/>
        </p:nvCxnSpPr>
        <p:spPr>
          <a:xfrm>
            <a:off x="4229038" y="3182855"/>
            <a:ext cx="0" cy="1189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749A8081-DEA7-4D7D-8CF8-074F3E913954}"/>
              </a:ext>
            </a:extLst>
          </p:cNvPr>
          <p:cNvCxnSpPr>
            <a:cxnSpLocks/>
          </p:cNvCxnSpPr>
          <p:nvPr/>
        </p:nvCxnSpPr>
        <p:spPr>
          <a:xfrm flipV="1">
            <a:off x="4229038" y="3324285"/>
            <a:ext cx="0" cy="1189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87590C98-D415-4B34-B216-4BB16B7C968E}"/>
              </a:ext>
            </a:extLst>
          </p:cNvPr>
          <p:cNvCxnSpPr>
            <a:cxnSpLocks/>
          </p:cNvCxnSpPr>
          <p:nvPr/>
        </p:nvCxnSpPr>
        <p:spPr>
          <a:xfrm flipH="1">
            <a:off x="1205745" y="6755556"/>
            <a:ext cx="447421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5395B477-B5B8-4839-AF53-826C08DBC57F}"/>
              </a:ext>
            </a:extLst>
          </p:cNvPr>
          <p:cNvCxnSpPr>
            <a:cxnSpLocks/>
          </p:cNvCxnSpPr>
          <p:nvPr/>
        </p:nvCxnSpPr>
        <p:spPr>
          <a:xfrm>
            <a:off x="5679959" y="6659563"/>
            <a:ext cx="0" cy="9599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42E5400A-8A75-4B09-BDC3-BE74BAB02FDE}"/>
              </a:ext>
            </a:extLst>
          </p:cNvPr>
          <p:cNvCxnSpPr>
            <a:cxnSpLocks/>
          </p:cNvCxnSpPr>
          <p:nvPr/>
        </p:nvCxnSpPr>
        <p:spPr>
          <a:xfrm rot="5400000" flipH="1">
            <a:off x="5142741" y="6696101"/>
            <a:ext cx="0" cy="1189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EA55E605-0026-41C6-8E15-F3794EE04136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292547" y="6696102"/>
            <a:ext cx="0" cy="1189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AF1997B4-6556-48C5-A1B0-A69F55FFC1AE}"/>
              </a:ext>
            </a:extLst>
          </p:cNvPr>
          <p:cNvCxnSpPr>
            <a:cxnSpLocks/>
          </p:cNvCxnSpPr>
          <p:nvPr/>
        </p:nvCxnSpPr>
        <p:spPr>
          <a:xfrm>
            <a:off x="9657429" y="3278683"/>
            <a:ext cx="3404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709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D636F-04C1-41FA-9D19-6CC5E81B7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00" y="136526"/>
            <a:ext cx="2762400" cy="544512"/>
          </a:xfrm>
        </p:spPr>
        <p:txBody>
          <a:bodyPr>
            <a:normAutofit fontScale="90000"/>
          </a:bodyPr>
          <a:lstStyle/>
          <a:p>
            <a:r>
              <a:rPr lang="en-US"/>
              <a:t>Power Leads</a:t>
            </a:r>
            <a:endParaRPr lang="en-US" dirty="0"/>
          </a:p>
        </p:txBody>
      </p:sp>
      <p:pic>
        <p:nvPicPr>
          <p:cNvPr id="6" name="Content Placeholder 5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45F6CBAF-AD47-4F3C-BCC4-E223191711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3"/>
          <a:stretch/>
        </p:blipFill>
        <p:spPr>
          <a:xfrm>
            <a:off x="0" y="1051560"/>
            <a:ext cx="5261448" cy="556259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59A758-7BAA-4064-B9EA-9D024112A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19136-2F91-4366-ACE0-F684482F95BC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1E46AE-096B-49B3-A8F2-1BC3D5A4BD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8" t="25714" r="12582" b="13494"/>
          <a:stretch/>
        </p:blipFill>
        <p:spPr>
          <a:xfrm>
            <a:off x="7691833" y="276917"/>
            <a:ext cx="2169025" cy="2545080"/>
          </a:xfrm>
          <a:prstGeom prst="rect">
            <a:avLst/>
          </a:prstGeom>
        </p:spPr>
      </p:pic>
      <p:pic>
        <p:nvPicPr>
          <p:cNvPr id="8" name="Picture 7" descr="A picture containing trash&#10;&#10;Description automatically generated">
            <a:extLst>
              <a:ext uri="{FF2B5EF4-FFF2-40B4-BE49-F238E27FC236}">
                <a16:creationId xmlns:a16="http://schemas.microsoft.com/office/drawing/2014/main" id="{B0B9A612-4E5D-4AE2-A927-E2AD61CF13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8" t="30985" r="17746" b="19364"/>
          <a:stretch/>
        </p:blipFill>
        <p:spPr>
          <a:xfrm>
            <a:off x="9727073" y="3429000"/>
            <a:ext cx="2386549" cy="2635992"/>
          </a:xfrm>
          <a:prstGeom prst="rect">
            <a:avLst/>
          </a:prstGeom>
        </p:spPr>
      </p:pic>
      <p:pic>
        <p:nvPicPr>
          <p:cNvPr id="14" name="Picture 13" descr="A picture containing chair&#10;&#10;Description automatically generated">
            <a:extLst>
              <a:ext uri="{FF2B5EF4-FFF2-40B4-BE49-F238E27FC236}">
                <a16:creationId xmlns:a16="http://schemas.microsoft.com/office/drawing/2014/main" id="{C8D1A9D2-0EE3-441F-B9F1-DF43A59CAB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5"/>
          <a:stretch/>
        </p:blipFill>
        <p:spPr>
          <a:xfrm>
            <a:off x="5952296" y="2919098"/>
            <a:ext cx="3479074" cy="374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409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4FA13-26EB-48B1-B6EF-23688BAE9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813" y="198437"/>
            <a:ext cx="3529150" cy="544512"/>
          </a:xfrm>
        </p:spPr>
        <p:txBody>
          <a:bodyPr>
            <a:normAutofit fontScale="90000"/>
          </a:bodyPr>
          <a:lstStyle/>
          <a:p>
            <a:r>
              <a:rPr lang="en-US" dirty="0"/>
              <a:t>Instrumentation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8317FC-5761-4103-9842-900B92A8D5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966" y="2268945"/>
            <a:ext cx="10515600" cy="4502331"/>
          </a:xfrm>
        </p:spPr>
        <p:txBody>
          <a:bodyPr>
            <a:normAutofit/>
          </a:bodyPr>
          <a:lstStyle/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Voltage taps: center taps, taps at the terminals and across the splice. </a:t>
            </a:r>
            <a:endParaRPr lang="en-US" sz="1800" dirty="0">
              <a:effectLst/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Hall probe installed in one of the coil apertures (2 hall probes at same location).</a:t>
            </a:r>
            <a:endParaRPr lang="en-US" sz="1800" dirty="0">
              <a:effectLst/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Hall probe array (14 hall element probes: 7 on each coil termination). The hall probes are connected in parallel. Powered by two voltage sources (2-4 V).</a:t>
            </a:r>
            <a:endParaRPr lang="en-US" sz="1800" dirty="0">
              <a:effectLst/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sz="1800" strike="sngStrike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Co-wound fiber optic sensor (Optical Frequency Domain Reflectometry).</a:t>
            </a:r>
            <a:endParaRPr lang="en-US" sz="1800" strike="sngStrike" dirty="0">
              <a:effectLst/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Co-wound acoustic waveguide. The voltage pins must be shorted during cool-down.</a:t>
            </a:r>
            <a:endParaRPr lang="en-US" sz="1800" dirty="0">
              <a:effectLst/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Cernox® temperature sensors (4-wire method, 2 sensors at same location) and Allan Bradley (AB) resistors (one each on the top coil and the bottom coil at the middle of the straight section in aperture #1). The AB resistors need to be calibrated during cool-down with the help of nearby Cernox sensors. The resistance of the AB resistors is about 80 Ω at room temperature. Powered by two 1 mA current sources.</a:t>
            </a:r>
            <a:endParaRPr lang="en-US" sz="1800" dirty="0">
              <a:effectLst/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+mj-lt"/>
              <a:buAutoNum type="arabicParenR"/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Spot heaters (35-gauge nichrome wires, approximately 10 Ω) for the quench initiation: RX1, RX2, RX3, RX4. One these four spot heaters would be used for the quench initiation.</a:t>
            </a:r>
            <a:endParaRPr lang="en-US" sz="1800" dirty="0">
              <a:effectLst/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5F7AA0-463F-4334-81A4-F4820651B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19136-2F91-4366-ACE0-F684482F95BC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 descr="Diagram, schematic&#10;&#10;Description automatically generated">
            <a:extLst>
              <a:ext uri="{FF2B5EF4-FFF2-40B4-BE49-F238E27FC236}">
                <a16:creationId xmlns:a16="http://schemas.microsoft.com/office/drawing/2014/main" id="{ACE93D51-0B54-4927-AF10-7A6F79455D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4" b="4601"/>
          <a:stretch/>
        </p:blipFill>
        <p:spPr>
          <a:xfrm>
            <a:off x="4331952" y="0"/>
            <a:ext cx="5581786" cy="239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6957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1038</TotalTime>
  <Words>895</Words>
  <Application>Microsoft Office PowerPoint</Application>
  <PresentationFormat>Widescreen</PresentationFormat>
  <Paragraphs>145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Cambria Math</vt:lpstr>
      <vt:lpstr>Courier New</vt:lpstr>
      <vt:lpstr>Times New Roman</vt:lpstr>
      <vt:lpstr>Office Theme</vt:lpstr>
      <vt:lpstr>PowerPoint Presentation</vt:lpstr>
      <vt:lpstr>Talk Outline</vt:lpstr>
      <vt:lpstr>Magnet Test Facility</vt:lpstr>
      <vt:lpstr>DCC017 magnet</vt:lpstr>
      <vt:lpstr>MDP corc insert coil</vt:lpstr>
      <vt:lpstr>Sample reception</vt:lpstr>
      <vt:lpstr>Power circuit conceptual block diagram</vt:lpstr>
      <vt:lpstr>Power Leads</vt:lpstr>
      <vt:lpstr>Instrumentation</vt:lpstr>
      <vt:lpstr>Rough Run Plan</vt:lpstr>
      <vt:lpstr>Extra slides</vt:lpstr>
      <vt:lpstr>Theoretical IQuench values (tentative values)</vt:lpstr>
      <vt:lpstr>PowerPoint Presentation</vt:lpstr>
      <vt:lpstr>Power circuit conceptual block diagram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Kumar, Mithlesh</dc:creator>
  <cp:lastModifiedBy>Kumar, Mithlesh</cp:lastModifiedBy>
  <cp:revision>1</cp:revision>
  <cp:lastPrinted>2022-10-22T20:38:55Z</cp:lastPrinted>
  <dcterms:created xsi:type="dcterms:W3CDTF">2022-01-20T20:04:34Z</dcterms:created>
  <dcterms:modified xsi:type="dcterms:W3CDTF">2022-12-07T19:33:40Z</dcterms:modified>
</cp:coreProperties>
</file>