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291" r:id="rId5"/>
    <p:sldId id="289" r:id="rId6"/>
    <p:sldId id="292" r:id="rId7"/>
    <p:sldId id="293" r:id="rId8"/>
    <p:sldId id="294" r:id="rId9"/>
    <p:sldId id="29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ttorio Marinozzi" initials="VM" lastIdx="1" clrIdx="0">
    <p:extLst>
      <p:ext uri="{19B8F6BF-5375-455C-9EA6-DF929625EA0E}">
        <p15:presenceInfo xmlns:p15="http://schemas.microsoft.com/office/powerpoint/2012/main" userId="d474df50bd548f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FA4F-4EE4-4C7A-BC16-044388211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9EA4B-963B-485E-9C83-49759B080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5EC3-0B60-4ADD-8345-A2B56924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7F41-ED6E-4588-AEC4-9B2F0B8C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F770A-66BF-4212-9990-7FA6344D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34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64BA2-7F6A-4225-8F59-E2316C21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D5C9F-BF70-4BAB-9C80-ED722C82E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7A5B9-E8C6-4320-92C3-6F2E47934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D0315-F460-401C-8BDC-AC94E621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86C40-326C-434C-9900-F726525E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86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61C501-DC48-465C-9555-9F763F7B3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01FA9-C413-42C4-9181-A56E2566B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0190E-EADA-4B88-8E15-45878DF3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58B88-FF5F-4ADF-BD69-7007A451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50DF-BA93-4277-ACAB-4A866A8C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58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F586-4D19-459F-B332-EB758167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BC8-4BE9-4152-BACA-5936CC527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39B08-D067-4258-A6F3-180AF5CB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7A0DC-EC77-46F9-AC12-B9AF6602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55A8-865B-4AC0-AE95-38E16EAF4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BC96-66E1-4231-8521-9E11645B3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2D86C-5062-4850-8DC9-2847888BC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016C7-11B2-4AFE-A8E0-0941B270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EA318-0B3D-4A70-B254-2FB474AF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71E0-2ACC-436B-B9A4-B7B64E14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48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A1C7-3FAE-4BC1-ADA7-36454C8EA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48AE8-4A31-4F7A-862B-3AE0C24A8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5D180-53FF-44F9-A4D2-5DF530D5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B5610-B814-4C63-85CE-A54C0C83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95592-EB6B-4015-9EDE-4EE987C4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9CD2D-1751-411B-BE03-8489A1FB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3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320A4-7379-407E-A118-D140BBEC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1F0DD-565D-4EFE-BAEF-965F1B491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4C44F-F6CF-49F0-BA6B-A517D8821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5234A-DC07-417D-BDD3-62511F32B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16449-F70B-468B-AADE-A99A8AD35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08865-F685-4D27-A565-5E7A7A49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36658A-1D39-4A88-9634-592BF9CC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5E0C0F-525D-48C4-9033-16FB921C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71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83CD8-4BA4-4038-92E8-A57C68127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133F31-AA28-4928-859E-C19ECF3E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D4B469-B9EA-455F-A898-BA4863AD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71A25-927A-4ACF-9CA0-24591D6DC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47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5026F-F922-4E61-A3A3-81781347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24C4C2-F195-42CD-B941-27F2CA35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FA7FB-ED0F-4A89-B277-25273C63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68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6CDA-96D4-44DC-B39F-52F91925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B2B60-C0A8-499B-90E2-99C376EC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3E759-3276-4987-B24C-7C2C2314E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22EB5-584D-4CC7-97FC-674D1BB6B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2EE1D-CB29-4930-BC9C-4CCF0394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5F837-6031-4577-8F90-91A34585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74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BE80-70BB-497C-8299-E2F6822E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7807C2-9A24-4EE8-BDBA-D64960435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514C20-E302-4A23-AE3E-720C1B070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BE9E6-5FA0-4669-995A-62062104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3D53E-AF2B-44B9-81C0-4ABC1A1A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663FF-21E8-4C0C-AD62-4FBD5EDC2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5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54012-6939-4A44-BF5C-D7D5579C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E29CD-BC09-423A-ADD8-46CBCE7CC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2DCF4-1CBB-49F9-A1D4-BA4CC38F4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4FA0A-98C2-488F-BBCC-B88FAF67EC92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F50CD-8F23-4379-B8C1-1DF66A022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6FBC7-9B1F-41BE-ADE3-B7F3B75DF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39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5C90-63EE-4DFD-A631-A42795C4E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Update on Costheta </a:t>
            </a:r>
            <a:br>
              <a:rPr lang="it-IT" dirty="0"/>
            </a:br>
            <a:r>
              <a:rPr lang="it-IT" dirty="0"/>
              <a:t>quench protection</a:t>
            </a:r>
            <a:br>
              <a:rPr lang="it-IT" dirty="0"/>
            </a:br>
            <a:endParaRPr lang="it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532B3-F02B-4FB4-9340-7BC61464BE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V. Marinozzi</a:t>
            </a:r>
          </a:p>
          <a:p>
            <a:r>
              <a:rPr lang="it-IT" dirty="0"/>
              <a:t>6/27/2023</a:t>
            </a:r>
          </a:p>
        </p:txBody>
      </p:sp>
    </p:spTree>
    <p:extLst>
      <p:ext uri="{BB962C8B-B14F-4D97-AF65-F5344CB8AC3E}">
        <p14:creationId xmlns:p14="http://schemas.microsoft.com/office/powerpoint/2010/main" val="309829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AD317A3-0442-4D73-BD81-2FEC884F5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18" y="1410494"/>
            <a:ext cx="6543675" cy="533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8B9041-B05A-4B15-ACDF-1E2115BE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v26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B82522A-11D2-4462-BCEF-6D383F11E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7111" y="113506"/>
            <a:ext cx="5968068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2 layer HTS, 4 layer 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Strands: 0.9 – 1.1 – 0.8  mm, 36 – 40 – 40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Cable width: 18.59 – 24.38 – 17.73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Stabilizer/Superconductor: 3 – 1 – 1.2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Coil width: 138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Current: 13500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Peak field: 20.45 – 15.95 – 13.6 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Margin: 87 – 84 – 83 %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J</a:t>
            </a:r>
            <a:r>
              <a:rPr lang="it-IT" baseline="-25000" dirty="0"/>
              <a:t>cu</a:t>
            </a:r>
            <a:r>
              <a:rPr lang="it-IT" dirty="0"/>
              <a:t> on LTS: 1230 A/mm</a:t>
            </a:r>
            <a:r>
              <a:rPr lang="it-IT" baseline="30000" dirty="0"/>
              <a:t>2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aseline="-25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1A0DC0-91B5-4F95-A359-BEC6150A8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7478" y="4587875"/>
            <a:ext cx="38195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88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B9EDA24-F283-DD5D-1A25-2AF55205E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86" y="2214171"/>
            <a:ext cx="5765005" cy="436699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C106A52-E075-DEDE-26A8-85B41235C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16" y="276839"/>
            <a:ext cx="1096751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Optimized 40 mF, 1kV CLIQ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74 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Ω dump resistor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No QH</a:t>
            </a:r>
            <a:endParaRPr lang="it-IT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B6C17A-D938-726F-38E8-C1EB1B0C11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170" y="2007213"/>
            <a:ext cx="5611670" cy="462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88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E0951C-2F36-E915-0F38-A178A2C2C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45" y="1925791"/>
            <a:ext cx="5291666" cy="43127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6B82B0-A096-9DD4-12BE-719D25797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543" y="2263133"/>
            <a:ext cx="5291667" cy="3638021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A905D9F-94CA-070C-38CA-0464BE8C9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16" y="276839"/>
            <a:ext cx="1096751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Exploiting almost all magnet resistance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Inner layers too cold respect to layers 5-6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Possible solution: reduce grading</a:t>
            </a:r>
          </a:p>
        </p:txBody>
      </p:sp>
    </p:spTree>
    <p:extLst>
      <p:ext uri="{BB962C8B-B14F-4D97-AF65-F5344CB8AC3E}">
        <p14:creationId xmlns:p14="http://schemas.microsoft.com/office/powerpoint/2010/main" val="424812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D530A2-58E5-6987-4D02-AEB446F62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56" y="1354785"/>
            <a:ext cx="6477000" cy="53054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8B9041-B05A-4B15-ACDF-1E2115BE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v28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B82522A-11D2-4462-BCEF-6D383F11E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7111" y="113506"/>
            <a:ext cx="5968068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2 layer HTS, 4 layer 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Strands: 0.9 – 1.1 – 0.8  mm, 36 – 40 – </a:t>
            </a:r>
            <a:r>
              <a:rPr lang="it-IT" dirty="0">
                <a:solidFill>
                  <a:srgbClr val="FF0000"/>
                </a:solidFill>
              </a:rPr>
              <a:t>44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Cable width: 18.59 – 24.38 – </a:t>
            </a:r>
            <a:r>
              <a:rPr lang="it-IT" dirty="0">
                <a:solidFill>
                  <a:srgbClr val="FF0000"/>
                </a:solidFill>
              </a:rPr>
              <a:t>19.503</a:t>
            </a:r>
            <a:r>
              <a:rPr lang="it-IT" dirty="0"/>
              <a:t>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Stabilizer/Superconductor: 3 – 1 – </a:t>
            </a:r>
            <a:r>
              <a:rPr lang="it-IT" dirty="0">
                <a:solidFill>
                  <a:srgbClr val="FF0000"/>
                </a:solidFill>
              </a:rPr>
              <a:t>1.8</a:t>
            </a:r>
            <a:r>
              <a:rPr lang="it-IT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Coil width: </a:t>
            </a:r>
            <a:r>
              <a:rPr lang="it-IT" dirty="0">
                <a:solidFill>
                  <a:srgbClr val="FF0000"/>
                </a:solidFill>
              </a:rPr>
              <a:t>143</a:t>
            </a:r>
            <a:r>
              <a:rPr lang="it-IT" dirty="0"/>
              <a:t>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Current: 13500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Peak field: 20.45 – 15.95 – 13.6 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Margin: 87 – 84 – </a:t>
            </a:r>
            <a:r>
              <a:rPr lang="it-IT" dirty="0">
                <a:solidFill>
                  <a:srgbClr val="FF0000"/>
                </a:solidFill>
              </a:rPr>
              <a:t>87</a:t>
            </a:r>
            <a:r>
              <a:rPr lang="it-IT" dirty="0"/>
              <a:t> 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J</a:t>
            </a:r>
            <a:r>
              <a:rPr lang="it-IT" baseline="-25000" dirty="0"/>
              <a:t>cu</a:t>
            </a:r>
            <a:r>
              <a:rPr lang="it-IT" dirty="0"/>
              <a:t> on LTS: </a:t>
            </a:r>
            <a:r>
              <a:rPr lang="it-IT" dirty="0">
                <a:solidFill>
                  <a:srgbClr val="FF0000"/>
                </a:solidFill>
              </a:rPr>
              <a:t>950</a:t>
            </a:r>
            <a:r>
              <a:rPr lang="it-IT" dirty="0"/>
              <a:t> A/mm</a:t>
            </a:r>
            <a:r>
              <a:rPr lang="it-IT" baseline="30000" dirty="0"/>
              <a:t>2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aseline="-25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1A0DC0-91B5-4F95-A359-BEC6150A8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7478" y="4587875"/>
            <a:ext cx="38195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176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C106A52-E075-DEDE-26A8-85B41235C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16" y="276839"/>
            <a:ext cx="1096751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Optimized 40 mF, 1kV CLIQ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74 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Ω dump resistor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No QH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Peak voltage: 1.5 kV</a:t>
            </a:r>
            <a:endParaRPr lang="it-IT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B6C17A-D938-726F-38E8-C1EB1B0C1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35" y="2637402"/>
            <a:ext cx="4831312" cy="398154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B396B6-D007-BAF1-5930-A4F19E9FA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5969" y="1531815"/>
            <a:ext cx="6584796" cy="493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7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479370-C980-36D5-EB36-FBE736B84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7283"/>
            <a:ext cx="5926844" cy="44412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0FB006-7E5E-E4E2-7305-3D6598A5E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869" y="1688947"/>
            <a:ext cx="5788955" cy="433793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8E81101-74EB-7E21-7D5D-3CD42584D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75" y="472781"/>
            <a:ext cx="1096751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More uniform temperature distribution</a:t>
            </a:r>
          </a:p>
        </p:txBody>
      </p:sp>
    </p:spTree>
    <p:extLst>
      <p:ext uri="{BB962C8B-B14F-4D97-AF65-F5344CB8AC3E}">
        <p14:creationId xmlns:p14="http://schemas.microsoft.com/office/powerpoint/2010/main" val="4158766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C106A52-E075-DEDE-26A8-85B41235C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16" y="276839"/>
            <a:ext cx="1096751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Optimized 40 mF, 1kV CLIQ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No dump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No QH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Peak voltage: 1.5 kV</a:t>
            </a:r>
            <a:endParaRPr lang="it-IT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B6C17A-D938-726F-38E8-C1EB1B0C1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35" y="2637402"/>
            <a:ext cx="4831312" cy="398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319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C106A52-E075-DEDE-26A8-85B41235C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16" y="276839"/>
            <a:ext cx="1096751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Optimized 40 mF, 1kV CLIQ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74 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Ω dump resistor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No QH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Peak voltage: 850 V</a:t>
            </a:r>
            <a:endParaRPr lang="it-IT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B6C17A-D938-726F-38E8-C1EB1B0C1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35" y="2637402"/>
            <a:ext cx="4831312" cy="39815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B9D525-F693-0DBB-9778-ACF9D9285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6357" y="1313335"/>
            <a:ext cx="6552613" cy="491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51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12134</TotalTime>
  <Words>240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Update on Costheta  quench protection </vt:lpstr>
      <vt:lpstr>v26</vt:lpstr>
      <vt:lpstr>PowerPoint Presentation</vt:lpstr>
      <vt:lpstr>PowerPoint Presentation</vt:lpstr>
      <vt:lpstr>v28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Costheta cross section (preliminary)</dc:title>
  <dc:creator>Vittorio Marinozzi</dc:creator>
  <cp:lastModifiedBy>Vittorio Marinozzi</cp:lastModifiedBy>
  <cp:revision>93</cp:revision>
  <dcterms:created xsi:type="dcterms:W3CDTF">2020-07-27T22:07:12Z</dcterms:created>
  <dcterms:modified xsi:type="dcterms:W3CDTF">2023-06-27T15:55:49Z</dcterms:modified>
</cp:coreProperties>
</file>