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8"/>
  </p:notesMasterIdLst>
  <p:handoutMasterIdLst>
    <p:handoutMasterId r:id="rId9"/>
  </p:handoutMasterIdLst>
  <p:sldIdLst>
    <p:sldId id="298" r:id="rId6"/>
    <p:sldId id="29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9F9F9"/>
    <a:srgbClr val="F4F4F4"/>
    <a:srgbClr val="FBFBFB"/>
    <a:srgbClr val="0F2D62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2" autoAdjust="0"/>
    <p:restoredTop sz="93157"/>
  </p:normalViewPr>
  <p:slideViewPr>
    <p:cSldViewPr snapToGrid="0" snapToObjects="1" showGuides="1">
      <p:cViewPr varScale="1">
        <p:scale>
          <a:sx n="103" d="100"/>
          <a:sy n="103" d="100"/>
        </p:scale>
        <p:origin x="872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Content Placeholder 48" descr="MuonCampusConstruction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6724"/>
            <a:ext cx="9144000" cy="304395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324443" y="833435"/>
            <a:ext cx="200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Muon</a:t>
            </a:r>
            <a:r>
              <a:rPr lang="en-US" dirty="0">
                <a:solidFill>
                  <a:schemeClr val="bg1"/>
                </a:solidFill>
              </a:rPr>
              <a:t> Campus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45262" y="848624"/>
            <a:ext cx="579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g-2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019182" y="835924"/>
            <a:ext cx="91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Mu2e</a:t>
            </a:r>
          </a:p>
        </p:txBody>
      </p:sp>
      <p:cxnSp>
        <p:nvCxnSpPr>
          <p:cNvPr id="3" name="Straight Arrow Connector 2"/>
          <p:cNvCxnSpPr>
            <a:stCxn id="12" idx="2"/>
          </p:cNvCxnSpPr>
          <p:nvPr userDrawn="1"/>
        </p:nvCxnSpPr>
        <p:spPr>
          <a:xfrm>
            <a:off x="2535140" y="1310289"/>
            <a:ext cx="385860" cy="1001111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2"/>
          </p:cNvCxnSpPr>
          <p:nvPr userDrawn="1"/>
        </p:nvCxnSpPr>
        <p:spPr>
          <a:xfrm flipH="1">
            <a:off x="5892801" y="1297589"/>
            <a:ext cx="585702" cy="99862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0000FF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0000FF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1/14/16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B. Casey | Mu2e and g-2 status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1/14/16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B. Casey | Mu2e and g-2 status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1/14/16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B. Casey | Mu2e and g-2 status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1/14/16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B. Casey | Mu2e and g-2 status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1/14/16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B. Casey | Mu2e and g-2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1/14/16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B. Casey | Mu2e and g-2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1/14/16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B. Casey | Mu2e and g-2 status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56B54-4D98-5F42-BACB-2664A9DB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587" y="4418831"/>
            <a:ext cx="3453714" cy="224120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Special thanks to Wick!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907F7E-3192-5547-819B-5A7F1086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You!!!!!!!!!!!!!!!!!!!!!!!!!!!!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D9A56-D94C-764E-A6C1-246DA1EB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80049"/>
            <a:ext cx="3951935" cy="2631989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CD256A1-1FF8-9747-B25D-8123AA4ED9A9}"/>
              </a:ext>
            </a:extLst>
          </p:cNvPr>
          <p:cNvSpPr txBox="1">
            <a:spLocks/>
          </p:cNvSpPr>
          <p:nvPr/>
        </p:nvSpPr>
        <p:spPr>
          <a:xfrm>
            <a:off x="4662447" y="814777"/>
            <a:ext cx="4110849" cy="2991104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00F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0000F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Hyatt and Palm Springs for all their hospitality</a:t>
            </a:r>
          </a:p>
          <a:p>
            <a:r>
              <a:rPr lang="en-US" dirty="0"/>
              <a:t>Gail and CCC</a:t>
            </a:r>
          </a:p>
          <a:p>
            <a:r>
              <a:rPr lang="en-US" dirty="0"/>
              <a:t>The scientific secretaries</a:t>
            </a:r>
          </a:p>
          <a:p>
            <a:r>
              <a:rPr lang="en-US" dirty="0"/>
              <a:t>The conveners and organizing committee</a:t>
            </a:r>
          </a:p>
          <a:p>
            <a:r>
              <a:rPr lang="en-US" dirty="0"/>
              <a:t>All the great speakers</a:t>
            </a:r>
          </a:p>
          <a:p>
            <a:r>
              <a:rPr lang="en-US" dirty="0"/>
              <a:t>Everyone for all the great participation and discussion throughout the week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37595D-2B84-1C42-85F3-D852E4A6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535" y="3805881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23E6F-D0E1-6F48-9023-DAD324142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326807"/>
          </a:xfrm>
        </p:spPr>
        <p:txBody>
          <a:bodyPr>
            <a:normAutofit fontScale="92500"/>
          </a:bodyPr>
          <a:lstStyle/>
          <a:p>
            <a:r>
              <a:rPr lang="en-US" dirty="0"/>
              <a:t>Welcome Baha </a:t>
            </a:r>
            <a:r>
              <a:rPr lang="en-US" dirty="0" err="1"/>
              <a:t>Balantekin</a:t>
            </a:r>
            <a:r>
              <a:rPr lang="en-US" dirty="0"/>
              <a:t> as the co-chair for the 2021 meeting and chair of the 2024 meeting!</a:t>
            </a:r>
          </a:p>
          <a:p>
            <a:r>
              <a:rPr lang="en-US" dirty="0"/>
              <a:t>Visit us on </a:t>
            </a:r>
            <a:r>
              <a:rPr lang="en-US" dirty="0" err="1"/>
              <a:t>facebook</a:t>
            </a:r>
            <a:r>
              <a:rPr lang="en-US" dirty="0"/>
              <a:t> and make  suggestion for the next location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3C730A-4946-8044-963D-33B3085B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date for CIPANP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E542F-3796-FB49-83DC-E07EE00D0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26AB7-C5DC-5B47-AB34-13A0ABB7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" y="2298353"/>
            <a:ext cx="9144000" cy="37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8297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MC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4F6B5C8-5B27-CE4D-8D32-1CB6EC04986B}" vid="{1825A7A1-17DB-3940-A10C-BF8880ECE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ED132C5135E45AE3768C9411EFE76" ma:contentTypeVersion="15" ma:contentTypeDescription="Create a new document." ma:contentTypeScope="" ma:versionID="024dbdc86dcc225fe02fc7eeabc5995e">
  <xsd:schema xmlns:xsd="http://www.w3.org/2001/XMLSchema" xmlns:xs="http://www.w3.org/2001/XMLSchema" xmlns:p="http://schemas.microsoft.com/office/2006/metadata/properties" xmlns:ns2="45260a83-08c0-4921-92a3-cd56dcdbef58" xmlns:ns3="52d071e8-6a3f-4317-a57e-d67b2f56c4b5" targetNamespace="http://schemas.microsoft.com/office/2006/metadata/properties" ma:root="true" ma:fieldsID="259c3515bfbd8c519d4856151e2961aa" ns2:_="" ns3:_="">
    <xsd:import namespace="45260a83-08c0-4921-92a3-cd56dcdbef58"/>
    <xsd:import namespace="52d071e8-6a3f-4317-a57e-d67b2f56c4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File_x0020_Size" minOccurs="0"/>
                <xsd:element ref="ns3:ServerUrl" minOccurs="0"/>
                <xsd:element ref="ns3:Meeting_x0020_Id" minOccurs="0"/>
                <xsd:element ref="ns3:Agenda_x0020_Id" minOccurs="0"/>
                <xsd:element ref="ns3:GUI_x0020_ID" minOccurs="0"/>
                <xsd:element ref="ns3:Comment_x0020_1" minOccurs="0"/>
                <xsd:element ref="ns3:Comment_x0020_2" minOccurs="0"/>
                <xsd:element ref="ns3:Comment_x0020_3" minOccurs="0"/>
                <xsd:element ref="ns3:Comment_x0020_4" minOccurs="0"/>
                <xsd:element ref="ns3:Comment_x0020_5" minOccurs="0"/>
                <xsd:element ref="ns3:Comment_x0020_6" minOccurs="0"/>
                <xsd:element ref="ns3:Comment_x0020_7" minOccurs="0"/>
                <xsd:element ref="ns3:Comment_x0020_8" minOccurs="0"/>
                <xsd:element ref="ns3:Comment_x0020_9" minOccurs="0"/>
                <xsd:element ref="ns3:Comment_x0020_1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071e8-6a3f-4317-a57e-d67b2f56c4b5" elementFormDefault="qualified">
    <xsd:import namespace="http://schemas.microsoft.com/office/2006/documentManagement/types"/>
    <xsd:import namespace="http://schemas.microsoft.com/office/infopath/2007/PartnerControls"/>
    <xsd:element name="File_x0020_Size" ma:index="11" nillable="true" ma:displayName="File_x0020_Size" ma:internalName="File_x0020_Size0">
      <xsd:simpleType>
        <xsd:restriction base="dms:Text"/>
      </xsd:simpleType>
    </xsd:element>
    <xsd:element name="ServerUrl" ma:index="12" nillable="true" ma:displayName="ServerUrl" ma:internalName="ServerUrl0">
      <xsd:simpleType>
        <xsd:restriction base="dms:Text"/>
      </xsd:simpleType>
    </xsd:element>
    <xsd:element name="Meeting_x0020_Id" ma:index="13" nillable="true" ma:displayName="Meeting Id" ma:indexed="true" ma:internalName="Meeting_x0020_Id">
      <xsd:simpleType>
        <xsd:restriction base="dms:Text"/>
      </xsd:simpleType>
    </xsd:element>
    <xsd:element name="Agenda_x0020_Id" ma:index="14" nillable="true" ma:displayName="Agenda Id" ma:indexed="true" ma:internalName="Agenda_x0020_Id">
      <xsd:simpleType>
        <xsd:restriction base="dms:Text"/>
      </xsd:simpleType>
    </xsd:element>
    <xsd:element name="GUI_x0020_ID" ma:index="15" nillable="true" ma:displayName="GUI ID" ma:indexed="true" ma:internalName="GUI_x0020_ID">
      <xsd:simpleType>
        <xsd:restriction base="dms:Text"/>
      </xsd:simpleType>
    </xsd:element>
    <xsd:element name="Comment_x0020_1" ma:index="16" nillable="true" ma:displayName="Comment 1" ma:internalName="Comment_x0020_1">
      <xsd:simpleType>
        <xsd:restriction base="dms:Note">
          <xsd:maxLength value="255"/>
        </xsd:restriction>
      </xsd:simpleType>
    </xsd:element>
    <xsd:element name="Comment_x0020_2" ma:index="17" nillable="true" ma:displayName="Comment 2" ma:internalName="Comment_x0020_2">
      <xsd:simpleType>
        <xsd:restriction base="dms:Note">
          <xsd:maxLength value="255"/>
        </xsd:restriction>
      </xsd:simpleType>
    </xsd:element>
    <xsd:element name="Comment_x0020_3" ma:index="18" nillable="true" ma:displayName="Comment 3" ma:internalName="Comment_x0020_3">
      <xsd:simpleType>
        <xsd:restriction base="dms:Note">
          <xsd:maxLength value="255"/>
        </xsd:restriction>
      </xsd:simpleType>
    </xsd:element>
    <xsd:element name="Comment_x0020_4" ma:index="19" nillable="true" ma:displayName="Comment 4" ma:internalName="Comment_x0020_4">
      <xsd:simpleType>
        <xsd:restriction base="dms:Note">
          <xsd:maxLength value="255"/>
        </xsd:restriction>
      </xsd:simpleType>
    </xsd:element>
    <xsd:element name="Comment_x0020_5" ma:index="20" nillable="true" ma:displayName="Comment 5" ma:internalName="Comment_x0020_5">
      <xsd:simpleType>
        <xsd:restriction base="dms:Note">
          <xsd:maxLength value="255"/>
        </xsd:restriction>
      </xsd:simpleType>
    </xsd:element>
    <xsd:element name="Comment_x0020_6" ma:index="21" nillable="true" ma:displayName="Comment 6" ma:internalName="Comment_x0020_6">
      <xsd:simpleType>
        <xsd:restriction base="dms:Note">
          <xsd:maxLength value="255"/>
        </xsd:restriction>
      </xsd:simpleType>
    </xsd:element>
    <xsd:element name="Comment_x0020_7" ma:index="22" nillable="true" ma:displayName="Comment 7" ma:internalName="Comment_x0020_7">
      <xsd:simpleType>
        <xsd:restriction base="dms:Note">
          <xsd:maxLength value="255"/>
        </xsd:restriction>
      </xsd:simpleType>
    </xsd:element>
    <xsd:element name="Comment_x0020_8" ma:index="23" nillable="true" ma:displayName="Comment 8" ma:internalName="Comment_x0020_8">
      <xsd:simpleType>
        <xsd:restriction base="dms:Note">
          <xsd:maxLength value="255"/>
        </xsd:restriction>
      </xsd:simpleType>
    </xsd:element>
    <xsd:element name="Comment_x0020_9" ma:index="24" nillable="true" ma:displayName="Comment 9" ma:internalName="Comment_x0020_9">
      <xsd:simpleType>
        <xsd:restriction base="dms:Note">
          <xsd:maxLength value="255"/>
        </xsd:restriction>
      </xsd:simpleType>
    </xsd:element>
    <xsd:element name="Comment_x0020_10" ma:index="25" nillable="true" ma:displayName="Comment 10" ma:internalName="Comment_x0020_1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UI_x0020_ID xmlns="52d071e8-6a3f-4317-a57e-d67b2f56c4b5">510e6506-7249-4778-b3e0-6932be0a1200</GUI_x0020_ID>
    <Meeting_x0020_Id xmlns="52d071e8-6a3f-4317-a57e-d67b2f56c4b5">9428ee22-de99-cf1a-8564-29aad7a8e695</Meeting_x0020_Id>
    <Agenda_x0020_Id xmlns="52d071e8-6a3f-4317-a57e-d67b2f56c4b5">8002b473-c5d5-4aa1-bfb5-29a7218e9bed</Agenda_x0020_Id>
    <Comment_x0020_6 xmlns="52d071e8-6a3f-4317-a57e-d67b2f56c4b5" xsi:nil="true"/>
    <Comment_x0020_7 xmlns="52d071e8-6a3f-4317-a57e-d67b2f56c4b5" xsi:nil="true"/>
    <Comment_x0020_4 xmlns="52d071e8-6a3f-4317-a57e-d67b2f56c4b5" xsi:nil="true"/>
    <Comment_x0020_5 xmlns="52d071e8-6a3f-4317-a57e-d67b2f56c4b5" xsi:nil="true"/>
    <Comment_x0020_10 xmlns="52d071e8-6a3f-4317-a57e-d67b2f56c4b5" xsi:nil="true"/>
    <Comment_x0020_2 xmlns="52d071e8-6a3f-4317-a57e-d67b2f56c4b5" xsi:nil="true"/>
    <Comment_x0020_3 xmlns="52d071e8-6a3f-4317-a57e-d67b2f56c4b5" xsi:nil="true"/>
    <Comment_x0020_1 xmlns="52d071e8-6a3f-4317-a57e-d67b2f56c4b5" xsi:nil="true"/>
    <File_x0020_Size xmlns="52d071e8-6a3f-4317-a57e-d67b2f56c4b5" xsi:nil="true"/>
    <ServerUrl xmlns="52d071e8-6a3f-4317-a57e-d67b2f56c4b5" xsi:nil="true"/>
    <Comment_x0020_8 xmlns="52d071e8-6a3f-4317-a57e-d67b2f56c4b5" xsi:nil="true"/>
    <Comment_x0020_9 xmlns="52d071e8-6a3f-4317-a57e-d67b2f56c4b5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FD16459-EAB2-4FCC-BD30-8F1679750F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45B32A-9B82-46C0-A374-025660AC0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60a83-08c0-4921-92a3-cd56dcdbef58"/>
    <ds:schemaRef ds:uri="52d071e8-6a3f-4317-a57e-d67b2f56c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B031E-28E2-4603-A5DC-E948B4AD1772}">
  <ds:schemaRefs>
    <ds:schemaRef ds:uri="http://schemas.microsoft.com/office/2006/metadata/properties"/>
    <ds:schemaRef ds:uri="http://schemas.microsoft.com/office/infopath/2007/PartnerControls"/>
    <ds:schemaRef ds:uri="52d071e8-6a3f-4317-a57e-d67b2f56c4b5"/>
  </ds:schemaRefs>
</ds:datastoreItem>
</file>

<file path=customXml/itemProps4.xml><?xml version="1.0" encoding="utf-8"?>
<ds:datastoreItem xmlns:ds="http://schemas.openxmlformats.org/officeDocument/2006/customXml" ds:itemID="{2F22635C-3C9D-4278-9441-E324C4332E9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FNAL_MC.potx</Template>
  <TotalTime>11830</TotalTime>
  <Words>78</Words>
  <Application>Microsoft Macintosh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FNAL_MC</vt:lpstr>
      <vt:lpstr>Thank You!!!!!!!!!!!!!!!!!!!!!!!!!!!!</vt:lpstr>
      <vt:lpstr>Save the date for CIPANP 2021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M3-Planning and Performance-v04.pptx</dc:title>
  <dc:subject/>
  <dc:creator>Erik E Gottschalk</dc:creator>
  <cp:keywords/>
  <dc:description/>
  <cp:lastModifiedBy>Microsoft Office User</cp:lastModifiedBy>
  <cp:revision>140</cp:revision>
  <cp:lastPrinted>2014-01-20T19:40:21Z</cp:lastPrinted>
  <dcterms:created xsi:type="dcterms:W3CDTF">2015-10-16T13:58:56Z</dcterms:created>
  <dcterms:modified xsi:type="dcterms:W3CDTF">2018-06-03T01:28:26Z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0x0101001B2ED132C5135E45AE3768C9411EFE76</vt:lpwstr>
  </property>
</Properties>
</file>