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0"/>
  </p:notesMasterIdLst>
  <p:handoutMasterIdLst>
    <p:handoutMasterId r:id="rId31"/>
  </p:handoutMasterIdLst>
  <p:sldIdLst>
    <p:sldId id="256" r:id="rId5"/>
    <p:sldId id="257" r:id="rId6"/>
    <p:sldId id="268" r:id="rId7"/>
    <p:sldId id="269" r:id="rId8"/>
    <p:sldId id="315" r:id="rId9"/>
    <p:sldId id="279" r:id="rId10"/>
    <p:sldId id="258" r:id="rId11"/>
    <p:sldId id="280" r:id="rId12"/>
    <p:sldId id="288" r:id="rId13"/>
    <p:sldId id="283" r:id="rId14"/>
    <p:sldId id="317" r:id="rId15"/>
    <p:sldId id="353" r:id="rId16"/>
    <p:sldId id="354" r:id="rId17"/>
    <p:sldId id="355" r:id="rId18"/>
    <p:sldId id="356" r:id="rId19"/>
    <p:sldId id="366" r:id="rId20"/>
    <p:sldId id="365" r:id="rId21"/>
    <p:sldId id="334" r:id="rId22"/>
    <p:sldId id="361" r:id="rId23"/>
    <p:sldId id="362" r:id="rId24"/>
    <p:sldId id="358" r:id="rId25"/>
    <p:sldId id="367" r:id="rId26"/>
    <p:sldId id="284" r:id="rId27"/>
    <p:sldId id="360" r:id="rId28"/>
    <p:sldId id="275" r:id="rId29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9A9B9D"/>
    <a:srgbClr val="CCFFCC"/>
    <a:srgbClr val="AEB0AF"/>
    <a:srgbClr val="CEC7C1"/>
    <a:srgbClr val="8C8D90"/>
    <a:srgbClr val="D25350"/>
    <a:srgbClr val="808184"/>
    <a:srgbClr val="75767A"/>
    <a:srgbClr val="4E4F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7" autoAdjust="0"/>
    <p:restoredTop sz="95161" autoAdjust="0"/>
  </p:normalViewPr>
  <p:slideViewPr>
    <p:cSldViewPr snapToGrid="0" showGuides="1">
      <p:cViewPr varScale="1">
        <p:scale>
          <a:sx n="60" d="100"/>
          <a:sy n="60" d="100"/>
        </p:scale>
        <p:origin x="723" y="2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8/14/2023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8/14/2023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923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392850"/>
            <a:ext cx="1644776" cy="402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3AC615-0875-4C80-B019-11A28EDCB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363317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3747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418329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2881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65857"/>
            <a:ext cx="1041833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4A85E-2D34-4FC1-90CE-1459D5681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4" y="441571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60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256032"/>
            <a:ext cx="11515053" cy="5355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224" y="914400"/>
            <a:ext cx="11523520" cy="5715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780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993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577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0490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Open slide master to edit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663" r:id="rId4"/>
    <p:sldLayoutId id="2147483758" r:id="rId5"/>
    <p:sldLayoutId id="2147483736" r:id="rId6"/>
    <p:sldLayoutId id="2147483759" r:id="rId7"/>
    <p:sldLayoutId id="2147483685" r:id="rId8"/>
    <p:sldLayoutId id="2147483757" r:id="rId9"/>
    <p:sldLayoutId id="2147483667" r:id="rId10"/>
    <p:sldLayoutId id="2147483725" r:id="rId11"/>
    <p:sldLayoutId id="2147483756" r:id="rId12"/>
    <p:sldLayoutId id="2147483678" r:id="rId13"/>
    <p:sldLayoutId id="2147483760" r:id="rId14"/>
    <p:sldLayoutId id="2147483761" r:id="rId15"/>
    <p:sldLayoutId id="2147483762" r:id="rId16"/>
    <p:sldLayoutId id="2147483763" r:id="rId17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33.png"/><Relationship Id="rId12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9.png"/><Relationship Id="rId5" Type="http://schemas.openxmlformats.org/officeDocument/2006/relationships/image" Target="../media/image45.png"/><Relationship Id="rId15" Type="http://schemas.openxmlformats.org/officeDocument/2006/relationships/image" Target="../media/image47.png"/><Relationship Id="rId10" Type="http://schemas.openxmlformats.org/officeDocument/2006/relationships/image" Target="../media/image46.png"/><Relationship Id="rId4" Type="http://schemas.openxmlformats.org/officeDocument/2006/relationships/image" Target="../media/image38.png"/><Relationship Id="rId9" Type="http://schemas.openxmlformats.org/officeDocument/2006/relationships/image" Target="../media/image35.png"/><Relationship Id="rId1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0.png"/><Relationship Id="rId7" Type="http://schemas.openxmlformats.org/officeDocument/2006/relationships/image" Target="../media/image11.gi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wmf"/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12" Type="http://schemas.openxmlformats.org/officeDocument/2006/relationships/oleObject" Target="../embeddings/oleObject3.bin"/><Relationship Id="rId2" Type="http://schemas.openxmlformats.org/officeDocument/2006/relationships/image" Target="../media/image13.jpeg"/><Relationship Id="rId16" Type="http://schemas.openxmlformats.org/officeDocument/2006/relationships/image" Target="../media/image23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wmf"/><Relationship Id="rId15" Type="http://schemas.openxmlformats.org/officeDocument/2006/relationships/oleObject" Target="../embeddings/oleObject4.bin"/><Relationship Id="rId10" Type="http://schemas.openxmlformats.org/officeDocument/2006/relationships/image" Target="../media/image19.w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2.bin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CEF93-DE48-5442-870D-943F375717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388962"/>
            <a:ext cx="8678194" cy="1421928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Advances in gamma-ray imaging for holdup determination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273FE8-692F-1E45-8F88-6FBEEB088B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631" y="2908680"/>
            <a:ext cx="5340133" cy="2028101"/>
          </a:xfrm>
        </p:spPr>
        <p:txBody>
          <a:bodyPr/>
          <a:lstStyle/>
          <a:p>
            <a:r>
              <a:rPr lang="en-US" dirty="0"/>
              <a:t>ORNL: K.P. Ziock, J. Daughhetee,             A. Laminack, K. Schmitt</a:t>
            </a:r>
          </a:p>
          <a:p>
            <a:r>
              <a:rPr lang="en-US" dirty="0"/>
              <a:t>LBNL: M. Folsom, T. Joshi, D. Hellfeld,    (Ren Cooper)</a:t>
            </a:r>
          </a:p>
          <a:p>
            <a:r>
              <a:rPr lang="en-US" dirty="0"/>
              <a:t>H3D: S. Brown, D. Goodman, Willy Kaye</a:t>
            </a:r>
          </a:p>
          <a:p>
            <a:r>
              <a:rPr lang="en-US" dirty="0"/>
              <a:t>UCB: K. Knecht</a:t>
            </a:r>
          </a:p>
        </p:txBody>
      </p:sp>
    </p:spTree>
    <p:extLst>
      <p:ext uri="{BB962C8B-B14F-4D97-AF65-F5344CB8AC3E}">
        <p14:creationId xmlns:p14="http://schemas.microsoft.com/office/powerpoint/2010/main" val="4172643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6E1C9-DB46-E29F-A942-002C114E9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0D3C9-5A46-C62C-9FD1-93BA721A5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682" y="1048719"/>
            <a:ext cx="11430000" cy="4047778"/>
          </a:xfrm>
        </p:spPr>
        <p:txBody>
          <a:bodyPr/>
          <a:lstStyle/>
          <a:p>
            <a:r>
              <a:rPr lang="en-US" dirty="0"/>
              <a:t>Ideally simulate response at regular energy intervals</a:t>
            </a:r>
          </a:p>
          <a:p>
            <a:pPr lvl="1"/>
            <a:r>
              <a:rPr lang="en-US" dirty="0"/>
              <a:t>Validate with lab data</a:t>
            </a:r>
          </a:p>
          <a:p>
            <a:pPr lvl="1"/>
            <a:r>
              <a:rPr lang="en-US" dirty="0"/>
              <a:t>Use to interpolate at any energy and source distance</a:t>
            </a:r>
          </a:p>
          <a:p>
            <a:r>
              <a:rPr lang="en-US" dirty="0"/>
              <a:t>Radiation in Monte Carlo in Geant4</a:t>
            </a:r>
          </a:p>
          <a:p>
            <a:pPr lvl="1"/>
            <a:r>
              <a:rPr lang="en-US" dirty="0"/>
              <a:t>Source to detector through the mask</a:t>
            </a:r>
          </a:p>
          <a:p>
            <a:pPr lvl="1"/>
            <a:r>
              <a:rPr lang="en-US" dirty="0"/>
              <a:t>Record energy depositions (location and energy)</a:t>
            </a:r>
          </a:p>
          <a:p>
            <a:r>
              <a:rPr lang="en-US" dirty="0"/>
              <a:t>Detector response model</a:t>
            </a:r>
          </a:p>
          <a:p>
            <a:pPr lvl="1"/>
            <a:r>
              <a:rPr lang="en-US" dirty="0"/>
              <a:t>Take energy depositions and turn them into events</a:t>
            </a:r>
          </a:p>
          <a:p>
            <a:pPr lvl="2"/>
            <a:r>
              <a:rPr lang="en-US" dirty="0"/>
              <a:t>Energy smearing</a:t>
            </a:r>
          </a:p>
          <a:p>
            <a:pPr lvl="2"/>
            <a:r>
              <a:rPr lang="en-US" dirty="0"/>
              <a:t>Location smearing</a:t>
            </a:r>
          </a:p>
        </p:txBody>
      </p:sp>
    </p:spTree>
    <p:extLst>
      <p:ext uri="{BB962C8B-B14F-4D97-AF65-F5344CB8AC3E}">
        <p14:creationId xmlns:p14="http://schemas.microsoft.com/office/powerpoint/2010/main" val="1981219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200">
            <a:extLst>
              <a:ext uri="{FF2B5EF4-FFF2-40B4-BE49-F238E27FC236}">
                <a16:creationId xmlns:a16="http://schemas.microsoft.com/office/drawing/2014/main" id="{E2F4783C-D275-498B-B7E4-F3F174C65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8628" y="4546637"/>
            <a:ext cx="1638300" cy="381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468B6A-7E22-48D2-9082-52CCD1962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6" y="274320"/>
            <a:ext cx="11803715" cy="535531"/>
          </a:xfrm>
        </p:spPr>
        <p:txBody>
          <a:bodyPr/>
          <a:lstStyle/>
          <a:p>
            <a:r>
              <a:rPr lang="en-US" dirty="0"/>
              <a:t>Generate scene-specific correction from wide-field cube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6F26D-27D8-4B03-84F7-B9F375E98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50" y="835089"/>
            <a:ext cx="8188757" cy="5953057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For a given zoom generate a 2D correction for each pixel at the simulated energies</a:t>
            </a:r>
          </a:p>
          <a:p>
            <a:pPr lvl="1"/>
            <a:r>
              <a:rPr lang="en-US" dirty="0"/>
              <a:t>2D cubic spline of fraction weighted map</a:t>
            </a:r>
          </a:p>
          <a:p>
            <a:pPr lvl="1"/>
            <a:r>
              <a:rPr lang="en-US" dirty="0"/>
              <a:t>Do for each energy to make a new cube</a:t>
            </a:r>
          </a:p>
          <a:p>
            <a:r>
              <a:rPr lang="en-US" dirty="0"/>
              <a:t>For arbitrary energy </a:t>
            </a:r>
          </a:p>
          <a:p>
            <a:pPr lvl="1"/>
            <a:r>
              <a:rPr lang="en-US" dirty="0"/>
              <a:t>interpolate using a 1D cubic spline between pixels at simulated energies</a:t>
            </a:r>
          </a:p>
          <a:p>
            <a:r>
              <a:rPr lang="en-US" dirty="0"/>
              <a:t>Validated for different zooms at 186 keV</a:t>
            </a:r>
          </a:p>
          <a:p>
            <a:pPr lvl="1"/>
            <a:r>
              <a:rPr lang="en-US" dirty="0"/>
              <a:t>Checked variance of 5 × 5 source array throughout valid </a:t>
            </a:r>
            <a:r>
              <a:rPr lang="en-US" dirty="0" err="1"/>
              <a:t>FoV</a:t>
            </a:r>
            <a:endParaRPr lang="en-US" dirty="0"/>
          </a:p>
          <a:p>
            <a:r>
              <a:rPr lang="en-US" dirty="0"/>
              <a:t>Validated E spline </a:t>
            </a:r>
          </a:p>
          <a:p>
            <a:pPr lvl="1"/>
            <a:r>
              <a:rPr lang="en-US" dirty="0"/>
              <a:t>omit an E map and use spline at that location</a:t>
            </a:r>
          </a:p>
          <a:p>
            <a:pPr lvl="1"/>
            <a:r>
              <a:rPr lang="en-US" dirty="0"/>
              <a:t>Variances comparable</a:t>
            </a:r>
          </a:p>
          <a:p>
            <a:endParaRPr lang="en-US" dirty="0"/>
          </a:p>
        </p:txBody>
      </p: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641B4335-F39B-4ECD-A60A-31C7013C53F4}"/>
              </a:ext>
            </a:extLst>
          </p:cNvPr>
          <p:cNvGrpSpPr/>
          <p:nvPr/>
        </p:nvGrpSpPr>
        <p:grpSpPr>
          <a:xfrm>
            <a:off x="9114927" y="997523"/>
            <a:ext cx="2228850" cy="1987251"/>
            <a:chOff x="4803099" y="2337128"/>
            <a:chExt cx="2228850" cy="1987251"/>
          </a:xfrm>
        </p:grpSpPr>
        <p:sp>
          <p:nvSpPr>
            <p:cNvPr id="4" name="Cube 3">
              <a:extLst>
                <a:ext uri="{FF2B5EF4-FFF2-40B4-BE49-F238E27FC236}">
                  <a16:creationId xmlns:a16="http://schemas.microsoft.com/office/drawing/2014/main" id="{1E5B048F-E682-4787-ADE9-44FA5359274E}"/>
                </a:ext>
              </a:extLst>
            </p:cNvPr>
            <p:cNvSpPr/>
            <p:nvPr/>
          </p:nvSpPr>
          <p:spPr>
            <a:xfrm>
              <a:off x="4803099" y="2362989"/>
              <a:ext cx="2197763" cy="1961390"/>
            </a:xfrm>
            <a:prstGeom prst="cube">
              <a:avLst>
                <a:gd name="adj" fmla="val 29966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9C0D755-9071-4476-814D-F6F74F1BB1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06212" y="2500618"/>
              <a:ext cx="594650" cy="6053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07B03099-E8ED-4E89-A1FD-5B1BEBB9956B}"/>
                </a:ext>
              </a:extLst>
            </p:cNvPr>
            <p:cNvGrpSpPr/>
            <p:nvPr/>
          </p:nvGrpSpPr>
          <p:grpSpPr>
            <a:xfrm>
              <a:off x="4803100" y="3092266"/>
              <a:ext cx="1603112" cy="1090378"/>
              <a:chOff x="4803099" y="3059800"/>
              <a:chExt cx="1722901" cy="1090378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D00AB69E-E649-4F3E-81E9-F25C814A6F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3099" y="3059800"/>
                <a:ext cx="1722901" cy="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17470B6D-6E4E-4B75-B654-7149A37FA5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3099" y="3241529"/>
                <a:ext cx="1722901" cy="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3F106E0-332B-4871-A8E9-001E056017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3099" y="3423259"/>
                <a:ext cx="1722901" cy="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984B5394-03BF-49A8-9F2F-0B34FBB80E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3099" y="3604989"/>
                <a:ext cx="1722901" cy="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04C7A1AB-49A4-4440-AF54-D8F92461E5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3099" y="3786718"/>
                <a:ext cx="1722901" cy="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15B6762D-F9C7-4C7A-8C7E-4C8ECE5F4F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3099" y="3968448"/>
                <a:ext cx="1722901" cy="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9FCE7EB8-950B-4F46-A480-561B4A6410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3099" y="4150178"/>
                <a:ext cx="1722901" cy="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55C63274-A574-481C-950F-6F5B48D75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03099" y="2337128"/>
              <a:ext cx="2228850" cy="619125"/>
            </a:xfrm>
            <a:prstGeom prst="rect">
              <a:avLst/>
            </a:prstGeom>
          </p:spPr>
        </p:pic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5B263279-74B5-4AE0-85ED-439A80F95D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06212" y="2669253"/>
              <a:ext cx="594650" cy="6053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8F2A1836-4FD4-41DF-9B0D-9F18BF88A8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06212" y="2854111"/>
              <a:ext cx="594650" cy="6053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D4F27F84-0E70-4117-BFC4-B307C5E5CB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06212" y="3033575"/>
              <a:ext cx="594650" cy="6053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9971AB93-9724-4D5D-A2C1-03FAFA3BE2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06212" y="3213021"/>
              <a:ext cx="594650" cy="6053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1920BA61-34E3-4A6F-B4DD-872EFF756C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06212" y="3392476"/>
              <a:ext cx="594650" cy="6053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EC23757A-3571-4227-A81B-3ACBA5468A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06212" y="3577342"/>
              <a:ext cx="594650" cy="605302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A11449C5-5641-4EC1-8E47-2FAA0BD1B3E4}"/>
              </a:ext>
            </a:extLst>
          </p:cNvPr>
          <p:cNvGrpSpPr/>
          <p:nvPr/>
        </p:nvGrpSpPr>
        <p:grpSpPr>
          <a:xfrm>
            <a:off x="9205547" y="3912890"/>
            <a:ext cx="1638300" cy="1755573"/>
            <a:chOff x="7935282" y="2368400"/>
            <a:chExt cx="1638300" cy="1755573"/>
          </a:xfrm>
        </p:grpSpPr>
        <p:sp>
          <p:nvSpPr>
            <p:cNvPr id="33" name="Cube 32">
              <a:extLst>
                <a:ext uri="{FF2B5EF4-FFF2-40B4-BE49-F238E27FC236}">
                  <a16:creationId xmlns:a16="http://schemas.microsoft.com/office/drawing/2014/main" id="{0DF59267-D6F5-4383-874D-BA0CE0E2F106}"/>
                </a:ext>
              </a:extLst>
            </p:cNvPr>
            <p:cNvSpPr/>
            <p:nvPr/>
          </p:nvSpPr>
          <p:spPr>
            <a:xfrm>
              <a:off x="8065903" y="2398382"/>
              <a:ext cx="1385126" cy="1725591"/>
            </a:xfrm>
            <a:prstGeom prst="cube">
              <a:avLst>
                <a:gd name="adj" fmla="val 25941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41A48558-CF0C-4E48-A50E-A57A076D8070}"/>
                </a:ext>
              </a:extLst>
            </p:cNvPr>
            <p:cNvGrpSpPr/>
            <p:nvPr/>
          </p:nvGrpSpPr>
          <p:grpSpPr>
            <a:xfrm>
              <a:off x="8055770" y="2906890"/>
              <a:ext cx="1023302" cy="1093506"/>
              <a:chOff x="6406211" y="3056663"/>
              <a:chExt cx="692563" cy="914399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8F738C83-742E-41F3-BC29-8CC5B939CC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6211" y="3056663"/>
                <a:ext cx="692563" cy="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68C7EF44-6A8B-4FB5-9F0E-E6AB73940D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06211" y="3209063"/>
                <a:ext cx="692563" cy="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D0905B5-0BD3-4EF2-8C43-7661736960F8}"/>
                  </a:ext>
                </a:extLst>
              </p:cNvPr>
              <p:cNvGrpSpPr/>
              <p:nvPr/>
            </p:nvGrpSpPr>
            <p:grpSpPr>
              <a:xfrm>
                <a:off x="6406211" y="3361463"/>
                <a:ext cx="692563" cy="609599"/>
                <a:chOff x="8375686" y="2268867"/>
                <a:chExt cx="1182698" cy="609599"/>
              </a:xfrm>
            </p:grpSpPr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19972ABC-AECC-4C14-839A-DD08DA724E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75686" y="2268867"/>
                  <a:ext cx="1182698" cy="0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4FF3C5B7-8D81-4E5F-A3BF-0C785AF34B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75686" y="2421267"/>
                  <a:ext cx="1182698" cy="0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0EF4ECD3-5974-4657-85D2-D6190C3976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75686" y="2573667"/>
                  <a:ext cx="1182698" cy="0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A4DD6A53-D1AF-4DE7-B986-791B1DF379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75686" y="2726067"/>
                  <a:ext cx="1182698" cy="0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6F85E233-F7E5-4B9C-A288-6D45C8876A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75686" y="2878466"/>
                  <a:ext cx="1182698" cy="0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D0035104-48C3-473D-AB6F-A29B297AF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35282" y="2368400"/>
              <a:ext cx="1638300" cy="381000"/>
            </a:xfrm>
            <a:prstGeom prst="rect">
              <a:avLst/>
            </a:prstGeom>
          </p:spPr>
        </p:pic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EE67DE79-B087-4D29-9318-23FD6D26A72C}"/>
                </a:ext>
              </a:extLst>
            </p:cNvPr>
            <p:cNvCxnSpPr/>
            <p:nvPr/>
          </p:nvCxnSpPr>
          <p:spPr>
            <a:xfrm flipV="1">
              <a:off x="9079072" y="3635895"/>
              <a:ext cx="371957" cy="361883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B203F397-88C0-4404-8999-E904AE89F555}"/>
                </a:ext>
              </a:extLst>
            </p:cNvPr>
            <p:cNvCxnSpPr/>
            <p:nvPr/>
          </p:nvCxnSpPr>
          <p:spPr>
            <a:xfrm flipV="1">
              <a:off x="9079071" y="3474073"/>
              <a:ext cx="371957" cy="361883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86542AD8-975C-4979-8590-4DD1B3D20759}"/>
                </a:ext>
              </a:extLst>
            </p:cNvPr>
            <p:cNvCxnSpPr/>
            <p:nvPr/>
          </p:nvCxnSpPr>
          <p:spPr>
            <a:xfrm flipV="1">
              <a:off x="9079070" y="3278141"/>
              <a:ext cx="371957" cy="361883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31DAB01B-C9B5-48F3-B310-5C485E67BDE0}"/>
                </a:ext>
              </a:extLst>
            </p:cNvPr>
            <p:cNvCxnSpPr/>
            <p:nvPr/>
          </p:nvCxnSpPr>
          <p:spPr>
            <a:xfrm flipV="1">
              <a:off x="9072677" y="3095135"/>
              <a:ext cx="371957" cy="361883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5CABCEF2-427B-473B-81B9-4819E197C758}"/>
                </a:ext>
              </a:extLst>
            </p:cNvPr>
            <p:cNvCxnSpPr/>
            <p:nvPr/>
          </p:nvCxnSpPr>
          <p:spPr>
            <a:xfrm flipV="1">
              <a:off x="9079068" y="2922721"/>
              <a:ext cx="371957" cy="361883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C5004E80-79B8-4D0A-B56F-F6B2E397F2BF}"/>
                </a:ext>
              </a:extLst>
            </p:cNvPr>
            <p:cNvCxnSpPr/>
            <p:nvPr/>
          </p:nvCxnSpPr>
          <p:spPr>
            <a:xfrm flipV="1">
              <a:off x="9085463" y="2726789"/>
              <a:ext cx="371957" cy="361883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5B9679AC-6CCA-42C9-8DEF-15A1F111C953}"/>
                </a:ext>
              </a:extLst>
            </p:cNvPr>
            <p:cNvCxnSpPr/>
            <p:nvPr/>
          </p:nvCxnSpPr>
          <p:spPr>
            <a:xfrm flipV="1">
              <a:off x="9081136" y="2560549"/>
              <a:ext cx="371957" cy="361883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8" name="Freeform: Shape 207">
            <a:extLst>
              <a:ext uri="{FF2B5EF4-FFF2-40B4-BE49-F238E27FC236}">
                <a16:creationId xmlns:a16="http://schemas.microsoft.com/office/drawing/2014/main" id="{FB79B3AF-4AE0-4DA3-9C3D-B8CB101F04C6}"/>
              </a:ext>
            </a:extLst>
          </p:cNvPr>
          <p:cNvSpPr/>
          <p:nvPr/>
        </p:nvSpPr>
        <p:spPr>
          <a:xfrm>
            <a:off x="9531378" y="1109546"/>
            <a:ext cx="1395948" cy="373335"/>
          </a:xfrm>
          <a:custGeom>
            <a:avLst/>
            <a:gdLst>
              <a:gd name="connsiteX0" fmla="*/ 384156 w 1395948"/>
              <a:gd name="connsiteY0" fmla="*/ 0 h 373335"/>
              <a:gd name="connsiteX1" fmla="*/ 0 w 1395948"/>
              <a:gd name="connsiteY1" fmla="*/ 373335 h 373335"/>
              <a:gd name="connsiteX2" fmla="*/ 1038845 w 1395948"/>
              <a:gd name="connsiteY2" fmla="*/ 367924 h 373335"/>
              <a:gd name="connsiteX3" fmla="*/ 1395948 w 1395948"/>
              <a:gd name="connsiteY3" fmla="*/ 5411 h 373335"/>
              <a:gd name="connsiteX4" fmla="*/ 384156 w 1395948"/>
              <a:gd name="connsiteY4" fmla="*/ 0 h 373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5948" h="373335">
                <a:moveTo>
                  <a:pt x="384156" y="0"/>
                </a:moveTo>
                <a:lnTo>
                  <a:pt x="0" y="373335"/>
                </a:lnTo>
                <a:lnTo>
                  <a:pt x="1038845" y="367924"/>
                </a:lnTo>
                <a:lnTo>
                  <a:pt x="1395948" y="5411"/>
                </a:lnTo>
                <a:lnTo>
                  <a:pt x="384156" y="0"/>
                </a:lnTo>
                <a:close/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  <a:prstDash val="dash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6EB67B21-24C6-4D49-B6E2-3965AEF08B2C}"/>
              </a:ext>
            </a:extLst>
          </p:cNvPr>
          <p:cNvCxnSpPr>
            <a:cxnSpLocks/>
          </p:cNvCxnSpPr>
          <p:nvPr/>
        </p:nvCxnSpPr>
        <p:spPr>
          <a:xfrm>
            <a:off x="9355020" y="4921550"/>
            <a:ext cx="987922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AEF1A811-3CF7-4EA3-9D98-7EF377679B60}"/>
              </a:ext>
            </a:extLst>
          </p:cNvPr>
          <p:cNvCxnSpPr/>
          <p:nvPr/>
        </p:nvCxnSpPr>
        <p:spPr>
          <a:xfrm flipV="1">
            <a:off x="10362119" y="4547936"/>
            <a:ext cx="371957" cy="361883"/>
          </a:xfrm>
          <a:prstGeom prst="line">
            <a:avLst/>
          </a:prstGeom>
          <a:ln w="12700">
            <a:solidFill>
              <a:srgbClr val="FF0000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294633EA-0FF9-4146-87E2-CC1CC66C8EFF}"/>
              </a:ext>
            </a:extLst>
          </p:cNvPr>
          <p:cNvGrpSpPr/>
          <p:nvPr/>
        </p:nvGrpSpPr>
        <p:grpSpPr>
          <a:xfrm>
            <a:off x="9326035" y="4265606"/>
            <a:ext cx="1401650" cy="913235"/>
            <a:chOff x="9326035" y="4265606"/>
            <a:chExt cx="1401650" cy="913235"/>
          </a:xfrm>
        </p:grpSpPr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321E5DAF-2ABB-42E8-9CA9-D7E01F3AFE9D}"/>
                </a:ext>
              </a:extLst>
            </p:cNvPr>
            <p:cNvGrpSpPr/>
            <p:nvPr/>
          </p:nvGrpSpPr>
          <p:grpSpPr>
            <a:xfrm>
              <a:off x="9332428" y="4463742"/>
              <a:ext cx="1395255" cy="534297"/>
              <a:chOff x="9478435" y="4619611"/>
              <a:chExt cx="1395255" cy="534297"/>
            </a:xfrm>
          </p:grpSpPr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C20179C6-14DC-4813-A53E-C48EB54D9F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8435" y="4968282"/>
                <a:ext cx="1023302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EBB5E6C8-4564-43A5-8900-DCA0CA1CE6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8435" y="5150533"/>
                <a:ext cx="1023302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3E12BC41-7A4D-43EA-B4E4-C7DC648348A7}"/>
                  </a:ext>
                </a:extLst>
              </p:cNvPr>
              <p:cNvCxnSpPr/>
              <p:nvPr/>
            </p:nvCxnSpPr>
            <p:spPr>
              <a:xfrm flipV="1">
                <a:off x="10495342" y="4792025"/>
                <a:ext cx="371957" cy="361883"/>
              </a:xfrm>
              <a:prstGeom prst="line">
                <a:avLst/>
              </a:prstGeom>
              <a:ln w="28575">
                <a:solidFill>
                  <a:srgbClr val="FF0000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8605614D-8985-4918-9C7A-18D69EC6DC48}"/>
                  </a:ext>
                </a:extLst>
              </p:cNvPr>
              <p:cNvCxnSpPr/>
              <p:nvPr/>
            </p:nvCxnSpPr>
            <p:spPr>
              <a:xfrm flipV="1">
                <a:off x="10501733" y="4619611"/>
                <a:ext cx="371957" cy="361883"/>
              </a:xfrm>
              <a:prstGeom prst="line">
                <a:avLst/>
              </a:prstGeom>
              <a:ln w="28575">
                <a:solidFill>
                  <a:srgbClr val="FF0000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473A44E8-4E1C-42D2-BF56-9F33C14D2789}"/>
                </a:ext>
              </a:extLst>
            </p:cNvPr>
            <p:cNvCxnSpPr>
              <a:cxnSpLocks/>
            </p:cNvCxnSpPr>
            <p:nvPr/>
          </p:nvCxnSpPr>
          <p:spPr>
            <a:xfrm>
              <a:off x="9326035" y="4627958"/>
              <a:ext cx="1023302" cy="0"/>
            </a:xfrm>
            <a:prstGeom prst="line">
              <a:avLst/>
            </a:prstGeom>
            <a:ln w="28575">
              <a:solidFill>
                <a:srgbClr val="FF7C8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9A8BE518-770A-4375-BD8D-0BC7E382044B}"/>
                </a:ext>
              </a:extLst>
            </p:cNvPr>
            <p:cNvCxnSpPr>
              <a:cxnSpLocks/>
            </p:cNvCxnSpPr>
            <p:nvPr/>
          </p:nvCxnSpPr>
          <p:spPr>
            <a:xfrm>
              <a:off x="9326035" y="5174712"/>
              <a:ext cx="1023302" cy="0"/>
            </a:xfrm>
            <a:prstGeom prst="line">
              <a:avLst/>
            </a:prstGeom>
            <a:ln w="28575">
              <a:solidFill>
                <a:srgbClr val="FF7C8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EE118587-DEA1-4A67-9FA5-2852E4DCE8D0}"/>
                </a:ext>
              </a:extLst>
            </p:cNvPr>
            <p:cNvCxnSpPr/>
            <p:nvPr/>
          </p:nvCxnSpPr>
          <p:spPr>
            <a:xfrm flipV="1">
              <a:off x="10349335" y="4816958"/>
              <a:ext cx="371957" cy="361883"/>
            </a:xfrm>
            <a:prstGeom prst="line">
              <a:avLst/>
            </a:prstGeom>
            <a:ln w="28575">
              <a:solidFill>
                <a:srgbClr val="FF7C8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A037EAFD-93B4-46CC-9147-6510B8272DE0}"/>
                </a:ext>
              </a:extLst>
            </p:cNvPr>
            <p:cNvCxnSpPr/>
            <p:nvPr/>
          </p:nvCxnSpPr>
          <p:spPr>
            <a:xfrm flipV="1">
              <a:off x="10355728" y="4265606"/>
              <a:ext cx="371957" cy="361883"/>
            </a:xfrm>
            <a:prstGeom prst="line">
              <a:avLst/>
            </a:prstGeom>
            <a:ln w="28575">
              <a:solidFill>
                <a:srgbClr val="FF7C8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582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3F41C-AFFC-F452-FC50-D7B40EB00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it Quantitative?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C6F7B-9BDB-D252-75AD-72D4F9FEC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565" y="791563"/>
            <a:ext cx="11523520" cy="5715000"/>
          </a:xfrm>
        </p:spPr>
        <p:txBody>
          <a:bodyPr/>
          <a:lstStyle/>
          <a:p>
            <a:r>
              <a:rPr lang="en-US" sz="2400" dirty="0"/>
              <a:t>Data from four, 50 × 75 cm</a:t>
            </a:r>
            <a:r>
              <a:rPr lang="en-US" sz="2400" baseline="30000" dirty="0"/>
              <a:t>2</a:t>
            </a:r>
            <a:r>
              <a:rPr lang="en-US" sz="2400" dirty="0"/>
              <a:t> HEU card sources in different configurations</a:t>
            </a:r>
          </a:p>
          <a:p>
            <a:pPr lvl="1"/>
            <a:r>
              <a:rPr lang="en-US" sz="2000" dirty="0"/>
              <a:t>Singly</a:t>
            </a:r>
          </a:p>
          <a:p>
            <a:pPr lvl="1"/>
            <a:r>
              <a:rPr lang="en-US" sz="2000" dirty="0"/>
              <a:t>Side by side</a:t>
            </a:r>
          </a:p>
          <a:p>
            <a:pPr lvl="1"/>
            <a:r>
              <a:rPr lang="en-US" sz="2000" dirty="0"/>
              <a:t>Four</a:t>
            </a:r>
          </a:p>
          <a:p>
            <a:pPr lvl="1"/>
            <a:r>
              <a:rPr lang="en-US" sz="2000" dirty="0"/>
              <a:t>Bare and in duct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6C7AAD-E39A-CB99-59D5-45C71C7A4EAF}"/>
              </a:ext>
            </a:extLst>
          </p:cNvPr>
          <p:cNvPicPr/>
          <p:nvPr/>
        </p:nvPicPr>
        <p:blipFill rotWithShape="1">
          <a:blip r:embed="rId2"/>
          <a:srcRect r="50211"/>
          <a:stretch/>
        </p:blipFill>
        <p:spPr>
          <a:xfrm>
            <a:off x="400256" y="2771192"/>
            <a:ext cx="4001168" cy="20434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A1DC69-2C84-63CE-534A-055047753018}"/>
              </a:ext>
            </a:extLst>
          </p:cNvPr>
          <p:cNvPicPr/>
          <p:nvPr/>
        </p:nvPicPr>
        <p:blipFill rotWithShape="1">
          <a:blip r:embed="rId2"/>
          <a:srcRect l="49658"/>
          <a:stretch/>
        </p:blipFill>
        <p:spPr>
          <a:xfrm>
            <a:off x="400256" y="4814596"/>
            <a:ext cx="4045649" cy="2043404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DD5D909-B6ED-946B-5BAB-D640B2352C62}"/>
              </a:ext>
            </a:extLst>
          </p:cNvPr>
          <p:cNvGraphicFramePr>
            <a:graphicFrameLocks noGrp="1"/>
          </p:cNvGraphicFramePr>
          <p:nvPr/>
        </p:nvGraphicFramePr>
        <p:xfrm>
          <a:off x="6053479" y="1314160"/>
          <a:ext cx="4444756" cy="4815613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929322">
                  <a:extLst>
                    <a:ext uri="{9D8B030D-6E8A-4147-A177-3AD203B41FA5}">
                      <a16:colId xmlns:a16="http://schemas.microsoft.com/office/drawing/2014/main" val="217565139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329160836"/>
                    </a:ext>
                  </a:extLst>
                </a:gridCol>
                <a:gridCol w="443400">
                  <a:extLst>
                    <a:ext uri="{9D8B030D-6E8A-4147-A177-3AD203B41FA5}">
                      <a16:colId xmlns:a16="http://schemas.microsoft.com/office/drawing/2014/main" val="962817118"/>
                    </a:ext>
                  </a:extLst>
                </a:gridCol>
                <a:gridCol w="321605">
                  <a:extLst>
                    <a:ext uri="{9D8B030D-6E8A-4147-A177-3AD203B41FA5}">
                      <a16:colId xmlns:a16="http://schemas.microsoft.com/office/drawing/2014/main" val="1594812778"/>
                    </a:ext>
                  </a:extLst>
                </a:gridCol>
                <a:gridCol w="630172">
                  <a:extLst>
                    <a:ext uri="{9D8B030D-6E8A-4147-A177-3AD203B41FA5}">
                      <a16:colId xmlns:a16="http://schemas.microsoft.com/office/drawing/2014/main" val="502376291"/>
                    </a:ext>
                  </a:extLst>
                </a:gridCol>
                <a:gridCol w="882240">
                  <a:extLst>
                    <a:ext uri="{9D8B030D-6E8A-4147-A177-3AD203B41FA5}">
                      <a16:colId xmlns:a16="http://schemas.microsoft.com/office/drawing/2014/main" val="2477890063"/>
                    </a:ext>
                  </a:extLst>
                </a:gridCol>
                <a:gridCol w="780817">
                  <a:extLst>
                    <a:ext uri="{9D8B030D-6E8A-4147-A177-3AD203B41FA5}">
                      <a16:colId xmlns:a16="http://schemas.microsoft.com/office/drawing/2014/main" val="735585906"/>
                    </a:ext>
                  </a:extLst>
                </a:gridCol>
              </a:tblGrid>
              <a:tr h="350119">
                <a:tc gridSpan="7"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Table 3: HEU Card Results</a:t>
                      </a:r>
                      <a:r>
                        <a:rPr lang="en-US" sz="1200" baseline="30000" dirty="0">
                          <a:effectLst/>
                        </a:rPr>
                        <a:t>*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4343693"/>
                  </a:ext>
                </a:extLst>
              </a:tr>
              <a:tr h="290550"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Card #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71755" marR="7175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Time (h)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/>
                </a:tc>
                <a:tc rowSpan="2">
                  <a:txBody>
                    <a:bodyPr/>
                    <a:lstStyle/>
                    <a:p>
                      <a:pPr marL="71755" marR="7175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effectLst/>
                        </a:rPr>
                        <a:t>Uncert</a:t>
                      </a:r>
                      <a:r>
                        <a:rPr lang="en-US" sz="1200" b="1" dirty="0">
                          <a:effectLst/>
                        </a:rPr>
                        <a:t>.</a:t>
                      </a:r>
                      <a:r>
                        <a:rPr lang="en-US" sz="1800" b="1" dirty="0">
                          <a:effectLst/>
                        </a:rPr>
                        <a:t> </a:t>
                      </a:r>
                      <a:r>
                        <a:rPr lang="en-US" sz="1200" b="1" dirty="0">
                          <a:effectLst/>
                        </a:rPr>
                        <a:t>(%)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/>
                </a:tc>
                <a:tc rowSpan="2">
                  <a:txBody>
                    <a:bodyPr/>
                    <a:lstStyle/>
                    <a:p>
                      <a:pPr marL="71755" marR="7175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In Duct</a:t>
                      </a:r>
                      <a:r>
                        <a:rPr lang="en-US" sz="1200" b="1" baseline="30000" dirty="0">
                          <a:effectLst/>
                        </a:rPr>
                        <a:t>1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/>
                </a:tc>
                <a:tc rowSpan="2">
                  <a:txBody>
                    <a:bodyPr/>
                    <a:lstStyle/>
                    <a:p>
                      <a:pPr marL="71755" marR="71755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Flipped</a:t>
                      </a:r>
                      <a:r>
                        <a:rPr lang="en-US" sz="1200" b="1" baseline="30000" dirty="0">
                          <a:effectLst/>
                        </a:rPr>
                        <a:t>2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 anchor="ctr"/>
                </a:tc>
                <a:tc gridSpan="2"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Total </a:t>
                      </a:r>
                      <a:r>
                        <a:rPr lang="en-US" sz="1200" b="1" baseline="30000" dirty="0">
                          <a:effectLst/>
                        </a:rPr>
                        <a:t>235</a:t>
                      </a:r>
                      <a:r>
                        <a:rPr lang="en-US" sz="1200" b="1" dirty="0">
                          <a:effectLst/>
                        </a:rPr>
                        <a:t>U (g)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8955907"/>
                  </a:ext>
                </a:extLst>
              </a:tr>
              <a:tr h="9149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baseline="30000" dirty="0">
                          <a:effectLst/>
                        </a:rPr>
                        <a:t>235</a:t>
                      </a:r>
                      <a:r>
                        <a:rPr lang="en-US" sz="1200" b="1" dirty="0">
                          <a:effectLst/>
                        </a:rPr>
                        <a:t>U</a:t>
                      </a:r>
                      <a:endParaRPr lang="en-US" sz="1800" b="1" dirty="0">
                        <a:effectLst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(g)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Image</a:t>
                      </a: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Analysis</a:t>
                      </a:r>
                      <a:endParaRPr lang="en-US" sz="1800" b="1" dirty="0">
                        <a:effectLst/>
                      </a:endParaRPr>
                    </a:p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(%)</a:t>
                      </a:r>
                      <a:endParaRPr lang="en-US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51152760"/>
                  </a:ext>
                </a:extLst>
              </a:tr>
              <a:tr h="29055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 A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</a:rPr>
                        <a:t>15</a:t>
                      </a:r>
                      <a:endParaRPr lang="en-US" sz="12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+mj-lt"/>
                        </a:rPr>
                        <a:t> </a:t>
                      </a:r>
                      <a:endParaRPr lang="en-US" sz="1200" b="1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+mj-lt"/>
                        </a:rPr>
                        <a:t> </a:t>
                      </a:r>
                      <a:endParaRPr lang="en-US" sz="1200" b="1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+mj-lt"/>
                        </a:rPr>
                        <a:t>12.960</a:t>
                      </a:r>
                      <a:endParaRPr lang="en-US" sz="1200" b="1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63122222"/>
                  </a:ext>
                </a:extLst>
              </a:tr>
              <a:tr h="36147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 B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+mj-lt"/>
                        </a:rPr>
                        <a:t>3.5</a:t>
                      </a:r>
                      <a:endParaRPr lang="en-US" sz="1200" b="1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+mj-lt"/>
                        </a:rPr>
                        <a:t> </a:t>
                      </a:r>
                      <a:endParaRPr lang="en-US" sz="1200" b="1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+mj-lt"/>
                        </a:rPr>
                        <a:t> </a:t>
                      </a:r>
                      <a:endParaRPr lang="en-US" sz="1200" b="1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+mj-lt"/>
                        </a:rPr>
                        <a:t>11.193</a:t>
                      </a:r>
                      <a:endParaRPr lang="en-US" sz="1200" b="1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</a:rPr>
                        <a:t>-3.15</a:t>
                      </a:r>
                      <a:endParaRPr lang="en-US" sz="12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51416929"/>
                  </a:ext>
                </a:extLst>
              </a:tr>
              <a:tr h="36147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 C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+mj-lt"/>
                        </a:rPr>
                        <a:t>3.5</a:t>
                      </a:r>
                      <a:endParaRPr lang="en-US" sz="1200" b="1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</a:rPr>
                        <a:t> </a:t>
                      </a:r>
                      <a:endParaRPr lang="en-US" sz="12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</a:rPr>
                        <a:t> </a:t>
                      </a:r>
                      <a:endParaRPr lang="en-US" sz="12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</a:rPr>
                        <a:t>11.106</a:t>
                      </a:r>
                      <a:endParaRPr lang="en-US" sz="12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1641007"/>
                  </a:ext>
                </a:extLst>
              </a:tr>
              <a:tr h="29055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 D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+mj-lt"/>
                        </a:rPr>
                        <a:t>15</a:t>
                      </a:r>
                      <a:endParaRPr lang="en-US" sz="1200" b="1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+mj-lt"/>
                        </a:rPr>
                        <a:t> </a:t>
                      </a:r>
                      <a:endParaRPr lang="en-US" sz="1200" b="1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+mj-lt"/>
                        </a:rPr>
                        <a:t> </a:t>
                      </a:r>
                      <a:endParaRPr lang="en-US" sz="1200" b="1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</a:rPr>
                        <a:t>11.162</a:t>
                      </a:r>
                      <a:endParaRPr lang="en-US" sz="12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</a:rPr>
                        <a:t>-1.90</a:t>
                      </a:r>
                      <a:endParaRPr lang="en-US" sz="12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14580502"/>
                  </a:ext>
                </a:extLst>
              </a:tr>
              <a:tr h="29055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+mj-lt"/>
                        </a:rPr>
                        <a:t>3.5</a:t>
                      </a:r>
                      <a:endParaRPr lang="en-US" sz="1200" b="1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</a:rPr>
                        <a:t>2.4</a:t>
                      </a:r>
                      <a:endParaRPr lang="en-US" sz="12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+mj-lt"/>
                        </a:rPr>
                        <a:t>x</a:t>
                      </a:r>
                      <a:endParaRPr lang="en-US" sz="1200" b="1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+mj-lt"/>
                        </a:rPr>
                        <a:t>x</a:t>
                      </a:r>
                      <a:endParaRPr lang="en-US" sz="1200" b="1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+mj-lt"/>
                        </a:rPr>
                        <a:t>11.162</a:t>
                      </a:r>
                      <a:endParaRPr lang="en-US" sz="1200" b="1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</a:rPr>
                        <a:t>-1.63</a:t>
                      </a:r>
                      <a:endParaRPr lang="en-US" sz="12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88827539"/>
                  </a:ext>
                </a:extLst>
              </a:tr>
              <a:tr h="29055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</a:rPr>
                        <a:t>3.5</a:t>
                      </a:r>
                      <a:endParaRPr lang="en-US" sz="12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</a:rPr>
                        <a:t>2.5</a:t>
                      </a:r>
                      <a:endParaRPr lang="en-US" sz="12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</a:rPr>
                        <a:t>x</a:t>
                      </a:r>
                      <a:endParaRPr lang="en-US" sz="12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</a:rPr>
                        <a:t> </a:t>
                      </a:r>
                      <a:endParaRPr lang="en-US" sz="12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</a:rPr>
                        <a:t>12.960</a:t>
                      </a:r>
                      <a:endParaRPr lang="en-US" sz="12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</a:rPr>
                        <a:t>3.09</a:t>
                      </a:r>
                      <a:endParaRPr lang="en-US" sz="12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04990587"/>
                  </a:ext>
                </a:extLst>
              </a:tr>
              <a:tr h="29055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A, D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</a:rPr>
                        <a:t>7</a:t>
                      </a:r>
                      <a:endParaRPr lang="en-US" sz="12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</a:rPr>
                        <a:t>1.5</a:t>
                      </a:r>
                      <a:endParaRPr lang="en-US" sz="12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</a:rPr>
                        <a:t>x</a:t>
                      </a:r>
                      <a:endParaRPr lang="en-US" sz="12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</a:rPr>
                        <a:t>1</a:t>
                      </a:r>
                      <a:endParaRPr lang="en-US" sz="12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</a:rPr>
                        <a:t>24.122</a:t>
                      </a:r>
                      <a:endParaRPr lang="en-US" sz="12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</a:rPr>
                        <a:t>1.90</a:t>
                      </a:r>
                      <a:endParaRPr lang="en-US" sz="12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64090133"/>
                  </a:ext>
                </a:extLst>
              </a:tr>
              <a:tr h="36141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 (with D)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+mj-lt"/>
                        </a:rPr>
                        <a:t>7</a:t>
                      </a:r>
                      <a:endParaRPr lang="en-US" sz="1200" b="1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+mj-lt"/>
                        </a:rPr>
                        <a:t>x</a:t>
                      </a:r>
                      <a:endParaRPr lang="en-US" sz="1200" b="1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+mj-lt"/>
                        </a:rPr>
                        <a:t>x</a:t>
                      </a:r>
                      <a:endParaRPr lang="en-US" sz="1200" b="1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+mj-lt"/>
                        </a:rPr>
                        <a:t>12.960</a:t>
                      </a:r>
                      <a:endParaRPr lang="en-US" sz="1200" b="1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</a:rPr>
                        <a:t>0.77</a:t>
                      </a:r>
                      <a:endParaRPr lang="en-US" sz="12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50725640"/>
                  </a:ext>
                </a:extLst>
              </a:tr>
              <a:tr h="36141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 (with A)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+mj-lt"/>
                        </a:rPr>
                        <a:t>7</a:t>
                      </a:r>
                      <a:endParaRPr lang="en-US" sz="1200" b="1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+mj-lt"/>
                        </a:rPr>
                        <a:t>x</a:t>
                      </a:r>
                      <a:endParaRPr lang="en-US" sz="1200" b="1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+mj-lt"/>
                        </a:rPr>
                        <a:t> </a:t>
                      </a:r>
                      <a:endParaRPr lang="en-US" sz="1200" b="1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</a:rPr>
                        <a:t>11.162</a:t>
                      </a:r>
                      <a:endParaRPr lang="en-US" sz="12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</a:rPr>
                        <a:t>3.12</a:t>
                      </a:r>
                      <a:endParaRPr lang="en-US" sz="12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38027163"/>
                  </a:ext>
                </a:extLst>
              </a:tr>
              <a:tr h="36147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A, B, C, D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+mj-lt"/>
                        </a:rPr>
                        <a:t>15</a:t>
                      </a:r>
                      <a:endParaRPr lang="en-US" sz="1200" b="1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</a:rPr>
                        <a:t>0.8</a:t>
                      </a:r>
                      <a:endParaRPr lang="en-US" sz="12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+mj-lt"/>
                        </a:rPr>
                        <a:t>x</a:t>
                      </a:r>
                      <a:endParaRPr lang="en-US" sz="1200" b="1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+mj-lt"/>
                        </a:rPr>
                        <a:t>1, 3, 4</a:t>
                      </a:r>
                      <a:endParaRPr lang="en-US" sz="1200" b="1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</a:rPr>
                        <a:t>46.421</a:t>
                      </a:r>
                      <a:endParaRPr lang="en-US" sz="12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-0.88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6698114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E61C5C9-C809-9FAA-0D64-6A45C14D13AA}"/>
              </a:ext>
            </a:extLst>
          </p:cNvPr>
          <p:cNvSpPr txBox="1"/>
          <p:nvPr/>
        </p:nvSpPr>
        <p:spPr>
          <a:xfrm>
            <a:off x="4580776" y="6335747"/>
            <a:ext cx="717536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i="1" baseline="30000" dirty="0">
                <a:latin typeface="+mn-lt"/>
              </a:rPr>
              <a:t>*</a:t>
            </a:r>
            <a:r>
              <a:rPr lang="en-US" sz="1600" i="1" dirty="0">
                <a:latin typeface="+mn-lt"/>
              </a:rPr>
              <a:t> Updated from: Ziock, et. Al, 2021 Joint ESARDA INMM Annual Meeting</a:t>
            </a:r>
            <a:endParaRPr lang="en-US" sz="1600" i="1" baseline="30000" dirty="0">
              <a:latin typeface="+mn-lt"/>
            </a:endParaRP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45E170BF-0280-DC54-B198-CD2511AD4801}"/>
              </a:ext>
            </a:extLst>
          </p:cNvPr>
          <p:cNvSpPr/>
          <p:nvPr/>
        </p:nvSpPr>
        <p:spPr>
          <a:xfrm>
            <a:off x="5382145" y="2885203"/>
            <a:ext cx="632604" cy="1284231"/>
          </a:xfrm>
          <a:prstGeom prst="leftBrace">
            <a:avLst>
              <a:gd name="adj1" fmla="val 8333"/>
              <a:gd name="adj2" fmla="val 52516"/>
            </a:avLst>
          </a:prstGeom>
          <a:ln w="28575">
            <a:solidFill>
              <a:srgbClr val="0070C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900F92-9923-32D5-EA7B-8B3DD96D1E61}"/>
              </a:ext>
            </a:extLst>
          </p:cNvPr>
          <p:cNvSpPr txBox="1"/>
          <p:nvPr/>
        </p:nvSpPr>
        <p:spPr>
          <a:xfrm>
            <a:off x="4748455" y="3409378"/>
            <a:ext cx="69442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0070C0"/>
                </a:solidFill>
                <a:latin typeface="+mn-lt"/>
              </a:rPr>
              <a:t>Bare</a:t>
            </a: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D14CA374-0993-8A7E-3BE2-ADBE55ADD69A}"/>
              </a:ext>
            </a:extLst>
          </p:cNvPr>
          <p:cNvSpPr/>
          <p:nvPr/>
        </p:nvSpPr>
        <p:spPr>
          <a:xfrm>
            <a:off x="5393568" y="4200575"/>
            <a:ext cx="632604" cy="1883115"/>
          </a:xfrm>
          <a:prstGeom prst="leftBrace">
            <a:avLst>
              <a:gd name="adj1" fmla="val 8333"/>
              <a:gd name="adj2" fmla="val 52516"/>
            </a:avLst>
          </a:prstGeom>
          <a:ln w="28575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C9EA18-F35B-6E67-F78B-7A7A3E423CB2}"/>
              </a:ext>
            </a:extLst>
          </p:cNvPr>
          <p:cNvSpPr txBox="1"/>
          <p:nvPr/>
        </p:nvSpPr>
        <p:spPr>
          <a:xfrm>
            <a:off x="4459915" y="5053138"/>
            <a:ext cx="98296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2"/>
                </a:solidFill>
                <a:latin typeface="+mn-lt"/>
              </a:rPr>
              <a:t>In Duct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A371FB2A-960D-68A8-BE83-160C99785B33}"/>
              </a:ext>
            </a:extLst>
          </p:cNvPr>
          <p:cNvSpPr/>
          <p:nvPr/>
        </p:nvSpPr>
        <p:spPr>
          <a:xfrm flipH="1">
            <a:off x="10524757" y="4782206"/>
            <a:ext cx="632604" cy="1284231"/>
          </a:xfrm>
          <a:prstGeom prst="leftBrace">
            <a:avLst>
              <a:gd name="adj1" fmla="val 8333"/>
              <a:gd name="adj2" fmla="val 52516"/>
            </a:avLst>
          </a:prstGeom>
          <a:ln w="2857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E95374-A4AE-4C96-7B74-1302A06353E0}"/>
              </a:ext>
            </a:extLst>
          </p:cNvPr>
          <p:cNvSpPr txBox="1"/>
          <p:nvPr/>
        </p:nvSpPr>
        <p:spPr>
          <a:xfrm>
            <a:off x="11155715" y="5168016"/>
            <a:ext cx="1063112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Multiple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Cards</a:t>
            </a:r>
          </a:p>
        </p:txBody>
      </p:sp>
    </p:spTree>
    <p:extLst>
      <p:ext uri="{BB962C8B-B14F-4D97-AF65-F5344CB8AC3E}">
        <p14:creationId xmlns:p14="http://schemas.microsoft.com/office/powerpoint/2010/main" val="2462813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B26EE-3FEC-26E5-A4D8-E438B4FDB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Scene Data Fusion (LBNL)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5FDE0-686E-8BAD-9111-4ED4344AF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224" y="914400"/>
            <a:ext cx="8253254" cy="5715000"/>
          </a:xfrm>
        </p:spPr>
        <p:txBody>
          <a:bodyPr/>
          <a:lstStyle/>
          <a:p>
            <a:r>
              <a:rPr lang="en-US" sz="2600" dirty="0">
                <a:latin typeface="+mj-lt"/>
              </a:rPr>
              <a:t>Gamma-ray images contain a wealth of information.</a:t>
            </a:r>
          </a:p>
          <a:p>
            <a:pPr lvl="1"/>
            <a:r>
              <a:rPr lang="en-US" dirty="0">
                <a:latin typeface="+mj-lt"/>
              </a:rPr>
              <a:t>But quantitative analysis requires knowing where things are.</a:t>
            </a:r>
          </a:p>
          <a:p>
            <a:r>
              <a:rPr lang="en-US" sz="2600" dirty="0">
                <a:latin typeface="+mj-lt"/>
              </a:rPr>
              <a:t>Ancillary scene-scan instruments can provide a map of the scene:</a:t>
            </a:r>
          </a:p>
          <a:p>
            <a:pPr lvl="1"/>
            <a:r>
              <a:rPr lang="en-US" sz="2200" dirty="0">
                <a:latin typeface="+mj-lt"/>
              </a:rPr>
              <a:t>Laser imaging, detection, and ranging (LIDAR) </a:t>
            </a:r>
          </a:p>
          <a:p>
            <a:pPr lvl="1"/>
            <a:r>
              <a:rPr lang="en-US" sz="2200" dirty="0">
                <a:latin typeface="+mj-lt"/>
              </a:rPr>
              <a:t>Stereo Camera</a:t>
            </a:r>
          </a:p>
          <a:p>
            <a:pPr lvl="1"/>
            <a:r>
              <a:rPr lang="en-US" sz="2200" dirty="0">
                <a:latin typeface="+mj-lt"/>
              </a:rPr>
              <a:t>GPS</a:t>
            </a:r>
          </a:p>
          <a:p>
            <a:pPr lvl="1"/>
            <a:r>
              <a:rPr lang="en-US" sz="2200" dirty="0">
                <a:latin typeface="+mj-lt"/>
              </a:rPr>
              <a:t>Inertial motion sensors (IMU)</a:t>
            </a:r>
          </a:p>
        </p:txBody>
      </p:sp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FCC9C0D8-8BEB-7E29-03DD-A44C7CF572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6" t="11337" r="6508" b="11940"/>
          <a:stretch/>
        </p:blipFill>
        <p:spPr bwMode="auto">
          <a:xfrm>
            <a:off x="8366583" y="1838325"/>
            <a:ext cx="3467181" cy="29442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4687945-5A0F-8211-E8A5-3844F096D30B}"/>
              </a:ext>
            </a:extLst>
          </p:cNvPr>
          <p:cNvSpPr txBox="1">
            <a:spLocks/>
          </p:cNvSpPr>
          <p:nvPr/>
        </p:nvSpPr>
        <p:spPr bwMode="auto">
          <a:xfrm>
            <a:off x="268224" y="5114639"/>
            <a:ext cx="1152352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7338" indent="-28733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8975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30288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+mj-lt"/>
              </a:rPr>
              <a:t>Data fused using Self localization and mapping algorithms (SLAM).</a:t>
            </a:r>
          </a:p>
          <a:p>
            <a:pPr lvl="1"/>
            <a:r>
              <a:rPr lang="en-US" sz="2200" dirty="0">
                <a:latin typeface="+mj-lt"/>
              </a:rPr>
              <a:t>Generates a point cloud of the scene 3D distances to points in the scene.</a:t>
            </a:r>
          </a:p>
          <a:p>
            <a:pPr lvl="1"/>
            <a:r>
              <a:rPr lang="en-US" sz="2200" dirty="0">
                <a:latin typeface="+mj-lt"/>
              </a:rPr>
              <a:t>Pose information (instrument location and pointing with respect to the cloud).</a:t>
            </a:r>
          </a:p>
          <a:p>
            <a:endParaRPr lang="en-US" dirty="0">
              <a:latin typeface="+mj-lt"/>
            </a:endParaRPr>
          </a:p>
          <a:p>
            <a:pPr marL="403225" lvl="1" indent="0">
              <a:buFont typeface="Century Gothic" panose="020B0502020202020204" pitchFamily="34" charset="0"/>
              <a:buNone/>
            </a:pPr>
            <a:endParaRPr lang="en-US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29F5C5-6BA8-BBFB-2117-C595F1ED36C1}"/>
              </a:ext>
            </a:extLst>
          </p:cNvPr>
          <p:cNvSpPr txBox="1"/>
          <p:nvPr/>
        </p:nvSpPr>
        <p:spPr>
          <a:xfrm>
            <a:off x="10677525" y="914400"/>
            <a:ext cx="82747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i="1" dirty="0">
                <a:solidFill>
                  <a:srgbClr val="FF0000"/>
                </a:solidFill>
                <a:latin typeface="+mn-lt"/>
              </a:rPr>
              <a:t>LIDAR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E20886D-CC1B-EEF4-7B69-E1B9F1711264}"/>
              </a:ext>
            </a:extLst>
          </p:cNvPr>
          <p:cNvCxnSpPr>
            <a:stCxn id="6" idx="2"/>
          </p:cNvCxnSpPr>
          <p:nvPr/>
        </p:nvCxnSpPr>
        <p:spPr>
          <a:xfrm flipH="1">
            <a:off x="10458450" y="1256032"/>
            <a:ext cx="632811" cy="896618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BEE57DD-E91C-782C-3E18-419C0D314CF6}"/>
              </a:ext>
            </a:extLst>
          </p:cNvPr>
          <p:cNvCxnSpPr>
            <a:cxnSpLocks/>
          </p:cNvCxnSpPr>
          <p:nvPr/>
        </p:nvCxnSpPr>
        <p:spPr>
          <a:xfrm flipH="1">
            <a:off x="9355629" y="1562100"/>
            <a:ext cx="124428" cy="838060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1C5CC30-C411-0C3E-DD86-184D3817F719}"/>
              </a:ext>
            </a:extLst>
          </p:cNvPr>
          <p:cNvSpPr txBox="1"/>
          <p:nvPr/>
        </p:nvSpPr>
        <p:spPr>
          <a:xfrm>
            <a:off x="8667996" y="1256032"/>
            <a:ext cx="186301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i="1" dirty="0">
                <a:solidFill>
                  <a:srgbClr val="FF0000"/>
                </a:solidFill>
                <a:latin typeface="+mn-lt"/>
              </a:rPr>
              <a:t>Stereo camera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6379BD-342A-D666-5641-B7028AD7F463}"/>
              </a:ext>
            </a:extLst>
          </p:cNvPr>
          <p:cNvSpPr txBox="1"/>
          <p:nvPr/>
        </p:nvSpPr>
        <p:spPr>
          <a:xfrm>
            <a:off x="6895225" y="3928795"/>
            <a:ext cx="1335622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i="1" dirty="0">
                <a:solidFill>
                  <a:srgbClr val="FF0000"/>
                </a:solidFill>
                <a:latin typeface="+mn-lt"/>
              </a:rPr>
              <a:t>SLAM </a:t>
            </a:r>
          </a:p>
          <a:p>
            <a:pPr algn="l">
              <a:lnSpc>
                <a:spcPct val="90000"/>
              </a:lnSpc>
            </a:pPr>
            <a:r>
              <a:rPr lang="en-US" i="1" dirty="0">
                <a:solidFill>
                  <a:srgbClr val="FF0000"/>
                </a:solidFill>
                <a:latin typeface="+mn-lt"/>
              </a:rPr>
              <a:t>Computer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8D3A44E-3870-955E-E663-AF9B624DE6C0}"/>
              </a:ext>
            </a:extLst>
          </p:cNvPr>
          <p:cNvCxnSpPr>
            <a:cxnSpLocks/>
          </p:cNvCxnSpPr>
          <p:nvPr/>
        </p:nvCxnSpPr>
        <p:spPr>
          <a:xfrm>
            <a:off x="7772400" y="4067175"/>
            <a:ext cx="1583229" cy="114300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114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CEE3B-91A0-9682-99AB-954E47306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5D73431-12CD-4652-1E50-8E6115FC714B}"/>
              </a:ext>
            </a:extLst>
          </p:cNvPr>
          <p:cNvGrpSpPr/>
          <p:nvPr/>
        </p:nvGrpSpPr>
        <p:grpSpPr>
          <a:xfrm>
            <a:off x="6103447" y="140137"/>
            <a:ext cx="5985047" cy="3288863"/>
            <a:chOff x="1497724" y="889000"/>
            <a:chExt cx="8275134" cy="4857750"/>
          </a:xfrm>
        </p:grpSpPr>
        <p:pic>
          <p:nvPicPr>
            <p:cNvPr id="7" name="Picture 6" descr="A picture containing indoor, electronics&#10;&#10;Description automatically generated">
              <a:extLst>
                <a:ext uri="{FF2B5EF4-FFF2-40B4-BE49-F238E27FC236}">
                  <a16:creationId xmlns:a16="http://schemas.microsoft.com/office/drawing/2014/main" id="{B174C93E-98A7-5825-3384-E4BE0414B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00458" y="889000"/>
              <a:ext cx="7772400" cy="485775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3180421-557E-EB39-3B71-94346E9A20F1}"/>
                </a:ext>
              </a:extLst>
            </p:cNvPr>
            <p:cNvGrpSpPr/>
            <p:nvPr/>
          </p:nvGrpSpPr>
          <p:grpSpPr>
            <a:xfrm>
              <a:off x="1663310" y="1222092"/>
              <a:ext cx="7513223" cy="4226188"/>
              <a:chOff x="0" y="0"/>
              <a:chExt cx="7772400" cy="4371975"/>
            </a:xfrm>
          </p:grpSpPr>
          <p:pic>
            <p:nvPicPr>
              <p:cNvPr id="10" name="Picture 9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4DC87452-6C9F-9597-37B9-39036E98E9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7772400" cy="4371975"/>
              </a:xfrm>
              <a:prstGeom prst="rect">
                <a:avLst/>
              </a:prstGeom>
            </p:spPr>
          </p:pic>
          <p:pic>
            <p:nvPicPr>
              <p:cNvPr id="11" name="Picture 10" descr="A screenshot of a computer&#10;&#10;Description automatically generated with low confidence">
                <a:extLst>
                  <a:ext uri="{FF2B5EF4-FFF2-40B4-BE49-F238E27FC236}">
                    <a16:creationId xmlns:a16="http://schemas.microsoft.com/office/drawing/2014/main" id="{A5638480-BF92-AA98-3C4D-EFEA637A8B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7772400" cy="4371975"/>
              </a:xfrm>
              <a:prstGeom prst="rect">
                <a:avLst/>
              </a:prstGeom>
            </p:spPr>
          </p:pic>
          <p:pic>
            <p:nvPicPr>
              <p:cNvPr id="12" name="Picture 11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C57C14BF-6212-9829-C7FA-CF07C30AD2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7772400" cy="4371975"/>
              </a:xfrm>
              <a:prstGeom prst="rect">
                <a:avLst/>
              </a:prstGeom>
            </p:spPr>
          </p:pic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D9121D1-F1C8-C8E8-B06E-2133DACCBBC0}"/>
                </a:ext>
              </a:extLst>
            </p:cNvPr>
            <p:cNvSpPr/>
            <p:nvPr/>
          </p:nvSpPr>
          <p:spPr>
            <a:xfrm>
              <a:off x="1497724" y="1939159"/>
              <a:ext cx="486968" cy="29639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A5B5E3B-251B-0455-94C9-D90B6E0239B4}"/>
              </a:ext>
            </a:extLst>
          </p:cNvPr>
          <p:cNvGrpSpPr/>
          <p:nvPr/>
        </p:nvGrpSpPr>
        <p:grpSpPr>
          <a:xfrm>
            <a:off x="6459606" y="140137"/>
            <a:ext cx="5628888" cy="3288863"/>
            <a:chOff x="2021703" y="889000"/>
            <a:chExt cx="7782697" cy="4857750"/>
          </a:xfrm>
        </p:grpSpPr>
        <p:pic>
          <p:nvPicPr>
            <p:cNvPr id="14" name="Picture 13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5AAC516C-6EBB-2E93-FF83-07784110C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32000" y="889000"/>
              <a:ext cx="7772400" cy="4857750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F9AB19F-DC0E-0081-D249-E0D0EA006A5D}"/>
                </a:ext>
              </a:extLst>
            </p:cNvPr>
            <p:cNvGrpSpPr/>
            <p:nvPr/>
          </p:nvGrpSpPr>
          <p:grpSpPr>
            <a:xfrm>
              <a:off x="2021703" y="1377050"/>
              <a:ext cx="7088056" cy="3987032"/>
              <a:chOff x="0" y="0"/>
              <a:chExt cx="7772400" cy="437197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9883E47D-62FE-6E55-8BBB-22142AB369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7772400" cy="4371975"/>
              </a:xfrm>
              <a:prstGeom prst="rect">
                <a:avLst/>
              </a:prstGeom>
            </p:spPr>
          </p:pic>
          <p:pic>
            <p:nvPicPr>
              <p:cNvPr id="17" name="Picture 16" descr="A picture containing chart&#10;&#10;Description automatically generated">
                <a:extLst>
                  <a:ext uri="{FF2B5EF4-FFF2-40B4-BE49-F238E27FC236}">
                    <a16:creationId xmlns:a16="http://schemas.microsoft.com/office/drawing/2014/main" id="{638B8B61-941E-DF35-7E22-104EAA8C8C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0"/>
                <a:ext cx="7772400" cy="4371975"/>
              </a:xfrm>
              <a:prstGeom prst="rect">
                <a:avLst/>
              </a:prstGeom>
            </p:spPr>
          </p:pic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ADBCEBC-B7F2-B167-FC7F-7DFFF3F721CC}"/>
              </a:ext>
            </a:extLst>
          </p:cNvPr>
          <p:cNvGrpSpPr/>
          <p:nvPr/>
        </p:nvGrpSpPr>
        <p:grpSpPr>
          <a:xfrm>
            <a:off x="6467053" y="140137"/>
            <a:ext cx="5621441" cy="3288863"/>
            <a:chOff x="2032000" y="889000"/>
            <a:chExt cx="7772400" cy="4857750"/>
          </a:xfrm>
        </p:grpSpPr>
        <p:pic>
          <p:nvPicPr>
            <p:cNvPr id="19" name="Picture 18" descr="A picture containing indoor, ceiling&#10;&#10;Description automatically generated">
              <a:extLst>
                <a:ext uri="{FF2B5EF4-FFF2-40B4-BE49-F238E27FC236}">
                  <a16:creationId xmlns:a16="http://schemas.microsoft.com/office/drawing/2014/main" id="{61D2678C-A436-821D-4741-AC1FC255D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32000" y="889000"/>
              <a:ext cx="7772400" cy="4857750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38D0B50-2CC3-9A86-A51F-414980F3F6BC}"/>
                </a:ext>
              </a:extLst>
            </p:cNvPr>
            <p:cNvGrpSpPr/>
            <p:nvPr/>
          </p:nvGrpSpPr>
          <p:grpSpPr>
            <a:xfrm>
              <a:off x="2131659" y="1456407"/>
              <a:ext cx="6843437" cy="3849434"/>
              <a:chOff x="-156950" y="-532264"/>
              <a:chExt cx="7772400" cy="4371976"/>
            </a:xfrm>
          </p:grpSpPr>
          <p:pic>
            <p:nvPicPr>
              <p:cNvPr id="21" name="Picture 20" descr="A picture containing chart&#10;&#10;Description automatically generated">
                <a:extLst>
                  <a:ext uri="{FF2B5EF4-FFF2-40B4-BE49-F238E27FC236}">
                    <a16:creationId xmlns:a16="http://schemas.microsoft.com/office/drawing/2014/main" id="{2E47ABF0-A272-28DD-9CA1-153B93DA48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156950" y="-532263"/>
                <a:ext cx="7772400" cy="4371975"/>
              </a:xfrm>
              <a:prstGeom prst="rect">
                <a:avLst/>
              </a:prstGeom>
            </p:spPr>
          </p:pic>
          <p:pic>
            <p:nvPicPr>
              <p:cNvPr id="22" name="Picture 21" descr="A screenshot of a computer&#10;&#10;Description automatically generated with low confidence">
                <a:extLst>
                  <a:ext uri="{FF2B5EF4-FFF2-40B4-BE49-F238E27FC236}">
                    <a16:creationId xmlns:a16="http://schemas.microsoft.com/office/drawing/2014/main" id="{4092DF59-C84A-B21B-1671-4BE302FDDC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156950" y="-532263"/>
                <a:ext cx="7772400" cy="4371975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757AC8DA-3165-4931-9FF2-FB3A478D67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-156950" y="-532264"/>
                <a:ext cx="7772400" cy="4371975"/>
              </a:xfrm>
              <a:prstGeom prst="rect">
                <a:avLst/>
              </a:prstGeom>
            </p:spPr>
          </p:pic>
        </p:grpSp>
      </p:grp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917C100-5143-3747-0AA4-D6FFABD3E648}"/>
              </a:ext>
            </a:extLst>
          </p:cNvPr>
          <p:cNvSpPr txBox="1">
            <a:spLocks/>
          </p:cNvSpPr>
          <p:nvPr/>
        </p:nvSpPr>
        <p:spPr bwMode="auto">
          <a:xfrm>
            <a:off x="425819" y="876456"/>
            <a:ext cx="6132636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7338" indent="-28733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8975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30288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+mj-lt"/>
              </a:rPr>
              <a:t>Start with LIDAR point cloud on a single image.</a:t>
            </a:r>
          </a:p>
          <a:p>
            <a:r>
              <a:rPr lang="en-US" sz="2600" dirty="0">
                <a:latin typeface="+mj-lt"/>
              </a:rPr>
              <a:t>Move to new locations.</a:t>
            </a:r>
          </a:p>
          <a:p>
            <a:r>
              <a:rPr lang="en-US" sz="2600" dirty="0">
                <a:latin typeface="+mj-lt"/>
              </a:rPr>
              <a:t>At each location match the same points to allow connecting point clouds.</a:t>
            </a:r>
          </a:p>
          <a:p>
            <a:r>
              <a:rPr lang="en-US" sz="2600" dirty="0">
                <a:latin typeface="+mj-lt"/>
              </a:rPr>
              <a:t>Build full point cloud by scanning.</a:t>
            </a:r>
          </a:p>
          <a:p>
            <a:endParaRPr lang="en-US" sz="2200" dirty="0">
              <a:latin typeface="+mj-lt"/>
            </a:endParaRPr>
          </a:p>
        </p:txBody>
      </p:sp>
      <p:pic>
        <p:nvPicPr>
          <p:cNvPr id="37" name="Content Placeholder 4">
            <a:extLst>
              <a:ext uri="{FF2B5EF4-FFF2-40B4-BE49-F238E27FC236}">
                <a16:creationId xmlns:a16="http://schemas.microsoft.com/office/drawing/2014/main" id="{B313C798-5FF3-A4BB-CF50-F5BE4A2EF13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 bwMode="auto">
          <a:xfrm>
            <a:off x="7933153" y="3580640"/>
            <a:ext cx="3833028" cy="302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F515FD6-3465-083D-8E9C-2B86DE049C6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3225" y="4193762"/>
            <a:ext cx="5630333" cy="252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A7621-AEF8-CD96-4E62-FBB06709B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fixed locations collect gamma-ray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657B4-CE40-F120-669D-9EE1FFE9A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8" y="903927"/>
            <a:ext cx="11686032" cy="4047778"/>
          </a:xfrm>
        </p:spPr>
        <p:txBody>
          <a:bodyPr/>
          <a:lstStyle/>
          <a:p>
            <a:r>
              <a:rPr lang="en-US" dirty="0"/>
              <a:t>Need longer dwell for fixed statistics.</a:t>
            </a:r>
          </a:p>
          <a:p>
            <a:r>
              <a:rPr lang="en-US" dirty="0"/>
              <a:t>Contextual information from SLAM provides pose of imager.</a:t>
            </a:r>
          </a:p>
          <a:p>
            <a:pPr lvl="1"/>
            <a:r>
              <a:rPr lang="en-US" dirty="0"/>
              <a:t>Informs location and distance to objects in the image.</a:t>
            </a:r>
          </a:p>
          <a:p>
            <a:pPr marL="398463" lvl="1" indent="0">
              <a:buNone/>
            </a:pPr>
            <a:endParaRPr lang="en-US" dirty="0"/>
          </a:p>
          <a:p>
            <a:pPr marL="398463" lvl="1" indent="0">
              <a:buNone/>
            </a:pPr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3AF8BD1-6E17-1E86-33F6-5BE141143668}"/>
              </a:ext>
            </a:extLst>
          </p:cNvPr>
          <p:cNvGrpSpPr/>
          <p:nvPr/>
        </p:nvGrpSpPr>
        <p:grpSpPr>
          <a:xfrm>
            <a:off x="4715613" y="2927816"/>
            <a:ext cx="3114341" cy="3843545"/>
            <a:chOff x="4715613" y="2927816"/>
            <a:chExt cx="3114341" cy="384354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9C0E73B-EBC6-FCC7-4CCE-3DB50DF8607B}"/>
                </a:ext>
              </a:extLst>
            </p:cNvPr>
            <p:cNvGrpSpPr/>
            <p:nvPr/>
          </p:nvGrpSpPr>
          <p:grpSpPr>
            <a:xfrm>
              <a:off x="4715613" y="2927816"/>
              <a:ext cx="3114341" cy="1819656"/>
              <a:chOff x="2021703" y="889000"/>
              <a:chExt cx="7782697" cy="4857750"/>
            </a:xfrm>
          </p:grpSpPr>
          <p:pic>
            <p:nvPicPr>
              <p:cNvPr id="12" name="Picture 11" descr="A picture containing indoor&#10;&#10;Description automatically generated">
                <a:extLst>
                  <a:ext uri="{FF2B5EF4-FFF2-40B4-BE49-F238E27FC236}">
                    <a16:creationId xmlns:a16="http://schemas.microsoft.com/office/drawing/2014/main" id="{06622830-0BCE-AF38-3997-7C985D4A10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032000" y="889000"/>
                <a:ext cx="7772400" cy="4857750"/>
              </a:xfrm>
              <a:prstGeom prst="rect">
                <a:avLst/>
              </a:prstGeom>
            </p:spPr>
          </p:pic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72CA1D9B-326F-D19E-DA6A-0A328F8E4793}"/>
                  </a:ext>
                </a:extLst>
              </p:cNvPr>
              <p:cNvGrpSpPr/>
              <p:nvPr/>
            </p:nvGrpSpPr>
            <p:grpSpPr>
              <a:xfrm>
                <a:off x="2021703" y="1377050"/>
                <a:ext cx="7088056" cy="3987032"/>
                <a:chOff x="0" y="0"/>
                <a:chExt cx="7772400" cy="4371975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2D7BBCDE-B4E9-CE6A-2281-D88454AA4E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0" y="0"/>
                  <a:ext cx="7772400" cy="4371975"/>
                </a:xfrm>
                <a:prstGeom prst="rect">
                  <a:avLst/>
                </a:prstGeom>
              </p:spPr>
            </p:pic>
            <p:pic>
              <p:nvPicPr>
                <p:cNvPr id="15" name="Picture 14" descr="A picture containing chart&#10;&#10;Description automatically generated">
                  <a:extLst>
                    <a:ext uri="{FF2B5EF4-FFF2-40B4-BE49-F238E27FC236}">
                      <a16:creationId xmlns:a16="http://schemas.microsoft.com/office/drawing/2014/main" id="{B4533BD9-DFEA-6C58-F1FF-D2D39D1898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0" y="0"/>
                  <a:ext cx="7772400" cy="4371975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29BD711-0ACD-A138-7FBC-EF27F3E9B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48950" y="4805401"/>
              <a:ext cx="1965960" cy="196596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9A7A007-23F7-3702-0F6E-45947390DD04}"/>
              </a:ext>
            </a:extLst>
          </p:cNvPr>
          <p:cNvGrpSpPr/>
          <p:nvPr/>
        </p:nvGrpSpPr>
        <p:grpSpPr>
          <a:xfrm>
            <a:off x="942436" y="2927816"/>
            <a:ext cx="3311396" cy="3837805"/>
            <a:chOff x="942436" y="2927816"/>
            <a:chExt cx="3311396" cy="383780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1287485-9791-29E3-ABF4-45A00D8A38CD}"/>
                </a:ext>
              </a:extLst>
            </p:cNvPr>
            <p:cNvGrpSpPr/>
            <p:nvPr/>
          </p:nvGrpSpPr>
          <p:grpSpPr>
            <a:xfrm>
              <a:off x="942436" y="2927816"/>
              <a:ext cx="3311396" cy="1819656"/>
              <a:chOff x="1497724" y="889000"/>
              <a:chExt cx="8275134" cy="4857750"/>
            </a:xfrm>
          </p:grpSpPr>
          <p:pic>
            <p:nvPicPr>
              <p:cNvPr id="5" name="Picture 4" descr="A picture containing indoor, electronics&#10;&#10;Description automatically generated">
                <a:extLst>
                  <a:ext uri="{FF2B5EF4-FFF2-40B4-BE49-F238E27FC236}">
                    <a16:creationId xmlns:a16="http://schemas.microsoft.com/office/drawing/2014/main" id="{D1DAAF8A-73A9-558C-5540-BB5DAFD097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00458" y="889000"/>
                <a:ext cx="7772400" cy="4857750"/>
              </a:xfrm>
              <a:prstGeom prst="rect">
                <a:avLst/>
              </a:prstGeom>
            </p:spPr>
          </p:pic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B943FBE3-36B4-CF62-9562-3C6A1C5E3C8B}"/>
                  </a:ext>
                </a:extLst>
              </p:cNvPr>
              <p:cNvGrpSpPr/>
              <p:nvPr/>
            </p:nvGrpSpPr>
            <p:grpSpPr>
              <a:xfrm>
                <a:off x="1663310" y="1222092"/>
                <a:ext cx="7513223" cy="4226188"/>
                <a:chOff x="0" y="0"/>
                <a:chExt cx="7772400" cy="4371975"/>
              </a:xfrm>
            </p:grpSpPr>
            <p:pic>
              <p:nvPicPr>
                <p:cNvPr id="8" name="Picture 7" descr="A picture containing shape&#10;&#10;Description automatically generated">
                  <a:extLst>
                    <a:ext uri="{FF2B5EF4-FFF2-40B4-BE49-F238E27FC236}">
                      <a16:creationId xmlns:a16="http://schemas.microsoft.com/office/drawing/2014/main" id="{B3CF90AC-AFA8-D371-40A2-FF725FE4F2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0" y="0"/>
                  <a:ext cx="7772400" cy="4371975"/>
                </a:xfrm>
                <a:prstGeom prst="rect">
                  <a:avLst/>
                </a:prstGeom>
              </p:spPr>
            </p:pic>
            <p:pic>
              <p:nvPicPr>
                <p:cNvPr id="9" name="Picture 8" descr="A screenshot of a computer&#10;&#10;Description automatically generated with low confidence">
                  <a:extLst>
                    <a:ext uri="{FF2B5EF4-FFF2-40B4-BE49-F238E27FC236}">
                      <a16:creationId xmlns:a16="http://schemas.microsoft.com/office/drawing/2014/main" id="{1CF390D3-B42E-6710-CECE-18EE131387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0" y="0"/>
                  <a:ext cx="7772400" cy="4371975"/>
                </a:xfrm>
                <a:prstGeom prst="rect">
                  <a:avLst/>
                </a:prstGeom>
              </p:spPr>
            </p:pic>
            <p:pic>
              <p:nvPicPr>
                <p:cNvPr id="10" name="Picture 9" descr="A picture containing text&#10;&#10;Description automatically generated">
                  <a:extLst>
                    <a:ext uri="{FF2B5EF4-FFF2-40B4-BE49-F238E27FC236}">
                      <a16:creationId xmlns:a16="http://schemas.microsoft.com/office/drawing/2014/main" id="{4F56478E-3B10-3BC3-7150-9F28673AC8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0" y="0"/>
                  <a:ext cx="7772400" cy="4371975"/>
                </a:xfrm>
                <a:prstGeom prst="rect">
                  <a:avLst/>
                </a:prstGeom>
              </p:spPr>
            </p:pic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9F8DB8D-123B-5EE7-2E63-FA5CF9BBED21}"/>
                  </a:ext>
                </a:extLst>
              </p:cNvPr>
              <p:cNvSpPr/>
              <p:nvPr/>
            </p:nvSpPr>
            <p:spPr>
              <a:xfrm>
                <a:off x="1497724" y="1939159"/>
                <a:ext cx="486968" cy="29639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DAB049A-A796-FCC9-3F14-3158705AC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93762" y="4799661"/>
              <a:ext cx="1965960" cy="196596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544D69F-770E-8432-A886-1867C53A9298}"/>
              </a:ext>
            </a:extLst>
          </p:cNvPr>
          <p:cNvGrpSpPr/>
          <p:nvPr/>
        </p:nvGrpSpPr>
        <p:grpSpPr>
          <a:xfrm>
            <a:off x="8291735" y="2927816"/>
            <a:ext cx="3110220" cy="3833001"/>
            <a:chOff x="8291735" y="2927816"/>
            <a:chExt cx="3110220" cy="383300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1D03C8E-B37A-31DA-98C0-AD27F7B537C3}"/>
                </a:ext>
              </a:extLst>
            </p:cNvPr>
            <p:cNvGrpSpPr/>
            <p:nvPr/>
          </p:nvGrpSpPr>
          <p:grpSpPr>
            <a:xfrm>
              <a:off x="8291735" y="2927816"/>
              <a:ext cx="3110220" cy="1819656"/>
              <a:chOff x="2032000" y="889000"/>
              <a:chExt cx="7772400" cy="4857750"/>
            </a:xfrm>
          </p:grpSpPr>
          <p:pic>
            <p:nvPicPr>
              <p:cNvPr id="17" name="Picture 16" descr="A picture containing indoor, ceiling&#10;&#10;Description automatically generated">
                <a:extLst>
                  <a:ext uri="{FF2B5EF4-FFF2-40B4-BE49-F238E27FC236}">
                    <a16:creationId xmlns:a16="http://schemas.microsoft.com/office/drawing/2014/main" id="{4F779E9F-B49B-AF6E-720D-56E4F6ECE0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032000" y="889000"/>
                <a:ext cx="7772400" cy="4857750"/>
              </a:xfrm>
              <a:prstGeom prst="rect">
                <a:avLst/>
              </a:prstGeom>
            </p:spPr>
          </p:pic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7BCDA9EE-B4B0-1DEC-F1D7-B53A1DF150A6}"/>
                  </a:ext>
                </a:extLst>
              </p:cNvPr>
              <p:cNvGrpSpPr/>
              <p:nvPr/>
            </p:nvGrpSpPr>
            <p:grpSpPr>
              <a:xfrm>
                <a:off x="2131659" y="1456407"/>
                <a:ext cx="6843437" cy="3849434"/>
                <a:chOff x="-156950" y="-532264"/>
                <a:chExt cx="7772400" cy="4371976"/>
              </a:xfrm>
            </p:grpSpPr>
            <p:pic>
              <p:nvPicPr>
                <p:cNvPr id="19" name="Picture 18" descr="A picture containing chart&#10;&#10;Description automatically generated">
                  <a:extLst>
                    <a:ext uri="{FF2B5EF4-FFF2-40B4-BE49-F238E27FC236}">
                      <a16:creationId xmlns:a16="http://schemas.microsoft.com/office/drawing/2014/main" id="{3C5B11BB-E3B3-EFC7-9AFB-D61FEBD2AF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-156950" y="-532263"/>
                  <a:ext cx="7772400" cy="4371975"/>
                </a:xfrm>
                <a:prstGeom prst="rect">
                  <a:avLst/>
                </a:prstGeom>
              </p:spPr>
            </p:pic>
            <p:pic>
              <p:nvPicPr>
                <p:cNvPr id="20" name="Picture 19" descr="A screenshot of a computer&#10;&#10;Description automatically generated with low confidence">
                  <a:extLst>
                    <a:ext uri="{FF2B5EF4-FFF2-40B4-BE49-F238E27FC236}">
                      <a16:creationId xmlns:a16="http://schemas.microsoft.com/office/drawing/2014/main" id="{1F28D637-1607-BF63-0A42-00D48EE5CB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-156950" y="-532263"/>
                  <a:ext cx="7772400" cy="4371975"/>
                </a:xfrm>
                <a:prstGeom prst="rect">
                  <a:avLst/>
                </a:prstGeom>
              </p:spPr>
            </p:pic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D27562B2-199B-F1C9-96A4-AC25EB91DB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-156950" y="-532264"/>
                  <a:ext cx="7772400" cy="4371975"/>
                </a:xfrm>
                <a:prstGeom prst="rect">
                  <a:avLst/>
                </a:prstGeom>
              </p:spPr>
            </p:pic>
          </p:grp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1100FBE-2496-06AB-06D1-D557E8F94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104139" y="4794857"/>
              <a:ext cx="1965960" cy="1965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170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C85A8-E644-8063-3A42-8D55328ED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400F5-CB31-77C1-6A6F-6B61CB41B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233" y="932150"/>
            <a:ext cx="11859767" cy="4047778"/>
          </a:xfrm>
        </p:spPr>
        <p:txBody>
          <a:bodyPr/>
          <a:lstStyle/>
          <a:p>
            <a:r>
              <a:rPr lang="en-US" dirty="0"/>
              <a:t>Measurement procedure:</a:t>
            </a:r>
          </a:p>
          <a:p>
            <a:pPr lvl="1"/>
            <a:r>
              <a:rPr lang="en-US" dirty="0"/>
              <a:t>Map measurement region with contextual sensors.</a:t>
            </a:r>
          </a:p>
          <a:p>
            <a:pPr lvl="1"/>
            <a:r>
              <a:rPr lang="en-US" dirty="0"/>
              <a:t>Select a few directions for long dwell measurements.</a:t>
            </a:r>
          </a:p>
          <a:p>
            <a:pPr lvl="2"/>
            <a:r>
              <a:rPr lang="en-US" dirty="0"/>
              <a:t>Need good counting statistics for accurate quantitation.</a:t>
            </a:r>
          </a:p>
          <a:p>
            <a:pPr lvl="1"/>
            <a:r>
              <a:rPr lang="en-US" dirty="0" err="1"/>
              <a:t>Voxelize</a:t>
            </a:r>
            <a:r>
              <a:rPr lang="en-US" dirty="0"/>
              <a:t> the measurement region. </a:t>
            </a:r>
          </a:p>
          <a:p>
            <a:pPr lvl="1"/>
            <a:r>
              <a:rPr lang="en-US" dirty="0"/>
              <a:t>Perform MLEM analysis.</a:t>
            </a:r>
          </a:p>
          <a:p>
            <a:pPr lvl="1"/>
            <a:r>
              <a:rPr lang="en-US" dirty="0"/>
              <a:t>Integrate the amount of material.</a:t>
            </a:r>
          </a:p>
          <a:p>
            <a:r>
              <a:rPr lang="en-US" dirty="0"/>
              <a:t>Issues</a:t>
            </a:r>
          </a:p>
          <a:p>
            <a:pPr lvl="1"/>
            <a:r>
              <a:rPr lang="en-US" dirty="0"/>
              <a:t>Using a large voxel set and MLEM is computationally expensive.</a:t>
            </a:r>
          </a:p>
          <a:p>
            <a:pPr lvl="1"/>
            <a:r>
              <a:rPr lang="en-US" dirty="0"/>
              <a:t>Few-view data can be underdetermined for tomography (ghost sources).</a:t>
            </a:r>
          </a:p>
          <a:p>
            <a:pPr lvl="1"/>
            <a:r>
              <a:rPr lang="en-US" dirty="0"/>
              <a:t>Matching precomputed response maps to measurement voxels. </a:t>
            </a:r>
          </a:p>
          <a:p>
            <a:pPr lvl="1"/>
            <a:endParaRPr lang="en-US" dirty="0"/>
          </a:p>
          <a:p>
            <a:pPr marL="398463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78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AB99A-A088-BD67-356E-0B936C626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“Early-Fusion” Data Projection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001DE-E958-4F07-0358-0AAD77E9E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855" y="879035"/>
            <a:ext cx="11430000" cy="4047778"/>
          </a:xfrm>
        </p:spPr>
        <p:txBody>
          <a:bodyPr/>
          <a:lstStyle/>
          <a:p>
            <a:r>
              <a:rPr lang="en-US" dirty="0"/>
              <a:t>Directly use the detector data and system response matrix to project data onto the scene.</a:t>
            </a:r>
          </a:p>
          <a:p>
            <a:pPr lvl="1"/>
            <a:r>
              <a:rPr lang="en-US" dirty="0"/>
              <a:t>Use maximum likelihood expectation maximization (MLEM).</a:t>
            </a:r>
          </a:p>
          <a:p>
            <a:pPr lvl="1"/>
            <a:r>
              <a:rPr lang="en-US" dirty="0"/>
              <a:t>Pre-generate response matrix from calibration data and simulations.</a:t>
            </a:r>
          </a:p>
          <a:p>
            <a:r>
              <a:rPr lang="en-US" dirty="0"/>
              <a:t>Response matrix provides a quantitative link between each 3D voxel in the field of view and each detector pixel.</a:t>
            </a:r>
          </a:p>
          <a:p>
            <a:r>
              <a:rPr lang="en-US" dirty="0"/>
              <a:t>No initial deconvolution.</a:t>
            </a:r>
          </a:p>
          <a:p>
            <a:r>
              <a:rPr lang="en-US" dirty="0"/>
              <a:t>Can include subtle effects such as:</a:t>
            </a:r>
          </a:p>
          <a:p>
            <a:pPr lvl="1"/>
            <a:r>
              <a:rPr lang="en-US" dirty="0"/>
              <a:t>Partial shadow shift if moving less than a full resolution element,</a:t>
            </a:r>
          </a:p>
          <a:p>
            <a:pPr lvl="1"/>
            <a:r>
              <a:rPr lang="en-US" dirty="0"/>
              <a:t>Source distance information (magnification of </a:t>
            </a:r>
            <a:r>
              <a:rPr lang="en-US" dirty="0" err="1"/>
              <a:t>shadowgram</a:t>
            </a:r>
            <a:r>
              <a:rPr lang="en-US" dirty="0"/>
              <a:t>),</a:t>
            </a:r>
          </a:p>
          <a:p>
            <a:pPr lvl="1"/>
            <a:r>
              <a:rPr lang="en-US" dirty="0"/>
              <a:t>Detector imperfections (If you can map them),</a:t>
            </a:r>
          </a:p>
          <a:p>
            <a:pPr lvl="1"/>
            <a:r>
              <a:rPr lang="en-US" dirty="0"/>
              <a:t>Attenuation of intervening materials (if known).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129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3ECDAA8-E2F4-4C55-3558-9678A9AB8AC2}"/>
              </a:ext>
            </a:extLst>
          </p:cNvPr>
          <p:cNvSpPr/>
          <p:nvPr/>
        </p:nvSpPr>
        <p:spPr>
          <a:xfrm>
            <a:off x="7639528" y="1807500"/>
            <a:ext cx="358717" cy="5429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FBD150-8270-12AC-86E5-C69784EEC1F5}"/>
              </a:ext>
            </a:extLst>
          </p:cNvPr>
          <p:cNvSpPr/>
          <p:nvPr/>
        </p:nvSpPr>
        <p:spPr>
          <a:xfrm>
            <a:off x="6625536" y="2390660"/>
            <a:ext cx="1897252" cy="627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0139E2-1248-4756-A00F-B4966F76A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Iterative Reconstruction (MLEM)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5879C-6A83-420E-AE0B-D7FCAFB72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044193"/>
            <a:ext cx="11430000" cy="1927665"/>
          </a:xfrm>
        </p:spPr>
        <p:txBody>
          <a:bodyPr/>
          <a:lstStyle/>
          <a:p>
            <a:r>
              <a:rPr lang="en-US" dirty="0"/>
              <a:t>Start with the detector data and system response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0F325D-3377-457E-9E85-2BB019A35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8140" y="175783"/>
            <a:ext cx="2228850" cy="2238375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8C5B9B86-E7E5-412E-9B9B-5F42A1593A03}"/>
              </a:ext>
            </a:extLst>
          </p:cNvPr>
          <p:cNvSpPr/>
          <p:nvPr/>
        </p:nvSpPr>
        <p:spPr>
          <a:xfrm flipH="1">
            <a:off x="6495865" y="5603062"/>
            <a:ext cx="1704975" cy="714376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Det to </a:t>
            </a:r>
            <a:r>
              <a:rPr lang="en-US" sz="1600" dirty="0" err="1">
                <a:solidFill>
                  <a:schemeClr val="tx1"/>
                </a:solidFill>
              </a:rPr>
              <a:t>Im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2002C15F-5F61-4813-BAD6-E06FFDACC107}"/>
              </a:ext>
            </a:extLst>
          </p:cNvPr>
          <p:cNvSpPr/>
          <p:nvPr/>
        </p:nvSpPr>
        <p:spPr>
          <a:xfrm rot="16200000" flipV="1">
            <a:off x="9137180" y="4348772"/>
            <a:ext cx="400050" cy="443816"/>
          </a:xfrm>
          <a:prstGeom prst="down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466B4E-B9F8-4AD4-914B-8A1FD4C06CB3}"/>
              </a:ext>
            </a:extLst>
          </p:cNvPr>
          <p:cNvSpPr/>
          <p:nvPr/>
        </p:nvSpPr>
        <p:spPr>
          <a:xfrm>
            <a:off x="8324664" y="5684025"/>
            <a:ext cx="1076325" cy="55245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Det Mod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E9C90D3C-3E81-4077-89C0-6BF1B4D3A4C4}"/>
              </a:ext>
            </a:extLst>
          </p:cNvPr>
          <p:cNvSpPr/>
          <p:nvPr/>
        </p:nvSpPr>
        <p:spPr>
          <a:xfrm>
            <a:off x="6513015" y="3221286"/>
            <a:ext cx="1704975" cy="714376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 err="1">
                <a:solidFill>
                  <a:schemeClr val="tx1"/>
                </a:solidFill>
              </a:rPr>
              <a:t>Im</a:t>
            </a:r>
            <a:r>
              <a:rPr lang="en-US" sz="1600" dirty="0">
                <a:solidFill>
                  <a:schemeClr val="tx1"/>
                </a:solidFill>
              </a:rPr>
              <a:t> to Det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87A5D3-83B6-4A6D-AE47-747ABA164C3C}"/>
              </a:ext>
            </a:extLst>
          </p:cNvPr>
          <p:cNvSpPr/>
          <p:nvPr/>
        </p:nvSpPr>
        <p:spPr>
          <a:xfrm>
            <a:off x="9613459" y="4294454"/>
            <a:ext cx="1076325" cy="55245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Data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3D2E2A-A1B4-489A-AE7C-A2F259428C25}"/>
              </a:ext>
            </a:extLst>
          </p:cNvPr>
          <p:cNvSpPr/>
          <p:nvPr/>
        </p:nvSpPr>
        <p:spPr>
          <a:xfrm>
            <a:off x="8341815" y="3330823"/>
            <a:ext cx="1076325" cy="55245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Trial Data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A26BE4-B273-4A2F-AEE5-4E36A990464D}"/>
              </a:ext>
            </a:extLst>
          </p:cNvPr>
          <p:cNvSpPr/>
          <p:nvPr/>
        </p:nvSpPr>
        <p:spPr>
          <a:xfrm>
            <a:off x="5130369" y="3271457"/>
            <a:ext cx="1182621" cy="55245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Current Image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AA0AC74-D6C8-469A-9FBD-B75CA24365FF}"/>
              </a:ext>
            </a:extLst>
          </p:cNvPr>
          <p:cNvSpPr/>
          <p:nvPr/>
        </p:nvSpPr>
        <p:spPr>
          <a:xfrm>
            <a:off x="5130369" y="5672120"/>
            <a:ext cx="1182621" cy="55245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Delta Image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6722BC33-6788-4D37-BDC5-5B91189F3AE5}"/>
              </a:ext>
            </a:extLst>
          </p:cNvPr>
          <p:cNvSpPr/>
          <p:nvPr/>
        </p:nvSpPr>
        <p:spPr>
          <a:xfrm rot="5400000">
            <a:off x="8027489" y="4424819"/>
            <a:ext cx="1704975" cy="714376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Compare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E52FC39E-D52D-41A9-8435-9334B8DDC94E}"/>
              </a:ext>
            </a:extLst>
          </p:cNvPr>
          <p:cNvSpPr/>
          <p:nvPr/>
        </p:nvSpPr>
        <p:spPr>
          <a:xfrm rot="16200000" flipV="1">
            <a:off x="4794793" y="4378573"/>
            <a:ext cx="1704975" cy="714376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 err="1">
                <a:solidFill>
                  <a:schemeClr val="tx1"/>
                </a:solidFill>
              </a:rPr>
              <a:t>Applicaton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E91DDFF-BECB-4660-BF44-EB6C43556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16" y="1600200"/>
            <a:ext cx="1828800" cy="18288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7A82BEB-03C2-46F2-9C04-2327A865C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590" y="2953316"/>
            <a:ext cx="1834978" cy="18288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E7904C7-4A10-4DBB-935D-F85C69E69D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4542" y="3840181"/>
            <a:ext cx="1816526" cy="18288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95E98BF-8541-41F9-8B71-99C7B52ACE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2028" y="4392632"/>
            <a:ext cx="1828800" cy="18288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103D0C6-CD56-4282-921F-5033812AAB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9459" y="4663543"/>
            <a:ext cx="1822601" cy="1828800"/>
          </a:xfrm>
          <a:prstGeom prst="rect">
            <a:avLst/>
          </a:prstGeom>
        </p:spPr>
      </p:pic>
      <p:sp>
        <p:nvSpPr>
          <p:cNvPr id="41" name="Arrow: Curved Right 40">
            <a:extLst>
              <a:ext uri="{FF2B5EF4-FFF2-40B4-BE49-F238E27FC236}">
                <a16:creationId xmlns:a16="http://schemas.microsoft.com/office/drawing/2014/main" id="{CED1993B-B4D9-4EB1-9B38-F307F110780B}"/>
              </a:ext>
            </a:extLst>
          </p:cNvPr>
          <p:cNvSpPr/>
          <p:nvPr/>
        </p:nvSpPr>
        <p:spPr>
          <a:xfrm>
            <a:off x="6072480" y="4342259"/>
            <a:ext cx="1180914" cy="857706"/>
          </a:xfrm>
          <a:prstGeom prst="curved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Arrow: Curved Right 41">
            <a:extLst>
              <a:ext uri="{FF2B5EF4-FFF2-40B4-BE49-F238E27FC236}">
                <a16:creationId xmlns:a16="http://schemas.microsoft.com/office/drawing/2014/main" id="{ACFF9909-FBBF-4A0F-B145-EA5F7D7F82B3}"/>
              </a:ext>
            </a:extLst>
          </p:cNvPr>
          <p:cNvSpPr/>
          <p:nvPr/>
        </p:nvSpPr>
        <p:spPr>
          <a:xfrm flipH="1">
            <a:off x="7273863" y="4337450"/>
            <a:ext cx="1180914" cy="857706"/>
          </a:xfrm>
          <a:prstGeom prst="curved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C1A852A-0D93-4E1B-AA2C-26245AD1B977}"/>
              </a:ext>
            </a:extLst>
          </p:cNvPr>
          <p:cNvSpPr/>
          <p:nvPr/>
        </p:nvSpPr>
        <p:spPr>
          <a:xfrm>
            <a:off x="7280171" y="4755176"/>
            <a:ext cx="399670" cy="48912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6369A4A-FA6C-400D-A128-BE8F119328DD}"/>
              </a:ext>
            </a:extLst>
          </p:cNvPr>
          <p:cNvSpPr/>
          <p:nvPr/>
        </p:nvSpPr>
        <p:spPr>
          <a:xfrm>
            <a:off x="7560629" y="4870740"/>
            <a:ext cx="190500" cy="197402"/>
          </a:xfrm>
          <a:prstGeom prst="ellipse">
            <a:avLst/>
          </a:prstGeom>
          <a:solidFill>
            <a:schemeClr val="tx2"/>
          </a:solidFill>
          <a:ln w="19050">
            <a:solidFill>
              <a:schemeClr val="tx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2C89AFF-B724-4ED5-B2E9-3CFAEE9B796A}"/>
              </a:ext>
            </a:extLst>
          </p:cNvPr>
          <p:cNvSpPr/>
          <p:nvPr/>
        </p:nvSpPr>
        <p:spPr>
          <a:xfrm>
            <a:off x="7275954" y="4760860"/>
            <a:ext cx="399670" cy="48912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22DCC9-B103-0991-E012-EABE4166A9A9}"/>
              </a:ext>
            </a:extLst>
          </p:cNvPr>
          <p:cNvSpPr/>
          <p:nvPr/>
        </p:nvSpPr>
        <p:spPr>
          <a:xfrm>
            <a:off x="4990641" y="1600200"/>
            <a:ext cx="760164" cy="7353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791CA3C-3C2D-A006-FEEA-416424612E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2253" y="1600200"/>
            <a:ext cx="2582937" cy="148153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EAB93E5-A0B5-2A05-3AB7-28D35762D3F6}"/>
              </a:ext>
            </a:extLst>
          </p:cNvPr>
          <p:cNvSpPr/>
          <p:nvPr/>
        </p:nvSpPr>
        <p:spPr>
          <a:xfrm>
            <a:off x="4759287" y="1553886"/>
            <a:ext cx="3888954" cy="15278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89AFA5-089F-E7D9-2186-D80433248C0F}"/>
                  </a:ext>
                </a:extLst>
              </p:cNvPr>
              <p:cNvSpPr txBox="1"/>
              <p:nvPr/>
            </p:nvSpPr>
            <p:spPr>
              <a:xfrm>
                <a:off x="3274493" y="1807501"/>
                <a:ext cx="5459952" cy="11375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+1)</m:t>
                          </m:r>
                        </m:sup>
                      </m:sSub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  <m:nary>
                        <m:naryPr>
                          <m:chr m:val="∑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f>
                            <m:f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5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𝑖𝑘</m:t>
                                      </m:r>
                                    </m:sub>
                                  </m:sSub>
                                  <m:sSubSup>
                                    <m:sSubSup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  <m:sup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bSup>
                                </m:e>
                              </m:nary>
                            </m:den>
                          </m:f>
                        </m:e>
                      </m:nary>
                    </m:oMath>
                  </m:oMathPara>
                </a14:m>
                <a:endParaRPr lang="en-US" sz="2800" dirty="0">
                  <a:latin typeface="+mn-lt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89AFA5-089F-E7D9-2186-D80433248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493" y="1807501"/>
                <a:ext cx="5459952" cy="1137560"/>
              </a:xfrm>
              <a:prstGeom prst="rect">
                <a:avLst/>
              </a:prstGeom>
              <a:blipFill>
                <a:blip r:embed="rId9"/>
                <a:stretch>
                  <a:fillRect t="-3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561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2.96296E-6 C 0.02032 2.96296E-6 0.06381 -0.01783 0.06381 -0.03982 C 0.06381 -0.06158 0.02032 -0.07917 -0.03333 -0.07917 C -0.08671 -0.07917 -0.12981 -0.06158 -0.12981 -0.03982 C -0.12981 -0.01783 -0.08671 2.96296E-6 -0.03333 2.96296E-6 Z " pathEditMode="relative" rAng="0" ptsTypes="AAAAA">
                                      <p:cBhvr>
                                        <p:cTn id="5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-0.00139 C 0.02188 -0.00139 0.06693 -0.01875 0.06693 -0.04005 C 0.06693 -0.06135 0.02188 -0.07848 -0.03333 -0.07848 C -0.08854 -0.07848 -0.1332 -0.06135 -0.1332 -0.04005 C -0.1332 -0.01875 -0.08854 -0.00139 -0.03333 -0.00139 Z " pathEditMode="relative" rAng="0" ptsTypes="AAAAA">
                                      <p:cBhvr>
                                        <p:cTn id="6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20" grpId="0" animBg="1"/>
      <p:bldP spid="22" grpId="0" animBg="1"/>
      <p:bldP spid="23" grpId="0" animBg="1"/>
      <p:bldP spid="41" grpId="0" animBg="1"/>
      <p:bldP spid="42" grpId="0" animBg="1"/>
      <p:bldP spid="44" grpId="0" animBg="1"/>
      <p:bldP spid="45" grpId="0" animBg="1"/>
      <p:bldP spid="45" grpId="1" animBg="1"/>
      <p:bldP spid="45" grpId="2" animBg="1"/>
      <p:bldP spid="47" grpId="0" animBg="1"/>
      <p:bldP spid="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966A7-9D2F-60D5-AA2D-5FF6299F5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MLEM Can Be Computationally Expensive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7ED02-ADC6-34F0-A6EF-F170C82EE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4" y="901260"/>
            <a:ext cx="11629645" cy="4047778"/>
          </a:xfrm>
        </p:spPr>
        <p:txBody>
          <a:bodyPr/>
          <a:lstStyle/>
          <a:p>
            <a:r>
              <a:rPr lang="en-US" dirty="0"/>
              <a:t>Need a response for every voxel in the field of view.</a:t>
            </a:r>
          </a:p>
          <a:p>
            <a:r>
              <a:rPr lang="en-US" dirty="0"/>
              <a:t>Want Mask/Anti-Mask images.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sz="700" dirty="0"/>
          </a:p>
          <a:p>
            <a:pPr lvl="1"/>
            <a:r>
              <a:rPr lang="en-US" dirty="0"/>
              <a:t>Allows for location-dependent varying count rates not due to the mask.</a:t>
            </a:r>
          </a:p>
          <a:p>
            <a:pPr lvl="1"/>
            <a:r>
              <a:rPr lang="en-US" dirty="0"/>
              <a:t>Normally subtracted, but MLEM cannot handle negative values.</a:t>
            </a:r>
          </a:p>
          <a:p>
            <a:pPr lvl="1"/>
            <a:r>
              <a:rPr lang="en-US" dirty="0"/>
              <a:t>Expand response to include separate mask and anti-mask data.*</a:t>
            </a:r>
            <a:endParaRPr lang="en-US" sz="1400" dirty="0"/>
          </a:p>
          <a:p>
            <a:pPr lvl="1"/>
            <a:r>
              <a:rPr lang="en-US" dirty="0"/>
              <a:t>Add linked data that is the same for mask and anti-mask detector pixels (background).</a:t>
            </a:r>
          </a:p>
          <a:p>
            <a:pPr lvl="1"/>
            <a:r>
              <a:rPr lang="en-US" dirty="0"/>
              <a:t>Add same for each view angle, and energy.</a:t>
            </a:r>
          </a:p>
          <a:p>
            <a:pPr marL="398463" lvl="1" indent="0">
              <a:buNone/>
            </a:pP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5771A5-FE13-B783-C786-D7AE457D44FC}"/>
              </a:ext>
            </a:extLst>
          </p:cNvPr>
          <p:cNvSpPr txBox="1"/>
          <p:nvPr/>
        </p:nvSpPr>
        <p:spPr>
          <a:xfrm>
            <a:off x="1955800" y="6559550"/>
            <a:ext cx="815479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i="1" dirty="0">
                <a:latin typeface="+mn-lt"/>
              </a:rPr>
              <a:t>* E. Brubaker, IEEE NSS/MIC, 2013, doi.org/10.1109/NSSMIC.2013.6829618.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2FDEADA-EE74-45BA-E5A4-FC5500C0E031}"/>
              </a:ext>
            </a:extLst>
          </p:cNvPr>
          <p:cNvGrpSpPr/>
          <p:nvPr/>
        </p:nvGrpSpPr>
        <p:grpSpPr>
          <a:xfrm>
            <a:off x="1135245" y="2011679"/>
            <a:ext cx="8975352" cy="2063608"/>
            <a:chOff x="1282700" y="3209280"/>
            <a:chExt cx="8975352" cy="2063608"/>
          </a:xfrm>
        </p:grpSpPr>
        <p:pic>
          <p:nvPicPr>
            <p:cNvPr id="14" name="Picture 13" descr="A picture containing pattern, screenshot, square, colorfulness&#10;&#10;Description automatically generated">
              <a:extLst>
                <a:ext uri="{FF2B5EF4-FFF2-40B4-BE49-F238E27FC236}">
                  <a16:creationId xmlns:a16="http://schemas.microsoft.com/office/drawing/2014/main" id="{8B0470B0-4AD7-DBC4-F1DF-BC1F1B73A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82700" y="3279032"/>
              <a:ext cx="2581275" cy="1624524"/>
            </a:xfrm>
            <a:prstGeom prst="rect">
              <a:avLst/>
            </a:prstGeom>
          </p:spPr>
        </p:pic>
        <p:pic>
          <p:nvPicPr>
            <p:cNvPr id="15" name="Picture 14" descr="A picture containing pattern, screenshot, pixel, square&#10;&#10;Description automatically generated">
              <a:extLst>
                <a:ext uri="{FF2B5EF4-FFF2-40B4-BE49-F238E27FC236}">
                  <a16:creationId xmlns:a16="http://schemas.microsoft.com/office/drawing/2014/main" id="{066383D6-5EBA-1126-1B43-22F4D6CBA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13756" y="3279032"/>
              <a:ext cx="2588224" cy="1624524"/>
            </a:xfrm>
            <a:prstGeom prst="rect">
              <a:avLst/>
            </a:prstGeom>
          </p:spPr>
        </p:pic>
        <p:pic>
          <p:nvPicPr>
            <p:cNvPr id="16" name="Picture 15" descr="A picture containing pattern, square, rectangle, symmetry&#10;&#10;Description automatically generated">
              <a:extLst>
                <a:ext uri="{FF2B5EF4-FFF2-40B4-BE49-F238E27FC236}">
                  <a16:creationId xmlns:a16="http://schemas.microsoft.com/office/drawing/2014/main" id="{8B7ED5C0-B507-B778-7B9D-835715730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78164" y="3209280"/>
              <a:ext cx="2679888" cy="169427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1D26EAD-3FF3-013F-32BD-FE288B7E36BF}"/>
                </a:ext>
              </a:extLst>
            </p:cNvPr>
            <p:cNvSpPr txBox="1"/>
            <p:nvPr/>
          </p:nvSpPr>
          <p:spPr>
            <a:xfrm>
              <a:off x="1403894" y="4903556"/>
              <a:ext cx="351735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i="1" dirty="0">
                  <a:latin typeface="+mn-lt"/>
                </a:rPr>
                <a:t>(Mask + background)  -</a:t>
              </a:r>
              <a:endParaRPr lang="en-US" i="1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976E4DA-01CA-1B79-D49D-3312C1A79FD8}"/>
                </a:ext>
              </a:extLst>
            </p:cNvPr>
            <p:cNvSpPr txBox="1"/>
            <p:nvPr/>
          </p:nvSpPr>
          <p:spPr>
            <a:xfrm>
              <a:off x="4174729" y="4903556"/>
              <a:ext cx="351735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i="1" dirty="0">
                  <a:latin typeface="+mn-lt"/>
                </a:rPr>
                <a:t>(Anti-mask + background)   =</a:t>
              </a:r>
              <a:endParaRPr lang="en-US" i="1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F6CD929-4550-B8C9-F75F-EC669D079E3A}"/>
                </a:ext>
              </a:extLst>
            </p:cNvPr>
            <p:cNvSpPr txBox="1"/>
            <p:nvPr/>
          </p:nvSpPr>
          <p:spPr>
            <a:xfrm>
              <a:off x="7800041" y="4920565"/>
              <a:ext cx="2236134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Mask - Anti-mask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0522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A1F6-2F12-BA47-856D-143DAA5A2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b="1" dirty="0"/>
              <a:t>Holdup: stuff you don’t want to be there, but is</a:t>
            </a:r>
            <a:br>
              <a:rPr lang="en-US" dirty="0"/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28D06-E0DA-184B-A02E-8035F4979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6" y="813816"/>
            <a:ext cx="11235183" cy="5993384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Material left behind in processing equipment when “all” material is removed:</a:t>
            </a:r>
          </a:p>
          <a:p>
            <a:pPr lvl="1"/>
            <a:r>
              <a:rPr lang="en-US" dirty="0"/>
              <a:t>Wherever you don’t think it should be</a:t>
            </a:r>
          </a:p>
          <a:p>
            <a:r>
              <a:rPr lang="en-US" dirty="0"/>
              <a:t>Want to know how much and where</a:t>
            </a:r>
          </a:p>
          <a:p>
            <a:pPr lvl="1"/>
            <a:r>
              <a:rPr lang="en-US" dirty="0"/>
              <a:t>NMC&amp;A</a:t>
            </a:r>
          </a:p>
          <a:p>
            <a:pPr lvl="1"/>
            <a:r>
              <a:rPr lang="en-US" dirty="0"/>
              <a:t>Dose</a:t>
            </a:r>
          </a:p>
          <a:p>
            <a:pPr lvl="1"/>
            <a:r>
              <a:rPr lang="en-US" dirty="0"/>
              <a:t>Criticality</a:t>
            </a:r>
          </a:p>
          <a:p>
            <a:pPr lvl="1"/>
            <a:r>
              <a:rPr lang="en-US" dirty="0"/>
              <a:t>Operations</a:t>
            </a:r>
          </a:p>
          <a:p>
            <a:pPr marL="398463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209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4DE5476D-7F26-0C15-876E-595717DEE740}"/>
              </a:ext>
            </a:extLst>
          </p:cNvPr>
          <p:cNvGrpSpPr/>
          <p:nvPr/>
        </p:nvGrpSpPr>
        <p:grpSpPr>
          <a:xfrm>
            <a:off x="7322006" y="189805"/>
            <a:ext cx="2811590" cy="6393875"/>
            <a:chOff x="7409299" y="-151825"/>
            <a:chExt cx="3128730" cy="711508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140C029-E7C9-1941-8B1A-43CE1C771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09299" y="-151825"/>
              <a:ext cx="2343295" cy="311273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41E6308-DCB8-17E8-5708-FBFFF26E6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09301" y="3088527"/>
              <a:ext cx="2366728" cy="311273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541D04D-3F6F-30FC-00DC-609EB6A68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61699" y="575"/>
              <a:ext cx="2343295" cy="311273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4AA925A-3C97-19DD-1F01-6D2B8D777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61701" y="3240927"/>
              <a:ext cx="2366728" cy="3112736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58F6C0D-F1C1-D565-69B4-838413E07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14099" y="152975"/>
              <a:ext cx="2343295" cy="311273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9FABF78-025C-29D7-476E-BD7733E6B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14101" y="3393327"/>
              <a:ext cx="2366728" cy="3112736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B033D26-4EB4-6A35-A86E-B508CB267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66499" y="305375"/>
              <a:ext cx="2343295" cy="3112736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A9A2A5F-2348-D477-84CD-90394F223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66501" y="3545727"/>
              <a:ext cx="2366728" cy="3112736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4D451C4-1A69-AC43-B933-289560473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18899" y="457775"/>
              <a:ext cx="2343295" cy="3112736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CF64947-3F2D-1B2C-4F26-C93B07A1B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18901" y="3698127"/>
              <a:ext cx="2366728" cy="3112736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CE1A25D-CC72-A836-233C-5BC46F6AF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71299" y="610175"/>
              <a:ext cx="2343295" cy="3112736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6D356BB-C3EF-38EA-7CE3-42F3FC604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71301" y="3850527"/>
              <a:ext cx="2366728" cy="311273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6823C29-398E-66E7-72F7-6E8DD6812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MLEM results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187DBD-1A05-C012-8E5C-6F8D4F75717B}"/>
              </a:ext>
            </a:extLst>
          </p:cNvPr>
          <p:cNvSpPr txBox="1"/>
          <p:nvPr/>
        </p:nvSpPr>
        <p:spPr>
          <a:xfrm>
            <a:off x="298322" y="822574"/>
            <a:ext cx="1129167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   Simulated “data”       Individual detector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                                             MLEM Fit Results</a:t>
            </a:r>
            <a:endParaRPr lang="en-US" i="1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D9C234-ED54-5DFD-0E40-F47BE0189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902" y="1377213"/>
            <a:ext cx="4504808" cy="306838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C27512A-E00F-4B64-72E2-87B6B8AD1C3C}"/>
              </a:ext>
            </a:extLst>
          </p:cNvPr>
          <p:cNvCxnSpPr>
            <a:cxnSpLocks/>
          </p:cNvCxnSpPr>
          <p:nvPr/>
        </p:nvCxnSpPr>
        <p:spPr>
          <a:xfrm flipV="1">
            <a:off x="6507693" y="1762793"/>
            <a:ext cx="1269146" cy="1960118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3704FF6-6BDA-E62B-8D0B-E66B072555F4}"/>
              </a:ext>
            </a:extLst>
          </p:cNvPr>
          <p:cNvCxnSpPr>
            <a:cxnSpLocks/>
          </p:cNvCxnSpPr>
          <p:nvPr/>
        </p:nvCxnSpPr>
        <p:spPr>
          <a:xfrm>
            <a:off x="6491415" y="3715510"/>
            <a:ext cx="1285424" cy="1460172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376D03A-52F8-5846-B36E-2227C122BF5F}"/>
              </a:ext>
            </a:extLst>
          </p:cNvPr>
          <p:cNvSpPr txBox="1"/>
          <p:nvPr/>
        </p:nvSpPr>
        <p:spPr>
          <a:xfrm>
            <a:off x="10113522" y="976869"/>
            <a:ext cx="207847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“True Signal”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(simulated point source response functions)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F35ADA-26BE-6692-230A-B5B00EE20EB3}"/>
              </a:ext>
            </a:extLst>
          </p:cNvPr>
          <p:cNvSpPr txBox="1"/>
          <p:nvPr/>
        </p:nvSpPr>
        <p:spPr>
          <a:xfrm>
            <a:off x="10114997" y="4325235"/>
            <a:ext cx="193257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“Unmodulated Background” (single-pixel response functions)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CFB201-FED3-C609-4AFB-CA92E0A7E194}"/>
              </a:ext>
            </a:extLst>
          </p:cNvPr>
          <p:cNvSpPr txBox="1"/>
          <p:nvPr/>
        </p:nvSpPr>
        <p:spPr>
          <a:xfrm>
            <a:off x="281667" y="2778099"/>
            <a:ext cx="75854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Mask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821553-118A-879E-292D-76454E53BBFE}"/>
              </a:ext>
            </a:extLst>
          </p:cNvPr>
          <p:cNvSpPr txBox="1"/>
          <p:nvPr/>
        </p:nvSpPr>
        <p:spPr>
          <a:xfrm>
            <a:off x="284988" y="4173978"/>
            <a:ext cx="62228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Anti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FD1603-AE0E-1742-53C7-2A9FCF8B321F}"/>
              </a:ext>
            </a:extLst>
          </p:cNvPr>
          <p:cNvSpPr txBox="1"/>
          <p:nvPr/>
        </p:nvSpPr>
        <p:spPr>
          <a:xfrm>
            <a:off x="1896029" y="5631421"/>
            <a:ext cx="358463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Additional Views and energies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C88BF2-47A0-5CA8-DA68-3F1CB10CA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302" y="1529613"/>
            <a:ext cx="4504808" cy="30683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345245-D620-27C9-7EA0-22FCE01E4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702" y="1682013"/>
            <a:ext cx="4504808" cy="30683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0A227FD-CB4F-5B06-51AB-17AD4B2C0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102" y="1834413"/>
            <a:ext cx="4504808" cy="30683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56ADBD-2E87-7F81-1642-69B410122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4502" y="1986813"/>
            <a:ext cx="4504808" cy="30683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3324903-F4D5-08CF-0F0C-98C3379C4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902" y="2139213"/>
            <a:ext cx="4504808" cy="3068383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F23D1FE-4CBA-544C-A343-E4C62326FCEC}"/>
              </a:ext>
            </a:extLst>
          </p:cNvPr>
          <p:cNvCxnSpPr/>
          <p:nvPr/>
        </p:nvCxnSpPr>
        <p:spPr>
          <a:xfrm flipH="1" flipV="1">
            <a:off x="825500" y="4655780"/>
            <a:ext cx="958850" cy="1111547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08961B5-1EC9-698F-6C56-6A1F945BFF2C}"/>
              </a:ext>
            </a:extLst>
          </p:cNvPr>
          <p:cNvCxnSpPr>
            <a:cxnSpLocks/>
          </p:cNvCxnSpPr>
          <p:nvPr/>
        </p:nvCxnSpPr>
        <p:spPr>
          <a:xfrm>
            <a:off x="429767" y="3632200"/>
            <a:ext cx="6009264" cy="0"/>
          </a:xfrm>
          <a:prstGeom prst="line">
            <a:avLst/>
          </a:prstGeom>
          <a:ln w="12700">
            <a:solidFill>
              <a:schemeClr val="tx1"/>
            </a:solidFill>
            <a:prstDash val="lgDashDot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AAF5BDF-B035-B9F5-CD06-77D799C85CF8}"/>
              </a:ext>
            </a:extLst>
          </p:cNvPr>
          <p:cNvCxnSpPr>
            <a:cxnSpLocks/>
          </p:cNvCxnSpPr>
          <p:nvPr/>
        </p:nvCxnSpPr>
        <p:spPr>
          <a:xfrm flipV="1">
            <a:off x="5455686" y="5429988"/>
            <a:ext cx="1414173" cy="34609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3779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lockConfig1">
            <a:hlinkClick r:id="" action="ppaction://media"/>
            <a:extLst>
              <a:ext uri="{FF2B5EF4-FFF2-40B4-BE49-F238E27FC236}">
                <a16:creationId xmlns:a16="http://schemas.microsoft.com/office/drawing/2014/main" id="{9BCC7770-A759-43CC-7F63-DCFBE9301D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104697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CA9874-EF9A-83FD-128A-57078E0E9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 1 – Single source, center field of 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52E8F3-0C7C-F8BE-ABF8-6C699D0680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8879" y="2426275"/>
            <a:ext cx="4090888" cy="2295498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7638632C-7C4B-5F11-CE52-B50623F569C8}"/>
              </a:ext>
            </a:extLst>
          </p:cNvPr>
          <p:cNvSpPr/>
          <p:nvPr/>
        </p:nvSpPr>
        <p:spPr>
          <a:xfrm rot="7744588">
            <a:off x="11268147" y="2701458"/>
            <a:ext cx="212835" cy="228600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867176EB-2205-5D09-C2B7-C04D1D32343D}"/>
              </a:ext>
            </a:extLst>
          </p:cNvPr>
          <p:cNvSpPr/>
          <p:nvPr/>
        </p:nvSpPr>
        <p:spPr>
          <a:xfrm rot="10628416">
            <a:off x="11904752" y="4272754"/>
            <a:ext cx="212835" cy="228600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18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E70B2-4979-C003-7008-65D3C9105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 prior knowledge to analysis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C01D2-57BD-7C17-A7C0-7B3798EC8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54488"/>
            <a:ext cx="11430000" cy="4047778"/>
          </a:xfrm>
        </p:spPr>
        <p:txBody>
          <a:bodyPr/>
          <a:lstStyle/>
          <a:p>
            <a:r>
              <a:rPr lang="en-US" dirty="0"/>
              <a:t>Source material can only exist: </a:t>
            </a:r>
          </a:p>
          <a:p>
            <a:pPr lvl="1"/>
            <a:r>
              <a:rPr lang="en-US" dirty="0"/>
              <a:t>On surfaces,</a:t>
            </a:r>
          </a:p>
          <a:p>
            <a:pPr lvl="1"/>
            <a:r>
              <a:rPr lang="en-US" dirty="0"/>
              <a:t>In closed volumes.</a:t>
            </a:r>
          </a:p>
          <a:p>
            <a:r>
              <a:rPr lang="en-US" dirty="0"/>
              <a:t>Segmentation and labeling can be used to identify voxels where source can exist.</a:t>
            </a:r>
          </a:p>
          <a:p>
            <a:pPr lvl="1"/>
            <a:r>
              <a:rPr lang="en-US" dirty="0"/>
              <a:t>Only such voxels need to be included in the MLEM iteration.</a:t>
            </a:r>
          </a:p>
          <a:p>
            <a:r>
              <a:rPr lang="en-US" dirty="0"/>
              <a:t>Reducing allowed source voxels also reduces locations where ghost sources can appear.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9094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53B2-A0F2-2F64-3F1C-EBDFBE327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Results – Configuration 1+3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88D37F-E0CD-A2B2-2E4F-65516BAE9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275363"/>
            <a:ext cx="5647945" cy="4047778"/>
          </a:xfrm>
        </p:spPr>
        <p:txBody>
          <a:bodyPr/>
          <a:lstStyle/>
          <a:p>
            <a:r>
              <a:rPr lang="en-US" dirty="0"/>
              <a:t>Restrict source voxels</a:t>
            </a:r>
          </a:p>
          <a:p>
            <a:pPr lvl="1"/>
            <a:r>
              <a:rPr lang="en-US" dirty="0"/>
              <a:t>Lie near source holder</a:t>
            </a:r>
          </a:p>
          <a:p>
            <a:pPr lvl="1"/>
            <a:r>
              <a:rPr lang="en-US" dirty="0"/>
              <a:t>Added back wall</a:t>
            </a:r>
          </a:p>
          <a:p>
            <a:r>
              <a:rPr lang="en-US" dirty="0"/>
              <a:t>Source 1: </a:t>
            </a:r>
          </a:p>
          <a:p>
            <a:pPr lvl="1"/>
            <a:r>
              <a:rPr lang="en-US" dirty="0"/>
              <a:t>419 µCi</a:t>
            </a:r>
          </a:p>
          <a:p>
            <a:pPr lvl="1"/>
            <a:r>
              <a:rPr lang="en-US" dirty="0"/>
              <a:t>~9 cm from expected location</a:t>
            </a:r>
          </a:p>
          <a:p>
            <a:r>
              <a:rPr lang="en-US" dirty="0"/>
              <a:t> Source 2:</a:t>
            </a:r>
          </a:p>
          <a:p>
            <a:pPr lvl="1"/>
            <a:r>
              <a:rPr lang="en-US" dirty="0"/>
              <a:t>590 µCi</a:t>
            </a:r>
          </a:p>
          <a:p>
            <a:pPr lvl="1"/>
            <a:r>
              <a:rPr lang="en-US" dirty="0"/>
              <a:t>~17 cm from expected location</a:t>
            </a:r>
          </a:p>
        </p:txBody>
      </p:sp>
      <p:pic>
        <p:nvPicPr>
          <p:cNvPr id="6" name="Picture 5" descr="A picture containing text, screenshot, diagram, line&#10;&#10;Description automatically generated">
            <a:extLst>
              <a:ext uri="{FF2B5EF4-FFF2-40B4-BE49-F238E27FC236}">
                <a16:creationId xmlns:a16="http://schemas.microsoft.com/office/drawing/2014/main" id="{EF01C3B7-20CE-1048-9AA0-CE8FBD9B3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31022"/>
            <a:ext cx="6096000" cy="375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280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C5047-AD07-A252-AFC7-D1107D486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Voxel 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AB0FF-B60D-1D36-7399-0EAAD0782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306" y="875043"/>
            <a:ext cx="6461519" cy="4047778"/>
          </a:xfrm>
        </p:spPr>
        <p:txBody>
          <a:bodyPr/>
          <a:lstStyle/>
          <a:p>
            <a:r>
              <a:rPr lang="en-US" sz="2400" dirty="0"/>
              <a:t>Each imager will have a precomputed response map to a set of voxels.</a:t>
            </a:r>
          </a:p>
          <a:p>
            <a:r>
              <a:rPr lang="en-US" sz="2400" dirty="0"/>
              <a:t>These need to be mapped to the scene voxels.</a:t>
            </a:r>
          </a:p>
          <a:p>
            <a:r>
              <a:rPr lang="en-US" sz="2400" dirty="0"/>
              <a:t>With multiple views, alignment to contextually generated voxels will be imperfect.</a:t>
            </a:r>
          </a:p>
          <a:p>
            <a:r>
              <a:rPr lang="en-US" sz="2400" dirty="0"/>
              <a:t>We need a simple way to shift the response maps to match the global voxel set.</a:t>
            </a:r>
          </a:p>
          <a:p>
            <a:pPr lvl="1"/>
            <a:r>
              <a:rPr lang="en-US" sz="2000" dirty="0"/>
              <a:t>Small transverse source shifts handled as shift to pattern phase.</a:t>
            </a:r>
          </a:p>
          <a:p>
            <a:pPr lvl="1"/>
            <a:r>
              <a:rPr lang="en-US" sz="2000" dirty="0"/>
              <a:t>Small distance changes handled as changes to the pattern magnification.</a:t>
            </a:r>
          </a:p>
        </p:txBody>
      </p:sp>
      <p:grpSp>
        <p:nvGrpSpPr>
          <p:cNvPr id="684" name="Group 683">
            <a:extLst>
              <a:ext uri="{FF2B5EF4-FFF2-40B4-BE49-F238E27FC236}">
                <a16:creationId xmlns:a16="http://schemas.microsoft.com/office/drawing/2014/main" id="{04060050-2662-D6A1-9D1D-5E8335290A84}"/>
              </a:ext>
            </a:extLst>
          </p:cNvPr>
          <p:cNvGrpSpPr/>
          <p:nvPr/>
        </p:nvGrpSpPr>
        <p:grpSpPr>
          <a:xfrm>
            <a:off x="8559038" y="3208553"/>
            <a:ext cx="2505175" cy="2563428"/>
            <a:chOff x="5557279" y="2706827"/>
            <a:chExt cx="2505175" cy="2563428"/>
          </a:xfrm>
        </p:grpSpPr>
        <p:grpSp>
          <p:nvGrpSpPr>
            <p:cNvPr id="685" name="Group 684">
              <a:extLst>
                <a:ext uri="{FF2B5EF4-FFF2-40B4-BE49-F238E27FC236}">
                  <a16:creationId xmlns:a16="http://schemas.microsoft.com/office/drawing/2014/main" id="{63429590-4D46-24AF-E0CE-C1B46581B44A}"/>
                </a:ext>
              </a:extLst>
            </p:cNvPr>
            <p:cNvGrpSpPr/>
            <p:nvPr/>
          </p:nvGrpSpPr>
          <p:grpSpPr>
            <a:xfrm>
              <a:off x="5563872" y="2714131"/>
              <a:ext cx="2497511" cy="2553194"/>
              <a:chOff x="5563872" y="2714131"/>
              <a:chExt cx="2497511" cy="2553194"/>
            </a:xfrm>
          </p:grpSpPr>
          <p:grpSp>
            <p:nvGrpSpPr>
              <p:cNvPr id="709" name="Group 708">
                <a:extLst>
                  <a:ext uri="{FF2B5EF4-FFF2-40B4-BE49-F238E27FC236}">
                    <a16:creationId xmlns:a16="http://schemas.microsoft.com/office/drawing/2014/main" id="{57BFD2F9-D3EB-9DB3-5A2E-04DC860E5CA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563872" y="2714131"/>
                <a:ext cx="973511" cy="2553194"/>
                <a:chOff x="10455729" y="1249481"/>
                <a:chExt cx="1202871" cy="4695825"/>
              </a:xfrm>
            </p:grpSpPr>
            <p:sp>
              <p:nvSpPr>
                <p:cNvPr id="980" name="Freeform: Shape 979">
                  <a:extLst>
                    <a:ext uri="{FF2B5EF4-FFF2-40B4-BE49-F238E27FC236}">
                      <a16:creationId xmlns:a16="http://schemas.microsoft.com/office/drawing/2014/main" id="{A4034BD5-6308-2661-7F51-9195A784418A}"/>
                    </a:ext>
                  </a:extLst>
                </p:cNvPr>
                <p:cNvSpPr/>
                <p:nvPr/>
              </p:nvSpPr>
              <p:spPr>
                <a:xfrm>
                  <a:off x="10455729" y="1251857"/>
                  <a:ext cx="1202871" cy="4686300"/>
                </a:xfrm>
                <a:custGeom>
                  <a:avLst/>
                  <a:gdLst>
                    <a:gd name="connsiteX0" fmla="*/ 0 w 1202871"/>
                    <a:gd name="connsiteY0" fmla="*/ 843643 h 4686300"/>
                    <a:gd name="connsiteX1" fmla="*/ 0 w 1202871"/>
                    <a:gd name="connsiteY1" fmla="*/ 4686300 h 4686300"/>
                    <a:gd name="connsiteX2" fmla="*/ 1202871 w 1202871"/>
                    <a:gd name="connsiteY2" fmla="*/ 3837214 h 4686300"/>
                    <a:gd name="connsiteX3" fmla="*/ 1202871 w 1202871"/>
                    <a:gd name="connsiteY3" fmla="*/ 0 h 4686300"/>
                    <a:gd name="connsiteX4" fmla="*/ 0 w 1202871"/>
                    <a:gd name="connsiteY4" fmla="*/ 843643 h 468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2871" h="4686300">
                      <a:moveTo>
                        <a:pt x="0" y="843643"/>
                      </a:moveTo>
                      <a:lnTo>
                        <a:pt x="0" y="4686300"/>
                      </a:lnTo>
                      <a:lnTo>
                        <a:pt x="1202871" y="3837214"/>
                      </a:lnTo>
                      <a:lnTo>
                        <a:pt x="1202871" y="0"/>
                      </a:lnTo>
                      <a:lnTo>
                        <a:pt x="0" y="84364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chemeClr val="accent1">
                      <a:lumMod val="50000"/>
                    </a:schemeClr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981" name="Group 980">
                  <a:extLst>
                    <a:ext uri="{FF2B5EF4-FFF2-40B4-BE49-F238E27FC236}">
                      <a16:creationId xmlns:a16="http://schemas.microsoft.com/office/drawing/2014/main" id="{4E6F18C7-359D-40EB-7B19-68D935D85B0D}"/>
                    </a:ext>
                  </a:extLst>
                </p:cNvPr>
                <p:cNvGrpSpPr/>
                <p:nvPr/>
              </p:nvGrpSpPr>
              <p:grpSpPr>
                <a:xfrm>
                  <a:off x="10462511" y="1249481"/>
                  <a:ext cx="1192642" cy="4695825"/>
                  <a:chOff x="10375905" y="846296"/>
                  <a:chExt cx="1192642" cy="4695825"/>
                </a:xfrm>
              </p:grpSpPr>
              <p:cxnSp>
                <p:nvCxnSpPr>
                  <p:cNvPr id="982" name="Straight Connector 981">
                    <a:extLst>
                      <a:ext uri="{FF2B5EF4-FFF2-40B4-BE49-F238E27FC236}">
                        <a16:creationId xmlns:a16="http://schemas.microsoft.com/office/drawing/2014/main" id="{3F3FBAD2-83E3-B60A-EE4A-9B04C2EA30F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377922" y="84629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3" name="Straight Connector 982">
                    <a:extLst>
                      <a:ext uri="{FF2B5EF4-FFF2-40B4-BE49-F238E27FC236}">
                        <a16:creationId xmlns:a16="http://schemas.microsoft.com/office/drawing/2014/main" id="{A4A10A65-2039-327E-5B39-7C5BFA8F563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7922" y="468375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4" name="Straight Connector 983">
                    <a:extLst>
                      <a:ext uri="{FF2B5EF4-FFF2-40B4-BE49-F238E27FC236}">
                        <a16:creationId xmlns:a16="http://schemas.microsoft.com/office/drawing/2014/main" id="{EFE5017D-2C0F-4BA6-4387-07949B1513AF}"/>
                      </a:ext>
                    </a:extLst>
                  </p:cNvPr>
                  <p:cNvCxnSpPr/>
                  <p:nvPr/>
                </p:nvCxnSpPr>
                <p:spPr>
                  <a:xfrm>
                    <a:off x="11564511" y="846296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5" name="Straight Connector 984">
                    <a:extLst>
                      <a:ext uri="{FF2B5EF4-FFF2-40B4-BE49-F238E27FC236}">
                        <a16:creationId xmlns:a16="http://schemas.microsoft.com/office/drawing/2014/main" id="{0CBEA9CA-A0D0-E607-8DE3-88AA75BE363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19620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6" name="Straight Connector 985">
                    <a:extLst>
                      <a:ext uri="{FF2B5EF4-FFF2-40B4-BE49-F238E27FC236}">
                        <a16:creationId xmlns:a16="http://schemas.microsoft.com/office/drawing/2014/main" id="{82C20697-5C76-4B96-AF11-292D96A22B7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546120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7" name="Straight Connector 986">
                    <a:extLst>
                      <a:ext uri="{FF2B5EF4-FFF2-40B4-BE49-F238E27FC236}">
                        <a16:creationId xmlns:a16="http://schemas.microsoft.com/office/drawing/2014/main" id="{4BD9AF4B-ADAD-BCBF-B051-ED14DACC830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896032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8" name="Straight Connector 987">
                    <a:extLst>
                      <a:ext uri="{FF2B5EF4-FFF2-40B4-BE49-F238E27FC236}">
                        <a16:creationId xmlns:a16="http://schemas.microsoft.com/office/drawing/2014/main" id="{BC85C2A4-194C-DDAD-EF58-CE0A1D79D54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245944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9" name="Straight Connector 988">
                    <a:extLst>
                      <a:ext uri="{FF2B5EF4-FFF2-40B4-BE49-F238E27FC236}">
                        <a16:creationId xmlns:a16="http://schemas.microsoft.com/office/drawing/2014/main" id="{7F30CE53-2008-FBF8-82A8-417DF7F1B5C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59585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0" name="Straight Connector 989">
                    <a:extLst>
                      <a:ext uri="{FF2B5EF4-FFF2-40B4-BE49-F238E27FC236}">
                        <a16:creationId xmlns:a16="http://schemas.microsoft.com/office/drawing/2014/main" id="{9DDB1486-FB83-6DA1-1746-FF84998BD03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94576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1" name="Straight Connector 990">
                    <a:extLst>
                      <a:ext uri="{FF2B5EF4-FFF2-40B4-BE49-F238E27FC236}">
                        <a16:creationId xmlns:a16="http://schemas.microsoft.com/office/drawing/2014/main" id="{6F37BA87-66F9-5AFD-693C-D9B291AAD82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295680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2" name="Straight Connector 991">
                    <a:extLst>
                      <a:ext uri="{FF2B5EF4-FFF2-40B4-BE49-F238E27FC236}">
                        <a16:creationId xmlns:a16="http://schemas.microsoft.com/office/drawing/2014/main" id="{6B4896EF-51E6-5F7E-AA6F-E1DD1E12446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645592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3" name="Straight Connector 992">
                    <a:extLst>
                      <a:ext uri="{FF2B5EF4-FFF2-40B4-BE49-F238E27FC236}">
                        <a16:creationId xmlns:a16="http://schemas.microsoft.com/office/drawing/2014/main" id="{44D3D05A-244B-ED6F-DF04-2FAB93FD247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995504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4" name="Straight Connector 993">
                    <a:extLst>
                      <a:ext uri="{FF2B5EF4-FFF2-40B4-BE49-F238E27FC236}">
                        <a16:creationId xmlns:a16="http://schemas.microsoft.com/office/drawing/2014/main" id="{A8082428-DE9C-9CB0-C3C1-A356E898BE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434541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5" name="Straight Connector 994">
                    <a:extLst>
                      <a:ext uri="{FF2B5EF4-FFF2-40B4-BE49-F238E27FC236}">
                        <a16:creationId xmlns:a16="http://schemas.microsoft.com/office/drawing/2014/main" id="{4E8041DC-CAE3-B76A-FE70-626602707B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456455" y="90988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6" name="Straight Connector 995">
                    <a:extLst>
                      <a:ext uri="{FF2B5EF4-FFF2-40B4-BE49-F238E27FC236}">
                        <a16:creationId xmlns:a16="http://schemas.microsoft.com/office/drawing/2014/main" id="{E8995F13-88C5-A29B-23D7-7B6889C3AE1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348400" y="99283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7" name="Straight Connector 996">
                    <a:extLst>
                      <a:ext uri="{FF2B5EF4-FFF2-40B4-BE49-F238E27FC236}">
                        <a16:creationId xmlns:a16="http://schemas.microsoft.com/office/drawing/2014/main" id="{1CA0D628-EFC7-EF7F-D9A2-F08071C795A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240345" y="10642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8" name="Straight Connector 997">
                    <a:extLst>
                      <a:ext uri="{FF2B5EF4-FFF2-40B4-BE49-F238E27FC236}">
                        <a16:creationId xmlns:a16="http://schemas.microsoft.com/office/drawing/2014/main" id="{E44E587E-0B94-6320-C285-88508424B2C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32290" y="11471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9" name="Straight Connector 998">
                    <a:extLst>
                      <a:ext uri="{FF2B5EF4-FFF2-40B4-BE49-F238E27FC236}">
                        <a16:creationId xmlns:a16="http://schemas.microsoft.com/office/drawing/2014/main" id="{008615AA-D3DE-6F2B-5DE5-ABEAC1F3533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024235" y="12301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0" name="Straight Connector 999">
                    <a:extLst>
                      <a:ext uri="{FF2B5EF4-FFF2-40B4-BE49-F238E27FC236}">
                        <a16:creationId xmlns:a16="http://schemas.microsoft.com/office/drawing/2014/main" id="{01D0D431-D96B-E47F-502E-FBFF24E306E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916180" y="13130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1" name="Straight Connector 1000">
                    <a:extLst>
                      <a:ext uri="{FF2B5EF4-FFF2-40B4-BE49-F238E27FC236}">
                        <a16:creationId xmlns:a16="http://schemas.microsoft.com/office/drawing/2014/main" id="{2FA4A522-4764-C06F-846E-9FCAEB3F187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808125" y="13728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2" name="Straight Connector 1001">
                    <a:extLst>
                      <a:ext uri="{FF2B5EF4-FFF2-40B4-BE49-F238E27FC236}">
                        <a16:creationId xmlns:a16="http://schemas.microsoft.com/office/drawing/2014/main" id="{578F130D-4B40-5F35-56DA-16F6C86293A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00070" y="14558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3" name="Straight Connector 1002">
                    <a:extLst>
                      <a:ext uri="{FF2B5EF4-FFF2-40B4-BE49-F238E27FC236}">
                        <a16:creationId xmlns:a16="http://schemas.microsoft.com/office/drawing/2014/main" id="{4B3C8B61-B244-E48A-869B-338144E07E9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592015" y="15387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4" name="Straight Connector 1003">
                    <a:extLst>
                      <a:ext uri="{FF2B5EF4-FFF2-40B4-BE49-F238E27FC236}">
                        <a16:creationId xmlns:a16="http://schemas.microsoft.com/office/drawing/2014/main" id="{ACE6E5F1-F322-88DC-8A6E-96D858B66FD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483960" y="16217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5" name="Straight Connector 1004">
                    <a:extLst>
                      <a:ext uri="{FF2B5EF4-FFF2-40B4-BE49-F238E27FC236}">
                        <a16:creationId xmlns:a16="http://schemas.microsoft.com/office/drawing/2014/main" id="{200B399D-09B4-A211-EAB2-DDB3F1044F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375905" y="169308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710" name="Group 709">
                <a:extLst>
                  <a:ext uri="{FF2B5EF4-FFF2-40B4-BE49-F238E27FC236}">
                    <a16:creationId xmlns:a16="http://schemas.microsoft.com/office/drawing/2014/main" id="{7053D7B3-9914-AB89-856B-AEBE9B677A0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716272" y="2714131"/>
                <a:ext cx="973511" cy="2553194"/>
                <a:chOff x="10455729" y="1249481"/>
                <a:chExt cx="1202871" cy="4695825"/>
              </a:xfrm>
            </p:grpSpPr>
            <p:sp>
              <p:nvSpPr>
                <p:cNvPr id="954" name="Freeform: Shape 953">
                  <a:extLst>
                    <a:ext uri="{FF2B5EF4-FFF2-40B4-BE49-F238E27FC236}">
                      <a16:creationId xmlns:a16="http://schemas.microsoft.com/office/drawing/2014/main" id="{15809665-4DA5-5162-C1AF-D2D2FFE70335}"/>
                    </a:ext>
                  </a:extLst>
                </p:cNvPr>
                <p:cNvSpPr/>
                <p:nvPr/>
              </p:nvSpPr>
              <p:spPr>
                <a:xfrm>
                  <a:off x="10455729" y="1251857"/>
                  <a:ext cx="1202871" cy="4686300"/>
                </a:xfrm>
                <a:custGeom>
                  <a:avLst/>
                  <a:gdLst>
                    <a:gd name="connsiteX0" fmla="*/ 0 w 1202871"/>
                    <a:gd name="connsiteY0" fmla="*/ 843643 h 4686300"/>
                    <a:gd name="connsiteX1" fmla="*/ 0 w 1202871"/>
                    <a:gd name="connsiteY1" fmla="*/ 4686300 h 4686300"/>
                    <a:gd name="connsiteX2" fmla="*/ 1202871 w 1202871"/>
                    <a:gd name="connsiteY2" fmla="*/ 3837214 h 4686300"/>
                    <a:gd name="connsiteX3" fmla="*/ 1202871 w 1202871"/>
                    <a:gd name="connsiteY3" fmla="*/ 0 h 4686300"/>
                    <a:gd name="connsiteX4" fmla="*/ 0 w 1202871"/>
                    <a:gd name="connsiteY4" fmla="*/ 843643 h 468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2871" h="4686300">
                      <a:moveTo>
                        <a:pt x="0" y="843643"/>
                      </a:moveTo>
                      <a:lnTo>
                        <a:pt x="0" y="4686300"/>
                      </a:lnTo>
                      <a:lnTo>
                        <a:pt x="1202871" y="3837214"/>
                      </a:lnTo>
                      <a:lnTo>
                        <a:pt x="1202871" y="0"/>
                      </a:lnTo>
                      <a:lnTo>
                        <a:pt x="0" y="84364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chemeClr val="accent1">
                      <a:lumMod val="50000"/>
                    </a:schemeClr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955" name="Group 954">
                  <a:extLst>
                    <a:ext uri="{FF2B5EF4-FFF2-40B4-BE49-F238E27FC236}">
                      <a16:creationId xmlns:a16="http://schemas.microsoft.com/office/drawing/2014/main" id="{D45DB6CF-4F7A-9A5B-D31A-0D4E81AAC268}"/>
                    </a:ext>
                  </a:extLst>
                </p:cNvPr>
                <p:cNvGrpSpPr/>
                <p:nvPr/>
              </p:nvGrpSpPr>
              <p:grpSpPr>
                <a:xfrm>
                  <a:off x="10462511" y="1249481"/>
                  <a:ext cx="1192642" cy="4695825"/>
                  <a:chOff x="10375905" y="846296"/>
                  <a:chExt cx="1192642" cy="4695825"/>
                </a:xfrm>
              </p:grpSpPr>
              <p:cxnSp>
                <p:nvCxnSpPr>
                  <p:cNvPr id="956" name="Straight Connector 955">
                    <a:extLst>
                      <a:ext uri="{FF2B5EF4-FFF2-40B4-BE49-F238E27FC236}">
                        <a16:creationId xmlns:a16="http://schemas.microsoft.com/office/drawing/2014/main" id="{B2AD64CD-9DEA-A63D-115F-B39E1220657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377922" y="84629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7" name="Straight Connector 956">
                    <a:extLst>
                      <a:ext uri="{FF2B5EF4-FFF2-40B4-BE49-F238E27FC236}">
                        <a16:creationId xmlns:a16="http://schemas.microsoft.com/office/drawing/2014/main" id="{DC0EEA2B-3313-A11B-F1DE-51199C1FE93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7922" y="468375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8" name="Straight Connector 957">
                    <a:extLst>
                      <a:ext uri="{FF2B5EF4-FFF2-40B4-BE49-F238E27FC236}">
                        <a16:creationId xmlns:a16="http://schemas.microsoft.com/office/drawing/2014/main" id="{0381F9C3-74B4-680A-48E1-797F7F9A5813}"/>
                      </a:ext>
                    </a:extLst>
                  </p:cNvPr>
                  <p:cNvCxnSpPr/>
                  <p:nvPr/>
                </p:nvCxnSpPr>
                <p:spPr>
                  <a:xfrm>
                    <a:off x="11564511" y="846296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9" name="Straight Connector 958">
                    <a:extLst>
                      <a:ext uri="{FF2B5EF4-FFF2-40B4-BE49-F238E27FC236}">
                        <a16:creationId xmlns:a16="http://schemas.microsoft.com/office/drawing/2014/main" id="{B261E700-AECA-213B-8857-EF46E06003E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19620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0" name="Straight Connector 959">
                    <a:extLst>
                      <a:ext uri="{FF2B5EF4-FFF2-40B4-BE49-F238E27FC236}">
                        <a16:creationId xmlns:a16="http://schemas.microsoft.com/office/drawing/2014/main" id="{FF38B0D8-0A95-20A6-4AFD-30126FBEAC7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546120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1" name="Straight Connector 960">
                    <a:extLst>
                      <a:ext uri="{FF2B5EF4-FFF2-40B4-BE49-F238E27FC236}">
                        <a16:creationId xmlns:a16="http://schemas.microsoft.com/office/drawing/2014/main" id="{BD3C149F-59A5-0E10-110F-07D552B4C39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896032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2" name="Straight Connector 961">
                    <a:extLst>
                      <a:ext uri="{FF2B5EF4-FFF2-40B4-BE49-F238E27FC236}">
                        <a16:creationId xmlns:a16="http://schemas.microsoft.com/office/drawing/2014/main" id="{E0D59322-7BAD-EAF7-14E5-41A2C0F4C3E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245944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3" name="Straight Connector 962">
                    <a:extLst>
                      <a:ext uri="{FF2B5EF4-FFF2-40B4-BE49-F238E27FC236}">
                        <a16:creationId xmlns:a16="http://schemas.microsoft.com/office/drawing/2014/main" id="{44E9D71C-8AFB-1CB0-10C7-1A5516BD55F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59585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4" name="Straight Connector 963">
                    <a:extLst>
                      <a:ext uri="{FF2B5EF4-FFF2-40B4-BE49-F238E27FC236}">
                        <a16:creationId xmlns:a16="http://schemas.microsoft.com/office/drawing/2014/main" id="{A2B7A518-6C4B-1E0A-8CFF-073836E5CB7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94576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5" name="Straight Connector 964">
                    <a:extLst>
                      <a:ext uri="{FF2B5EF4-FFF2-40B4-BE49-F238E27FC236}">
                        <a16:creationId xmlns:a16="http://schemas.microsoft.com/office/drawing/2014/main" id="{BF30E3E4-FD3D-FB50-A6B9-E4DEBC0FD5E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295680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6" name="Straight Connector 965">
                    <a:extLst>
                      <a:ext uri="{FF2B5EF4-FFF2-40B4-BE49-F238E27FC236}">
                        <a16:creationId xmlns:a16="http://schemas.microsoft.com/office/drawing/2014/main" id="{6DE6A302-1842-F49A-CA28-B9D9E8F38EF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645592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7" name="Straight Connector 966">
                    <a:extLst>
                      <a:ext uri="{FF2B5EF4-FFF2-40B4-BE49-F238E27FC236}">
                        <a16:creationId xmlns:a16="http://schemas.microsoft.com/office/drawing/2014/main" id="{1EFC2CC1-0524-585A-8967-13F039C2205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995504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8" name="Straight Connector 967">
                    <a:extLst>
                      <a:ext uri="{FF2B5EF4-FFF2-40B4-BE49-F238E27FC236}">
                        <a16:creationId xmlns:a16="http://schemas.microsoft.com/office/drawing/2014/main" id="{80AF5502-A7B5-23C6-17FA-5B8DAFB195D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434541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9" name="Straight Connector 968">
                    <a:extLst>
                      <a:ext uri="{FF2B5EF4-FFF2-40B4-BE49-F238E27FC236}">
                        <a16:creationId xmlns:a16="http://schemas.microsoft.com/office/drawing/2014/main" id="{5FCA06FC-0563-5A86-7C83-A0087B2B389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456455" y="90988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0" name="Straight Connector 969">
                    <a:extLst>
                      <a:ext uri="{FF2B5EF4-FFF2-40B4-BE49-F238E27FC236}">
                        <a16:creationId xmlns:a16="http://schemas.microsoft.com/office/drawing/2014/main" id="{5C6E32FC-49AD-9CDF-CC61-6380745E2AB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348400" y="99283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1" name="Straight Connector 970">
                    <a:extLst>
                      <a:ext uri="{FF2B5EF4-FFF2-40B4-BE49-F238E27FC236}">
                        <a16:creationId xmlns:a16="http://schemas.microsoft.com/office/drawing/2014/main" id="{642248AC-3210-9753-CBCD-0C279E6592B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240345" y="10642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2" name="Straight Connector 971">
                    <a:extLst>
                      <a:ext uri="{FF2B5EF4-FFF2-40B4-BE49-F238E27FC236}">
                        <a16:creationId xmlns:a16="http://schemas.microsoft.com/office/drawing/2014/main" id="{D176CBDA-BD58-DD53-6737-740CA6ADC88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32290" y="11471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3" name="Straight Connector 972">
                    <a:extLst>
                      <a:ext uri="{FF2B5EF4-FFF2-40B4-BE49-F238E27FC236}">
                        <a16:creationId xmlns:a16="http://schemas.microsoft.com/office/drawing/2014/main" id="{C498B1EF-B7BC-522D-AE32-3C855895230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024235" y="12301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4" name="Straight Connector 973">
                    <a:extLst>
                      <a:ext uri="{FF2B5EF4-FFF2-40B4-BE49-F238E27FC236}">
                        <a16:creationId xmlns:a16="http://schemas.microsoft.com/office/drawing/2014/main" id="{E16C3656-40AB-4FF8-562A-BD94AAF7ADC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916180" y="13130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5" name="Straight Connector 974">
                    <a:extLst>
                      <a:ext uri="{FF2B5EF4-FFF2-40B4-BE49-F238E27FC236}">
                        <a16:creationId xmlns:a16="http://schemas.microsoft.com/office/drawing/2014/main" id="{550FB479-7392-8DCA-D6C4-0FEFE4EFBD9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808125" y="13728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6" name="Straight Connector 975">
                    <a:extLst>
                      <a:ext uri="{FF2B5EF4-FFF2-40B4-BE49-F238E27FC236}">
                        <a16:creationId xmlns:a16="http://schemas.microsoft.com/office/drawing/2014/main" id="{7D3CC3DF-BB15-1007-69A5-B3B2C6D347D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00070" y="14558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7" name="Straight Connector 976">
                    <a:extLst>
                      <a:ext uri="{FF2B5EF4-FFF2-40B4-BE49-F238E27FC236}">
                        <a16:creationId xmlns:a16="http://schemas.microsoft.com/office/drawing/2014/main" id="{1934DC07-695A-8069-933C-C28F54CD2E0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592015" y="15387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8" name="Straight Connector 977">
                    <a:extLst>
                      <a:ext uri="{FF2B5EF4-FFF2-40B4-BE49-F238E27FC236}">
                        <a16:creationId xmlns:a16="http://schemas.microsoft.com/office/drawing/2014/main" id="{C60942EA-01BB-50E8-AA22-666C90E72A6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483960" y="16217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9" name="Straight Connector 978">
                    <a:extLst>
                      <a:ext uri="{FF2B5EF4-FFF2-40B4-BE49-F238E27FC236}">
                        <a16:creationId xmlns:a16="http://schemas.microsoft.com/office/drawing/2014/main" id="{44728890-13B8-F589-C93C-66206B542EF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375905" y="169308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711" name="Group 710">
                <a:extLst>
                  <a:ext uri="{FF2B5EF4-FFF2-40B4-BE49-F238E27FC236}">
                    <a16:creationId xmlns:a16="http://schemas.microsoft.com/office/drawing/2014/main" id="{DEE84EB1-2383-7917-9AEB-267ECE081D5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68672" y="2714131"/>
                <a:ext cx="973511" cy="2553194"/>
                <a:chOff x="10455729" y="1249481"/>
                <a:chExt cx="1202871" cy="4695825"/>
              </a:xfrm>
            </p:grpSpPr>
            <p:sp>
              <p:nvSpPr>
                <p:cNvPr id="928" name="Freeform: Shape 927">
                  <a:extLst>
                    <a:ext uri="{FF2B5EF4-FFF2-40B4-BE49-F238E27FC236}">
                      <a16:creationId xmlns:a16="http://schemas.microsoft.com/office/drawing/2014/main" id="{72F8C1FB-9608-3F84-DD8D-B1529E7872C3}"/>
                    </a:ext>
                  </a:extLst>
                </p:cNvPr>
                <p:cNvSpPr/>
                <p:nvPr/>
              </p:nvSpPr>
              <p:spPr>
                <a:xfrm>
                  <a:off x="10455729" y="1251857"/>
                  <a:ext cx="1202871" cy="4686300"/>
                </a:xfrm>
                <a:custGeom>
                  <a:avLst/>
                  <a:gdLst>
                    <a:gd name="connsiteX0" fmla="*/ 0 w 1202871"/>
                    <a:gd name="connsiteY0" fmla="*/ 843643 h 4686300"/>
                    <a:gd name="connsiteX1" fmla="*/ 0 w 1202871"/>
                    <a:gd name="connsiteY1" fmla="*/ 4686300 h 4686300"/>
                    <a:gd name="connsiteX2" fmla="*/ 1202871 w 1202871"/>
                    <a:gd name="connsiteY2" fmla="*/ 3837214 h 4686300"/>
                    <a:gd name="connsiteX3" fmla="*/ 1202871 w 1202871"/>
                    <a:gd name="connsiteY3" fmla="*/ 0 h 4686300"/>
                    <a:gd name="connsiteX4" fmla="*/ 0 w 1202871"/>
                    <a:gd name="connsiteY4" fmla="*/ 843643 h 468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2871" h="4686300">
                      <a:moveTo>
                        <a:pt x="0" y="843643"/>
                      </a:moveTo>
                      <a:lnTo>
                        <a:pt x="0" y="4686300"/>
                      </a:lnTo>
                      <a:lnTo>
                        <a:pt x="1202871" y="3837214"/>
                      </a:lnTo>
                      <a:lnTo>
                        <a:pt x="1202871" y="0"/>
                      </a:lnTo>
                      <a:lnTo>
                        <a:pt x="0" y="84364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chemeClr val="accent1">
                      <a:lumMod val="50000"/>
                    </a:schemeClr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929" name="Group 928">
                  <a:extLst>
                    <a:ext uri="{FF2B5EF4-FFF2-40B4-BE49-F238E27FC236}">
                      <a16:creationId xmlns:a16="http://schemas.microsoft.com/office/drawing/2014/main" id="{271B89B4-EF70-0869-EFDC-7C385C4F4A9D}"/>
                    </a:ext>
                  </a:extLst>
                </p:cNvPr>
                <p:cNvGrpSpPr/>
                <p:nvPr/>
              </p:nvGrpSpPr>
              <p:grpSpPr>
                <a:xfrm>
                  <a:off x="10462511" y="1249481"/>
                  <a:ext cx="1192642" cy="4695825"/>
                  <a:chOff x="10375905" y="846296"/>
                  <a:chExt cx="1192642" cy="4695825"/>
                </a:xfrm>
              </p:grpSpPr>
              <p:cxnSp>
                <p:nvCxnSpPr>
                  <p:cNvPr id="930" name="Straight Connector 929">
                    <a:extLst>
                      <a:ext uri="{FF2B5EF4-FFF2-40B4-BE49-F238E27FC236}">
                        <a16:creationId xmlns:a16="http://schemas.microsoft.com/office/drawing/2014/main" id="{2D6180DF-43C1-61B6-A8D0-42770081FDA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377922" y="84629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1" name="Straight Connector 930">
                    <a:extLst>
                      <a:ext uri="{FF2B5EF4-FFF2-40B4-BE49-F238E27FC236}">
                        <a16:creationId xmlns:a16="http://schemas.microsoft.com/office/drawing/2014/main" id="{9D3D2E36-BD5C-38F1-6D04-8D009335E0E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7922" y="468375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2" name="Straight Connector 931">
                    <a:extLst>
                      <a:ext uri="{FF2B5EF4-FFF2-40B4-BE49-F238E27FC236}">
                        <a16:creationId xmlns:a16="http://schemas.microsoft.com/office/drawing/2014/main" id="{DC6C40E6-4E66-E095-EF29-F9B37D19B267}"/>
                      </a:ext>
                    </a:extLst>
                  </p:cNvPr>
                  <p:cNvCxnSpPr/>
                  <p:nvPr/>
                </p:nvCxnSpPr>
                <p:spPr>
                  <a:xfrm>
                    <a:off x="11564511" y="846296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3" name="Straight Connector 932">
                    <a:extLst>
                      <a:ext uri="{FF2B5EF4-FFF2-40B4-BE49-F238E27FC236}">
                        <a16:creationId xmlns:a16="http://schemas.microsoft.com/office/drawing/2014/main" id="{B65A8FAA-DB23-29EE-5427-4EE3F0936DB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19620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4" name="Straight Connector 933">
                    <a:extLst>
                      <a:ext uri="{FF2B5EF4-FFF2-40B4-BE49-F238E27FC236}">
                        <a16:creationId xmlns:a16="http://schemas.microsoft.com/office/drawing/2014/main" id="{0FEA03DF-08E3-19F3-AE80-5946AF345F5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546120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5" name="Straight Connector 934">
                    <a:extLst>
                      <a:ext uri="{FF2B5EF4-FFF2-40B4-BE49-F238E27FC236}">
                        <a16:creationId xmlns:a16="http://schemas.microsoft.com/office/drawing/2014/main" id="{9D0743B3-218B-6CF0-ED95-C68BDEEE627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896032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6" name="Straight Connector 935">
                    <a:extLst>
                      <a:ext uri="{FF2B5EF4-FFF2-40B4-BE49-F238E27FC236}">
                        <a16:creationId xmlns:a16="http://schemas.microsoft.com/office/drawing/2014/main" id="{E022C7FB-C1BC-4CCF-B703-E243D378B58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245944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7" name="Straight Connector 936">
                    <a:extLst>
                      <a:ext uri="{FF2B5EF4-FFF2-40B4-BE49-F238E27FC236}">
                        <a16:creationId xmlns:a16="http://schemas.microsoft.com/office/drawing/2014/main" id="{1D19FDF1-D3D8-D3D7-0B59-DA71210340C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59585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8" name="Straight Connector 937">
                    <a:extLst>
                      <a:ext uri="{FF2B5EF4-FFF2-40B4-BE49-F238E27FC236}">
                        <a16:creationId xmlns:a16="http://schemas.microsoft.com/office/drawing/2014/main" id="{8BEEF31A-AAA7-CEE6-9D51-D9A214E17B8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94576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9" name="Straight Connector 938">
                    <a:extLst>
                      <a:ext uri="{FF2B5EF4-FFF2-40B4-BE49-F238E27FC236}">
                        <a16:creationId xmlns:a16="http://schemas.microsoft.com/office/drawing/2014/main" id="{1BAE6F2F-37E2-E1E2-85AE-95513B238F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295680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0" name="Straight Connector 939">
                    <a:extLst>
                      <a:ext uri="{FF2B5EF4-FFF2-40B4-BE49-F238E27FC236}">
                        <a16:creationId xmlns:a16="http://schemas.microsoft.com/office/drawing/2014/main" id="{E2D0250A-A9FB-27A2-F466-99193653AE3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645592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1" name="Straight Connector 940">
                    <a:extLst>
                      <a:ext uri="{FF2B5EF4-FFF2-40B4-BE49-F238E27FC236}">
                        <a16:creationId xmlns:a16="http://schemas.microsoft.com/office/drawing/2014/main" id="{5B34034F-0E24-844E-D1A3-24EE40C613F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995504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2" name="Straight Connector 941">
                    <a:extLst>
                      <a:ext uri="{FF2B5EF4-FFF2-40B4-BE49-F238E27FC236}">
                        <a16:creationId xmlns:a16="http://schemas.microsoft.com/office/drawing/2014/main" id="{72FF725F-6C39-B0E0-4506-C9ADE34BD6D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434541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3" name="Straight Connector 942">
                    <a:extLst>
                      <a:ext uri="{FF2B5EF4-FFF2-40B4-BE49-F238E27FC236}">
                        <a16:creationId xmlns:a16="http://schemas.microsoft.com/office/drawing/2014/main" id="{A22BC8B1-573B-B58C-0593-F2B3EEF333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456455" y="90988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4" name="Straight Connector 943">
                    <a:extLst>
                      <a:ext uri="{FF2B5EF4-FFF2-40B4-BE49-F238E27FC236}">
                        <a16:creationId xmlns:a16="http://schemas.microsoft.com/office/drawing/2014/main" id="{5E98BBFD-61E6-4B39-C5D0-AF9CAEF2B6B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348400" y="99283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5" name="Straight Connector 944">
                    <a:extLst>
                      <a:ext uri="{FF2B5EF4-FFF2-40B4-BE49-F238E27FC236}">
                        <a16:creationId xmlns:a16="http://schemas.microsoft.com/office/drawing/2014/main" id="{EF86FDDA-8E9C-33ED-D163-38660265C52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240345" y="10642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6" name="Straight Connector 945">
                    <a:extLst>
                      <a:ext uri="{FF2B5EF4-FFF2-40B4-BE49-F238E27FC236}">
                        <a16:creationId xmlns:a16="http://schemas.microsoft.com/office/drawing/2014/main" id="{CBF2C411-A15C-E406-822E-39DFD19F0F1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32290" y="11471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7" name="Straight Connector 946">
                    <a:extLst>
                      <a:ext uri="{FF2B5EF4-FFF2-40B4-BE49-F238E27FC236}">
                        <a16:creationId xmlns:a16="http://schemas.microsoft.com/office/drawing/2014/main" id="{042217D5-3909-CB06-4D62-BEE39A3FCFF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024235" y="12301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8" name="Straight Connector 947">
                    <a:extLst>
                      <a:ext uri="{FF2B5EF4-FFF2-40B4-BE49-F238E27FC236}">
                        <a16:creationId xmlns:a16="http://schemas.microsoft.com/office/drawing/2014/main" id="{5DD2936D-49F9-0E7F-1FF0-0E8F2AEBE8A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916180" y="13130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9" name="Straight Connector 948">
                    <a:extLst>
                      <a:ext uri="{FF2B5EF4-FFF2-40B4-BE49-F238E27FC236}">
                        <a16:creationId xmlns:a16="http://schemas.microsoft.com/office/drawing/2014/main" id="{85E5C888-C263-7F71-1CB1-D0449311100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808125" y="13728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0" name="Straight Connector 949">
                    <a:extLst>
                      <a:ext uri="{FF2B5EF4-FFF2-40B4-BE49-F238E27FC236}">
                        <a16:creationId xmlns:a16="http://schemas.microsoft.com/office/drawing/2014/main" id="{F58E723C-7DD4-7257-28AE-E3EA8BD000E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00070" y="14558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1" name="Straight Connector 950">
                    <a:extLst>
                      <a:ext uri="{FF2B5EF4-FFF2-40B4-BE49-F238E27FC236}">
                        <a16:creationId xmlns:a16="http://schemas.microsoft.com/office/drawing/2014/main" id="{24D8819A-DAE0-4319-84CC-1758D7593EF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592015" y="15387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2" name="Straight Connector 951">
                    <a:extLst>
                      <a:ext uri="{FF2B5EF4-FFF2-40B4-BE49-F238E27FC236}">
                        <a16:creationId xmlns:a16="http://schemas.microsoft.com/office/drawing/2014/main" id="{072CBBDB-4650-3886-F4AE-57DBE16694E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483960" y="16217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3" name="Straight Connector 952">
                    <a:extLst>
                      <a:ext uri="{FF2B5EF4-FFF2-40B4-BE49-F238E27FC236}">
                        <a16:creationId xmlns:a16="http://schemas.microsoft.com/office/drawing/2014/main" id="{8B98F7A6-78C8-E30D-476D-7F399D191C0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375905" y="169308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712" name="Group 711">
                <a:extLst>
                  <a:ext uri="{FF2B5EF4-FFF2-40B4-BE49-F238E27FC236}">
                    <a16:creationId xmlns:a16="http://schemas.microsoft.com/office/drawing/2014/main" id="{607CE468-002A-B10C-E4CD-9849FE4115C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021072" y="2714131"/>
                <a:ext cx="973511" cy="2553194"/>
                <a:chOff x="10455729" y="1249481"/>
                <a:chExt cx="1202871" cy="4695825"/>
              </a:xfrm>
            </p:grpSpPr>
            <p:sp>
              <p:nvSpPr>
                <p:cNvPr id="902" name="Freeform: Shape 901">
                  <a:extLst>
                    <a:ext uri="{FF2B5EF4-FFF2-40B4-BE49-F238E27FC236}">
                      <a16:creationId xmlns:a16="http://schemas.microsoft.com/office/drawing/2014/main" id="{27620B08-EBE3-247B-A805-A2CD9CAB39D3}"/>
                    </a:ext>
                  </a:extLst>
                </p:cNvPr>
                <p:cNvSpPr/>
                <p:nvPr/>
              </p:nvSpPr>
              <p:spPr>
                <a:xfrm>
                  <a:off x="10455729" y="1251857"/>
                  <a:ext cx="1202871" cy="4686300"/>
                </a:xfrm>
                <a:custGeom>
                  <a:avLst/>
                  <a:gdLst>
                    <a:gd name="connsiteX0" fmla="*/ 0 w 1202871"/>
                    <a:gd name="connsiteY0" fmla="*/ 843643 h 4686300"/>
                    <a:gd name="connsiteX1" fmla="*/ 0 w 1202871"/>
                    <a:gd name="connsiteY1" fmla="*/ 4686300 h 4686300"/>
                    <a:gd name="connsiteX2" fmla="*/ 1202871 w 1202871"/>
                    <a:gd name="connsiteY2" fmla="*/ 3837214 h 4686300"/>
                    <a:gd name="connsiteX3" fmla="*/ 1202871 w 1202871"/>
                    <a:gd name="connsiteY3" fmla="*/ 0 h 4686300"/>
                    <a:gd name="connsiteX4" fmla="*/ 0 w 1202871"/>
                    <a:gd name="connsiteY4" fmla="*/ 843643 h 468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2871" h="4686300">
                      <a:moveTo>
                        <a:pt x="0" y="843643"/>
                      </a:moveTo>
                      <a:lnTo>
                        <a:pt x="0" y="4686300"/>
                      </a:lnTo>
                      <a:lnTo>
                        <a:pt x="1202871" y="3837214"/>
                      </a:lnTo>
                      <a:lnTo>
                        <a:pt x="1202871" y="0"/>
                      </a:lnTo>
                      <a:lnTo>
                        <a:pt x="0" y="84364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chemeClr val="accent1">
                      <a:lumMod val="50000"/>
                    </a:schemeClr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903" name="Group 902">
                  <a:extLst>
                    <a:ext uri="{FF2B5EF4-FFF2-40B4-BE49-F238E27FC236}">
                      <a16:creationId xmlns:a16="http://schemas.microsoft.com/office/drawing/2014/main" id="{32E0CB94-19C7-DA19-E375-78D7AAAE1A9D}"/>
                    </a:ext>
                  </a:extLst>
                </p:cNvPr>
                <p:cNvGrpSpPr/>
                <p:nvPr/>
              </p:nvGrpSpPr>
              <p:grpSpPr>
                <a:xfrm>
                  <a:off x="10462511" y="1249481"/>
                  <a:ext cx="1192642" cy="4695825"/>
                  <a:chOff x="10375905" y="846296"/>
                  <a:chExt cx="1192642" cy="4695825"/>
                </a:xfrm>
              </p:grpSpPr>
              <p:cxnSp>
                <p:nvCxnSpPr>
                  <p:cNvPr id="904" name="Straight Connector 903">
                    <a:extLst>
                      <a:ext uri="{FF2B5EF4-FFF2-40B4-BE49-F238E27FC236}">
                        <a16:creationId xmlns:a16="http://schemas.microsoft.com/office/drawing/2014/main" id="{D3E1F583-B6BA-5192-6325-51C57F182D6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377922" y="84629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5" name="Straight Connector 904">
                    <a:extLst>
                      <a:ext uri="{FF2B5EF4-FFF2-40B4-BE49-F238E27FC236}">
                        <a16:creationId xmlns:a16="http://schemas.microsoft.com/office/drawing/2014/main" id="{167DF86B-1866-5391-4B13-C811D9F44A1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7922" y="468375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6" name="Straight Connector 905">
                    <a:extLst>
                      <a:ext uri="{FF2B5EF4-FFF2-40B4-BE49-F238E27FC236}">
                        <a16:creationId xmlns:a16="http://schemas.microsoft.com/office/drawing/2014/main" id="{71025EB1-1D0F-DF6B-8B39-E22FF459D489}"/>
                      </a:ext>
                    </a:extLst>
                  </p:cNvPr>
                  <p:cNvCxnSpPr/>
                  <p:nvPr/>
                </p:nvCxnSpPr>
                <p:spPr>
                  <a:xfrm>
                    <a:off x="11564511" y="846296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7" name="Straight Connector 906">
                    <a:extLst>
                      <a:ext uri="{FF2B5EF4-FFF2-40B4-BE49-F238E27FC236}">
                        <a16:creationId xmlns:a16="http://schemas.microsoft.com/office/drawing/2014/main" id="{5BEF0397-6B82-40AC-71B6-63EC016AB99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19620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8" name="Straight Connector 907">
                    <a:extLst>
                      <a:ext uri="{FF2B5EF4-FFF2-40B4-BE49-F238E27FC236}">
                        <a16:creationId xmlns:a16="http://schemas.microsoft.com/office/drawing/2014/main" id="{2A617C4C-C6C7-E2BF-767E-E642F221F51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546120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9" name="Straight Connector 908">
                    <a:extLst>
                      <a:ext uri="{FF2B5EF4-FFF2-40B4-BE49-F238E27FC236}">
                        <a16:creationId xmlns:a16="http://schemas.microsoft.com/office/drawing/2014/main" id="{07725B53-1936-82D8-B026-A4D4C6C07B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896032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0" name="Straight Connector 909">
                    <a:extLst>
                      <a:ext uri="{FF2B5EF4-FFF2-40B4-BE49-F238E27FC236}">
                        <a16:creationId xmlns:a16="http://schemas.microsoft.com/office/drawing/2014/main" id="{2ACF5127-033A-5569-24EC-BC3411A7A2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245944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1" name="Straight Connector 910">
                    <a:extLst>
                      <a:ext uri="{FF2B5EF4-FFF2-40B4-BE49-F238E27FC236}">
                        <a16:creationId xmlns:a16="http://schemas.microsoft.com/office/drawing/2014/main" id="{FCDD25DA-D861-4193-48E5-95F77175006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59585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2" name="Straight Connector 911">
                    <a:extLst>
                      <a:ext uri="{FF2B5EF4-FFF2-40B4-BE49-F238E27FC236}">
                        <a16:creationId xmlns:a16="http://schemas.microsoft.com/office/drawing/2014/main" id="{866FA103-8206-8041-A594-48D6080C35B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94576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3" name="Straight Connector 912">
                    <a:extLst>
                      <a:ext uri="{FF2B5EF4-FFF2-40B4-BE49-F238E27FC236}">
                        <a16:creationId xmlns:a16="http://schemas.microsoft.com/office/drawing/2014/main" id="{7742DC73-9277-0CC5-3C0C-38E08B83E59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295680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4" name="Straight Connector 913">
                    <a:extLst>
                      <a:ext uri="{FF2B5EF4-FFF2-40B4-BE49-F238E27FC236}">
                        <a16:creationId xmlns:a16="http://schemas.microsoft.com/office/drawing/2014/main" id="{AE35D77E-1F3B-3C21-AB2E-98E81AFE9D8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645592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5" name="Straight Connector 914">
                    <a:extLst>
                      <a:ext uri="{FF2B5EF4-FFF2-40B4-BE49-F238E27FC236}">
                        <a16:creationId xmlns:a16="http://schemas.microsoft.com/office/drawing/2014/main" id="{289C091A-E59E-332F-D684-41F8D5F2650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995504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6" name="Straight Connector 915">
                    <a:extLst>
                      <a:ext uri="{FF2B5EF4-FFF2-40B4-BE49-F238E27FC236}">
                        <a16:creationId xmlns:a16="http://schemas.microsoft.com/office/drawing/2014/main" id="{9EBB0DE9-4217-27D7-1BFC-452D785CCB5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434541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7" name="Straight Connector 916">
                    <a:extLst>
                      <a:ext uri="{FF2B5EF4-FFF2-40B4-BE49-F238E27FC236}">
                        <a16:creationId xmlns:a16="http://schemas.microsoft.com/office/drawing/2014/main" id="{980C70E8-247D-79CA-48B5-264D4FC2EE8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456455" y="90988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8" name="Straight Connector 917">
                    <a:extLst>
                      <a:ext uri="{FF2B5EF4-FFF2-40B4-BE49-F238E27FC236}">
                        <a16:creationId xmlns:a16="http://schemas.microsoft.com/office/drawing/2014/main" id="{8600D504-4624-56FE-87EB-22FDC4541D6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348400" y="99283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9" name="Straight Connector 918">
                    <a:extLst>
                      <a:ext uri="{FF2B5EF4-FFF2-40B4-BE49-F238E27FC236}">
                        <a16:creationId xmlns:a16="http://schemas.microsoft.com/office/drawing/2014/main" id="{1E5293F1-43AD-162C-972D-3392DFDCF42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240345" y="10642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0" name="Straight Connector 919">
                    <a:extLst>
                      <a:ext uri="{FF2B5EF4-FFF2-40B4-BE49-F238E27FC236}">
                        <a16:creationId xmlns:a16="http://schemas.microsoft.com/office/drawing/2014/main" id="{7C5859A1-047B-B020-36BC-0CF3CC1E52A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32290" y="11471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1" name="Straight Connector 920">
                    <a:extLst>
                      <a:ext uri="{FF2B5EF4-FFF2-40B4-BE49-F238E27FC236}">
                        <a16:creationId xmlns:a16="http://schemas.microsoft.com/office/drawing/2014/main" id="{9F2738DD-58EE-9F3D-D2DD-84DB1BE19FA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024235" y="12301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2" name="Straight Connector 921">
                    <a:extLst>
                      <a:ext uri="{FF2B5EF4-FFF2-40B4-BE49-F238E27FC236}">
                        <a16:creationId xmlns:a16="http://schemas.microsoft.com/office/drawing/2014/main" id="{24BEA9C4-4338-DD36-F332-244BD6B475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916180" y="13130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3" name="Straight Connector 922">
                    <a:extLst>
                      <a:ext uri="{FF2B5EF4-FFF2-40B4-BE49-F238E27FC236}">
                        <a16:creationId xmlns:a16="http://schemas.microsoft.com/office/drawing/2014/main" id="{44066203-C267-D432-2CD6-6EAD2AA69DC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808125" y="13728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4" name="Straight Connector 923">
                    <a:extLst>
                      <a:ext uri="{FF2B5EF4-FFF2-40B4-BE49-F238E27FC236}">
                        <a16:creationId xmlns:a16="http://schemas.microsoft.com/office/drawing/2014/main" id="{CF030591-26BB-3B70-B5F7-556010B4CA7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00070" y="14558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5" name="Straight Connector 924">
                    <a:extLst>
                      <a:ext uri="{FF2B5EF4-FFF2-40B4-BE49-F238E27FC236}">
                        <a16:creationId xmlns:a16="http://schemas.microsoft.com/office/drawing/2014/main" id="{1AB09E37-9C0D-D4A1-5D1C-A93EDD804B9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592015" y="15387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6" name="Straight Connector 925">
                    <a:extLst>
                      <a:ext uri="{FF2B5EF4-FFF2-40B4-BE49-F238E27FC236}">
                        <a16:creationId xmlns:a16="http://schemas.microsoft.com/office/drawing/2014/main" id="{E73CCBE5-E9D1-BA0B-B842-5CEE2EDAEDD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483960" y="16217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7" name="Straight Connector 926">
                    <a:extLst>
                      <a:ext uri="{FF2B5EF4-FFF2-40B4-BE49-F238E27FC236}">
                        <a16:creationId xmlns:a16="http://schemas.microsoft.com/office/drawing/2014/main" id="{28E7CF6F-A56F-020F-AA91-9C099DAC99D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375905" y="169308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713" name="Group 712">
                <a:extLst>
                  <a:ext uri="{FF2B5EF4-FFF2-40B4-BE49-F238E27FC236}">
                    <a16:creationId xmlns:a16="http://schemas.microsoft.com/office/drawing/2014/main" id="{1ED87D60-9A4C-5AA3-B80D-FEA81D7B50E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73472" y="2714131"/>
                <a:ext cx="973511" cy="2553194"/>
                <a:chOff x="10455729" y="1249481"/>
                <a:chExt cx="1202871" cy="4695825"/>
              </a:xfrm>
            </p:grpSpPr>
            <p:sp>
              <p:nvSpPr>
                <p:cNvPr id="876" name="Freeform: Shape 875">
                  <a:extLst>
                    <a:ext uri="{FF2B5EF4-FFF2-40B4-BE49-F238E27FC236}">
                      <a16:creationId xmlns:a16="http://schemas.microsoft.com/office/drawing/2014/main" id="{7B8DE7B7-8508-B182-1496-3E18E220664B}"/>
                    </a:ext>
                  </a:extLst>
                </p:cNvPr>
                <p:cNvSpPr/>
                <p:nvPr/>
              </p:nvSpPr>
              <p:spPr>
                <a:xfrm>
                  <a:off x="10455729" y="1251857"/>
                  <a:ext cx="1202871" cy="4686300"/>
                </a:xfrm>
                <a:custGeom>
                  <a:avLst/>
                  <a:gdLst>
                    <a:gd name="connsiteX0" fmla="*/ 0 w 1202871"/>
                    <a:gd name="connsiteY0" fmla="*/ 843643 h 4686300"/>
                    <a:gd name="connsiteX1" fmla="*/ 0 w 1202871"/>
                    <a:gd name="connsiteY1" fmla="*/ 4686300 h 4686300"/>
                    <a:gd name="connsiteX2" fmla="*/ 1202871 w 1202871"/>
                    <a:gd name="connsiteY2" fmla="*/ 3837214 h 4686300"/>
                    <a:gd name="connsiteX3" fmla="*/ 1202871 w 1202871"/>
                    <a:gd name="connsiteY3" fmla="*/ 0 h 4686300"/>
                    <a:gd name="connsiteX4" fmla="*/ 0 w 1202871"/>
                    <a:gd name="connsiteY4" fmla="*/ 843643 h 468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2871" h="4686300">
                      <a:moveTo>
                        <a:pt x="0" y="843643"/>
                      </a:moveTo>
                      <a:lnTo>
                        <a:pt x="0" y="4686300"/>
                      </a:lnTo>
                      <a:lnTo>
                        <a:pt x="1202871" y="3837214"/>
                      </a:lnTo>
                      <a:lnTo>
                        <a:pt x="1202871" y="0"/>
                      </a:lnTo>
                      <a:lnTo>
                        <a:pt x="0" y="84364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chemeClr val="accent1">
                      <a:lumMod val="50000"/>
                    </a:schemeClr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877" name="Group 876">
                  <a:extLst>
                    <a:ext uri="{FF2B5EF4-FFF2-40B4-BE49-F238E27FC236}">
                      <a16:creationId xmlns:a16="http://schemas.microsoft.com/office/drawing/2014/main" id="{8554C28D-F290-7FD5-A655-74F7C3A24036}"/>
                    </a:ext>
                  </a:extLst>
                </p:cNvPr>
                <p:cNvGrpSpPr/>
                <p:nvPr/>
              </p:nvGrpSpPr>
              <p:grpSpPr>
                <a:xfrm>
                  <a:off x="10462511" y="1249481"/>
                  <a:ext cx="1192642" cy="4695825"/>
                  <a:chOff x="10375905" y="846296"/>
                  <a:chExt cx="1192642" cy="4695825"/>
                </a:xfrm>
              </p:grpSpPr>
              <p:cxnSp>
                <p:nvCxnSpPr>
                  <p:cNvPr id="878" name="Straight Connector 877">
                    <a:extLst>
                      <a:ext uri="{FF2B5EF4-FFF2-40B4-BE49-F238E27FC236}">
                        <a16:creationId xmlns:a16="http://schemas.microsoft.com/office/drawing/2014/main" id="{40B5F21F-82D3-A692-B46C-456FB8F916C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377922" y="84629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9" name="Straight Connector 878">
                    <a:extLst>
                      <a:ext uri="{FF2B5EF4-FFF2-40B4-BE49-F238E27FC236}">
                        <a16:creationId xmlns:a16="http://schemas.microsoft.com/office/drawing/2014/main" id="{2095E7C7-3F2D-7D5B-91D3-8BC32385537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7922" y="468375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0" name="Straight Connector 879">
                    <a:extLst>
                      <a:ext uri="{FF2B5EF4-FFF2-40B4-BE49-F238E27FC236}">
                        <a16:creationId xmlns:a16="http://schemas.microsoft.com/office/drawing/2014/main" id="{2AB7704E-8DA8-A393-9C49-02B8B80F3C64}"/>
                      </a:ext>
                    </a:extLst>
                  </p:cNvPr>
                  <p:cNvCxnSpPr/>
                  <p:nvPr/>
                </p:nvCxnSpPr>
                <p:spPr>
                  <a:xfrm>
                    <a:off x="11564511" y="846296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1" name="Straight Connector 880">
                    <a:extLst>
                      <a:ext uri="{FF2B5EF4-FFF2-40B4-BE49-F238E27FC236}">
                        <a16:creationId xmlns:a16="http://schemas.microsoft.com/office/drawing/2014/main" id="{73ACB2FC-46B5-9FA3-6F4D-2454BB4D876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19620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2" name="Straight Connector 881">
                    <a:extLst>
                      <a:ext uri="{FF2B5EF4-FFF2-40B4-BE49-F238E27FC236}">
                        <a16:creationId xmlns:a16="http://schemas.microsoft.com/office/drawing/2014/main" id="{76BA3D07-7C25-4732-04CD-7801241075C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546120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3" name="Straight Connector 882">
                    <a:extLst>
                      <a:ext uri="{FF2B5EF4-FFF2-40B4-BE49-F238E27FC236}">
                        <a16:creationId xmlns:a16="http://schemas.microsoft.com/office/drawing/2014/main" id="{5256C2A7-B16E-65B4-4C86-BE6B1DFEE15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896032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4" name="Straight Connector 883">
                    <a:extLst>
                      <a:ext uri="{FF2B5EF4-FFF2-40B4-BE49-F238E27FC236}">
                        <a16:creationId xmlns:a16="http://schemas.microsoft.com/office/drawing/2014/main" id="{E81E2A06-FABC-331A-F530-4E4B09808FB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245944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5" name="Straight Connector 884">
                    <a:extLst>
                      <a:ext uri="{FF2B5EF4-FFF2-40B4-BE49-F238E27FC236}">
                        <a16:creationId xmlns:a16="http://schemas.microsoft.com/office/drawing/2014/main" id="{38804CFE-EDE0-F229-6D68-574CE165B23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59585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6" name="Straight Connector 885">
                    <a:extLst>
                      <a:ext uri="{FF2B5EF4-FFF2-40B4-BE49-F238E27FC236}">
                        <a16:creationId xmlns:a16="http://schemas.microsoft.com/office/drawing/2014/main" id="{35F88EE0-81D9-8E62-9B6A-D6EEA3F373A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94576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7" name="Straight Connector 886">
                    <a:extLst>
                      <a:ext uri="{FF2B5EF4-FFF2-40B4-BE49-F238E27FC236}">
                        <a16:creationId xmlns:a16="http://schemas.microsoft.com/office/drawing/2014/main" id="{F40168D6-2F3F-5F61-788A-A7A30FF7F96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295680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8" name="Straight Connector 887">
                    <a:extLst>
                      <a:ext uri="{FF2B5EF4-FFF2-40B4-BE49-F238E27FC236}">
                        <a16:creationId xmlns:a16="http://schemas.microsoft.com/office/drawing/2014/main" id="{07C707F2-DD48-679F-9234-DEEEDC6843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645592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9" name="Straight Connector 888">
                    <a:extLst>
                      <a:ext uri="{FF2B5EF4-FFF2-40B4-BE49-F238E27FC236}">
                        <a16:creationId xmlns:a16="http://schemas.microsoft.com/office/drawing/2014/main" id="{3E3384DB-C52E-4B6F-60DF-9EE5A6BB9D2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995504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0" name="Straight Connector 889">
                    <a:extLst>
                      <a:ext uri="{FF2B5EF4-FFF2-40B4-BE49-F238E27FC236}">
                        <a16:creationId xmlns:a16="http://schemas.microsoft.com/office/drawing/2014/main" id="{ACAC8620-7C6E-16F5-7967-19D9423B716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434541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1" name="Straight Connector 890">
                    <a:extLst>
                      <a:ext uri="{FF2B5EF4-FFF2-40B4-BE49-F238E27FC236}">
                        <a16:creationId xmlns:a16="http://schemas.microsoft.com/office/drawing/2014/main" id="{168B98FD-A4E6-2267-64A4-E8954CEE5C7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456455" y="90988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2" name="Straight Connector 891">
                    <a:extLst>
                      <a:ext uri="{FF2B5EF4-FFF2-40B4-BE49-F238E27FC236}">
                        <a16:creationId xmlns:a16="http://schemas.microsoft.com/office/drawing/2014/main" id="{CA3363A9-22E9-4C5F-8DE8-9875D60C068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348400" y="99283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3" name="Straight Connector 892">
                    <a:extLst>
                      <a:ext uri="{FF2B5EF4-FFF2-40B4-BE49-F238E27FC236}">
                        <a16:creationId xmlns:a16="http://schemas.microsoft.com/office/drawing/2014/main" id="{86DF3A11-5792-755A-25E6-810A1083784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240345" y="10642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4" name="Straight Connector 893">
                    <a:extLst>
                      <a:ext uri="{FF2B5EF4-FFF2-40B4-BE49-F238E27FC236}">
                        <a16:creationId xmlns:a16="http://schemas.microsoft.com/office/drawing/2014/main" id="{24359BEE-09BA-70E8-57F6-742C5E100C7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32290" y="11471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5" name="Straight Connector 894">
                    <a:extLst>
                      <a:ext uri="{FF2B5EF4-FFF2-40B4-BE49-F238E27FC236}">
                        <a16:creationId xmlns:a16="http://schemas.microsoft.com/office/drawing/2014/main" id="{EB0A0C6D-E6DB-DF27-366C-B5196C2A9BB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024235" y="12301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6" name="Straight Connector 895">
                    <a:extLst>
                      <a:ext uri="{FF2B5EF4-FFF2-40B4-BE49-F238E27FC236}">
                        <a16:creationId xmlns:a16="http://schemas.microsoft.com/office/drawing/2014/main" id="{6C9C50FE-E967-B8ED-6A9F-BA82D8DEFD4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916180" y="13130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7" name="Straight Connector 896">
                    <a:extLst>
                      <a:ext uri="{FF2B5EF4-FFF2-40B4-BE49-F238E27FC236}">
                        <a16:creationId xmlns:a16="http://schemas.microsoft.com/office/drawing/2014/main" id="{90B5949D-B499-A5F8-0D42-57EB2913985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808125" y="13728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8" name="Straight Connector 897">
                    <a:extLst>
                      <a:ext uri="{FF2B5EF4-FFF2-40B4-BE49-F238E27FC236}">
                        <a16:creationId xmlns:a16="http://schemas.microsoft.com/office/drawing/2014/main" id="{F63732E4-F445-4E6A-F685-03C3A48381C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00070" y="14558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9" name="Straight Connector 898">
                    <a:extLst>
                      <a:ext uri="{FF2B5EF4-FFF2-40B4-BE49-F238E27FC236}">
                        <a16:creationId xmlns:a16="http://schemas.microsoft.com/office/drawing/2014/main" id="{B0B3CEEC-CB9B-37D1-FCCD-CB3E6AB3E81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592015" y="15387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0" name="Straight Connector 899">
                    <a:extLst>
                      <a:ext uri="{FF2B5EF4-FFF2-40B4-BE49-F238E27FC236}">
                        <a16:creationId xmlns:a16="http://schemas.microsoft.com/office/drawing/2014/main" id="{DFCAC3F5-BF07-52D4-EC0F-38AF9C99AA6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483960" y="16217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1" name="Straight Connector 900">
                    <a:extLst>
                      <a:ext uri="{FF2B5EF4-FFF2-40B4-BE49-F238E27FC236}">
                        <a16:creationId xmlns:a16="http://schemas.microsoft.com/office/drawing/2014/main" id="{65046D24-D1A3-7FFF-7D46-545B392425C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375905" y="169308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714" name="Group 713">
                <a:extLst>
                  <a:ext uri="{FF2B5EF4-FFF2-40B4-BE49-F238E27FC236}">
                    <a16:creationId xmlns:a16="http://schemas.microsoft.com/office/drawing/2014/main" id="{0780394B-A673-8C8F-5940-85A1681099F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25872" y="2714131"/>
                <a:ext cx="973511" cy="2553194"/>
                <a:chOff x="10455729" y="1249481"/>
                <a:chExt cx="1202871" cy="4695825"/>
              </a:xfrm>
            </p:grpSpPr>
            <p:sp>
              <p:nvSpPr>
                <p:cNvPr id="850" name="Freeform: Shape 849">
                  <a:extLst>
                    <a:ext uri="{FF2B5EF4-FFF2-40B4-BE49-F238E27FC236}">
                      <a16:creationId xmlns:a16="http://schemas.microsoft.com/office/drawing/2014/main" id="{F2894B38-1A6A-0D4B-EB33-3485447B1953}"/>
                    </a:ext>
                  </a:extLst>
                </p:cNvPr>
                <p:cNvSpPr/>
                <p:nvPr/>
              </p:nvSpPr>
              <p:spPr>
                <a:xfrm>
                  <a:off x="10455729" y="1251857"/>
                  <a:ext cx="1202871" cy="4686300"/>
                </a:xfrm>
                <a:custGeom>
                  <a:avLst/>
                  <a:gdLst>
                    <a:gd name="connsiteX0" fmla="*/ 0 w 1202871"/>
                    <a:gd name="connsiteY0" fmla="*/ 843643 h 4686300"/>
                    <a:gd name="connsiteX1" fmla="*/ 0 w 1202871"/>
                    <a:gd name="connsiteY1" fmla="*/ 4686300 h 4686300"/>
                    <a:gd name="connsiteX2" fmla="*/ 1202871 w 1202871"/>
                    <a:gd name="connsiteY2" fmla="*/ 3837214 h 4686300"/>
                    <a:gd name="connsiteX3" fmla="*/ 1202871 w 1202871"/>
                    <a:gd name="connsiteY3" fmla="*/ 0 h 4686300"/>
                    <a:gd name="connsiteX4" fmla="*/ 0 w 1202871"/>
                    <a:gd name="connsiteY4" fmla="*/ 843643 h 468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2871" h="4686300">
                      <a:moveTo>
                        <a:pt x="0" y="843643"/>
                      </a:moveTo>
                      <a:lnTo>
                        <a:pt x="0" y="4686300"/>
                      </a:lnTo>
                      <a:lnTo>
                        <a:pt x="1202871" y="3837214"/>
                      </a:lnTo>
                      <a:lnTo>
                        <a:pt x="1202871" y="0"/>
                      </a:lnTo>
                      <a:lnTo>
                        <a:pt x="0" y="84364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chemeClr val="accent1">
                      <a:lumMod val="50000"/>
                    </a:schemeClr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851" name="Group 850">
                  <a:extLst>
                    <a:ext uri="{FF2B5EF4-FFF2-40B4-BE49-F238E27FC236}">
                      <a16:creationId xmlns:a16="http://schemas.microsoft.com/office/drawing/2014/main" id="{B7EE6378-B0E4-C3FF-8AFB-898AC579B528}"/>
                    </a:ext>
                  </a:extLst>
                </p:cNvPr>
                <p:cNvGrpSpPr/>
                <p:nvPr/>
              </p:nvGrpSpPr>
              <p:grpSpPr>
                <a:xfrm>
                  <a:off x="10462511" y="1249481"/>
                  <a:ext cx="1192642" cy="4695825"/>
                  <a:chOff x="10375905" y="846296"/>
                  <a:chExt cx="1192642" cy="4695825"/>
                </a:xfrm>
              </p:grpSpPr>
              <p:cxnSp>
                <p:nvCxnSpPr>
                  <p:cNvPr id="852" name="Straight Connector 851">
                    <a:extLst>
                      <a:ext uri="{FF2B5EF4-FFF2-40B4-BE49-F238E27FC236}">
                        <a16:creationId xmlns:a16="http://schemas.microsoft.com/office/drawing/2014/main" id="{DB2D5B56-2DA9-C982-1E18-F11383FE2D62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377922" y="84629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3" name="Straight Connector 852">
                    <a:extLst>
                      <a:ext uri="{FF2B5EF4-FFF2-40B4-BE49-F238E27FC236}">
                        <a16:creationId xmlns:a16="http://schemas.microsoft.com/office/drawing/2014/main" id="{E96AD1D6-16EE-DA03-297A-B72BA65EEAC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7922" y="468375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4" name="Straight Connector 853">
                    <a:extLst>
                      <a:ext uri="{FF2B5EF4-FFF2-40B4-BE49-F238E27FC236}">
                        <a16:creationId xmlns:a16="http://schemas.microsoft.com/office/drawing/2014/main" id="{6ADD196E-1705-A8D8-CFC3-81F7E96A65C4}"/>
                      </a:ext>
                    </a:extLst>
                  </p:cNvPr>
                  <p:cNvCxnSpPr/>
                  <p:nvPr/>
                </p:nvCxnSpPr>
                <p:spPr>
                  <a:xfrm>
                    <a:off x="11564511" y="846296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5" name="Straight Connector 854">
                    <a:extLst>
                      <a:ext uri="{FF2B5EF4-FFF2-40B4-BE49-F238E27FC236}">
                        <a16:creationId xmlns:a16="http://schemas.microsoft.com/office/drawing/2014/main" id="{0F5B5BCE-9F3E-8D41-DDFD-A03F64FAD8A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19620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6" name="Straight Connector 855">
                    <a:extLst>
                      <a:ext uri="{FF2B5EF4-FFF2-40B4-BE49-F238E27FC236}">
                        <a16:creationId xmlns:a16="http://schemas.microsoft.com/office/drawing/2014/main" id="{5B3E6761-76DC-7C4A-AF31-5ADFE5C21FB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546120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7" name="Straight Connector 856">
                    <a:extLst>
                      <a:ext uri="{FF2B5EF4-FFF2-40B4-BE49-F238E27FC236}">
                        <a16:creationId xmlns:a16="http://schemas.microsoft.com/office/drawing/2014/main" id="{E42CB791-E7D3-1012-9560-E0616B6943F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896032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8" name="Straight Connector 857">
                    <a:extLst>
                      <a:ext uri="{FF2B5EF4-FFF2-40B4-BE49-F238E27FC236}">
                        <a16:creationId xmlns:a16="http://schemas.microsoft.com/office/drawing/2014/main" id="{32B179B0-A8DD-1EC8-BF3E-8B46ACE47EF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245944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9" name="Straight Connector 858">
                    <a:extLst>
                      <a:ext uri="{FF2B5EF4-FFF2-40B4-BE49-F238E27FC236}">
                        <a16:creationId xmlns:a16="http://schemas.microsoft.com/office/drawing/2014/main" id="{B31C7376-3A87-E90D-6782-318F30DF8A8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59585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0" name="Straight Connector 859">
                    <a:extLst>
                      <a:ext uri="{FF2B5EF4-FFF2-40B4-BE49-F238E27FC236}">
                        <a16:creationId xmlns:a16="http://schemas.microsoft.com/office/drawing/2014/main" id="{2D58FEC2-ECFE-A13C-0E88-CF522A07648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94576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1" name="Straight Connector 860">
                    <a:extLst>
                      <a:ext uri="{FF2B5EF4-FFF2-40B4-BE49-F238E27FC236}">
                        <a16:creationId xmlns:a16="http://schemas.microsoft.com/office/drawing/2014/main" id="{E8503870-97FC-1E84-54F9-23B5764DBDA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295680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2" name="Straight Connector 861">
                    <a:extLst>
                      <a:ext uri="{FF2B5EF4-FFF2-40B4-BE49-F238E27FC236}">
                        <a16:creationId xmlns:a16="http://schemas.microsoft.com/office/drawing/2014/main" id="{BCC81219-55B5-8E34-2C96-C2B7320A282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645592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3" name="Straight Connector 862">
                    <a:extLst>
                      <a:ext uri="{FF2B5EF4-FFF2-40B4-BE49-F238E27FC236}">
                        <a16:creationId xmlns:a16="http://schemas.microsoft.com/office/drawing/2014/main" id="{D78F620B-C93F-A540-73A7-CA79B1BA69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995504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4" name="Straight Connector 863">
                    <a:extLst>
                      <a:ext uri="{FF2B5EF4-FFF2-40B4-BE49-F238E27FC236}">
                        <a16:creationId xmlns:a16="http://schemas.microsoft.com/office/drawing/2014/main" id="{74401993-EFBA-EE5C-B072-BB65A85A3A9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434541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5" name="Straight Connector 864">
                    <a:extLst>
                      <a:ext uri="{FF2B5EF4-FFF2-40B4-BE49-F238E27FC236}">
                        <a16:creationId xmlns:a16="http://schemas.microsoft.com/office/drawing/2014/main" id="{C35E6DC3-40A2-BA19-F7E0-8F18A72501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456455" y="90988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6" name="Straight Connector 865">
                    <a:extLst>
                      <a:ext uri="{FF2B5EF4-FFF2-40B4-BE49-F238E27FC236}">
                        <a16:creationId xmlns:a16="http://schemas.microsoft.com/office/drawing/2014/main" id="{A16E1442-023E-EA1F-EB66-BC8BAA06CB5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348400" y="99283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7" name="Straight Connector 866">
                    <a:extLst>
                      <a:ext uri="{FF2B5EF4-FFF2-40B4-BE49-F238E27FC236}">
                        <a16:creationId xmlns:a16="http://schemas.microsoft.com/office/drawing/2014/main" id="{4CBCC6F7-F282-4C5D-1619-2CF8CC9F6E2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240345" y="10642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8" name="Straight Connector 867">
                    <a:extLst>
                      <a:ext uri="{FF2B5EF4-FFF2-40B4-BE49-F238E27FC236}">
                        <a16:creationId xmlns:a16="http://schemas.microsoft.com/office/drawing/2014/main" id="{BF22D4CF-B3C9-BAE1-3C3B-A2C10740383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32290" y="11471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9" name="Straight Connector 868">
                    <a:extLst>
                      <a:ext uri="{FF2B5EF4-FFF2-40B4-BE49-F238E27FC236}">
                        <a16:creationId xmlns:a16="http://schemas.microsoft.com/office/drawing/2014/main" id="{440DD41C-DFFB-EF4D-237E-2588B8659C9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024235" y="12301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0" name="Straight Connector 869">
                    <a:extLst>
                      <a:ext uri="{FF2B5EF4-FFF2-40B4-BE49-F238E27FC236}">
                        <a16:creationId xmlns:a16="http://schemas.microsoft.com/office/drawing/2014/main" id="{DCAC7A36-0FC3-6B56-3953-BCE428F2AC0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916180" y="13130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1" name="Straight Connector 870">
                    <a:extLst>
                      <a:ext uri="{FF2B5EF4-FFF2-40B4-BE49-F238E27FC236}">
                        <a16:creationId xmlns:a16="http://schemas.microsoft.com/office/drawing/2014/main" id="{DC58090F-91A0-A547-CAC4-6926E5B9C2A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808125" y="13728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2" name="Straight Connector 871">
                    <a:extLst>
                      <a:ext uri="{FF2B5EF4-FFF2-40B4-BE49-F238E27FC236}">
                        <a16:creationId xmlns:a16="http://schemas.microsoft.com/office/drawing/2014/main" id="{C630909F-80E0-4C64-A251-81930463E93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00070" y="14558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3" name="Straight Connector 872">
                    <a:extLst>
                      <a:ext uri="{FF2B5EF4-FFF2-40B4-BE49-F238E27FC236}">
                        <a16:creationId xmlns:a16="http://schemas.microsoft.com/office/drawing/2014/main" id="{AB385504-2352-EC5A-A49D-F288365FE0C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592015" y="15387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4" name="Straight Connector 873">
                    <a:extLst>
                      <a:ext uri="{FF2B5EF4-FFF2-40B4-BE49-F238E27FC236}">
                        <a16:creationId xmlns:a16="http://schemas.microsoft.com/office/drawing/2014/main" id="{1619B488-F75E-97CB-7E7D-C1C83C69C2C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483960" y="16217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5" name="Straight Connector 874">
                    <a:extLst>
                      <a:ext uri="{FF2B5EF4-FFF2-40B4-BE49-F238E27FC236}">
                        <a16:creationId xmlns:a16="http://schemas.microsoft.com/office/drawing/2014/main" id="{53151B56-8C5F-9F8E-27BA-2BD038BD6F9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375905" y="169308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715" name="Group 714">
                <a:extLst>
                  <a:ext uri="{FF2B5EF4-FFF2-40B4-BE49-F238E27FC236}">
                    <a16:creationId xmlns:a16="http://schemas.microsoft.com/office/drawing/2014/main" id="{3175E80C-F5B9-D4F6-C70F-B747EBFF9A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478272" y="2714131"/>
                <a:ext cx="973511" cy="2553194"/>
                <a:chOff x="10455729" y="1249481"/>
                <a:chExt cx="1202871" cy="4695825"/>
              </a:xfrm>
            </p:grpSpPr>
            <p:sp>
              <p:nvSpPr>
                <p:cNvPr id="824" name="Freeform: Shape 823">
                  <a:extLst>
                    <a:ext uri="{FF2B5EF4-FFF2-40B4-BE49-F238E27FC236}">
                      <a16:creationId xmlns:a16="http://schemas.microsoft.com/office/drawing/2014/main" id="{96869E3A-794C-34E3-CFB3-AC487376B36B}"/>
                    </a:ext>
                  </a:extLst>
                </p:cNvPr>
                <p:cNvSpPr/>
                <p:nvPr/>
              </p:nvSpPr>
              <p:spPr>
                <a:xfrm>
                  <a:off x="10455729" y="1251857"/>
                  <a:ext cx="1202871" cy="4686300"/>
                </a:xfrm>
                <a:custGeom>
                  <a:avLst/>
                  <a:gdLst>
                    <a:gd name="connsiteX0" fmla="*/ 0 w 1202871"/>
                    <a:gd name="connsiteY0" fmla="*/ 843643 h 4686300"/>
                    <a:gd name="connsiteX1" fmla="*/ 0 w 1202871"/>
                    <a:gd name="connsiteY1" fmla="*/ 4686300 h 4686300"/>
                    <a:gd name="connsiteX2" fmla="*/ 1202871 w 1202871"/>
                    <a:gd name="connsiteY2" fmla="*/ 3837214 h 4686300"/>
                    <a:gd name="connsiteX3" fmla="*/ 1202871 w 1202871"/>
                    <a:gd name="connsiteY3" fmla="*/ 0 h 4686300"/>
                    <a:gd name="connsiteX4" fmla="*/ 0 w 1202871"/>
                    <a:gd name="connsiteY4" fmla="*/ 843643 h 468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2871" h="4686300">
                      <a:moveTo>
                        <a:pt x="0" y="843643"/>
                      </a:moveTo>
                      <a:lnTo>
                        <a:pt x="0" y="4686300"/>
                      </a:lnTo>
                      <a:lnTo>
                        <a:pt x="1202871" y="3837214"/>
                      </a:lnTo>
                      <a:lnTo>
                        <a:pt x="1202871" y="0"/>
                      </a:lnTo>
                      <a:lnTo>
                        <a:pt x="0" y="84364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chemeClr val="accent1">
                      <a:lumMod val="50000"/>
                    </a:schemeClr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825" name="Group 824">
                  <a:extLst>
                    <a:ext uri="{FF2B5EF4-FFF2-40B4-BE49-F238E27FC236}">
                      <a16:creationId xmlns:a16="http://schemas.microsoft.com/office/drawing/2014/main" id="{9EE8C7EA-358D-913B-CFD7-80BF000C5268}"/>
                    </a:ext>
                  </a:extLst>
                </p:cNvPr>
                <p:cNvGrpSpPr/>
                <p:nvPr/>
              </p:nvGrpSpPr>
              <p:grpSpPr>
                <a:xfrm>
                  <a:off x="10462511" y="1249481"/>
                  <a:ext cx="1192642" cy="4695825"/>
                  <a:chOff x="10375905" y="846296"/>
                  <a:chExt cx="1192642" cy="4695825"/>
                </a:xfrm>
              </p:grpSpPr>
              <p:cxnSp>
                <p:nvCxnSpPr>
                  <p:cNvPr id="826" name="Straight Connector 825">
                    <a:extLst>
                      <a:ext uri="{FF2B5EF4-FFF2-40B4-BE49-F238E27FC236}">
                        <a16:creationId xmlns:a16="http://schemas.microsoft.com/office/drawing/2014/main" id="{7AFC0031-2715-5185-43E4-6CD843A7255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377922" y="84629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7" name="Straight Connector 826">
                    <a:extLst>
                      <a:ext uri="{FF2B5EF4-FFF2-40B4-BE49-F238E27FC236}">
                        <a16:creationId xmlns:a16="http://schemas.microsoft.com/office/drawing/2014/main" id="{7A2F26B1-9262-F6B3-81AD-CA3620755BE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7922" y="468375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8" name="Straight Connector 827">
                    <a:extLst>
                      <a:ext uri="{FF2B5EF4-FFF2-40B4-BE49-F238E27FC236}">
                        <a16:creationId xmlns:a16="http://schemas.microsoft.com/office/drawing/2014/main" id="{79E15485-B426-1DE9-DB96-49EC0DC3F349}"/>
                      </a:ext>
                    </a:extLst>
                  </p:cNvPr>
                  <p:cNvCxnSpPr/>
                  <p:nvPr/>
                </p:nvCxnSpPr>
                <p:spPr>
                  <a:xfrm>
                    <a:off x="11564511" y="846296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9" name="Straight Connector 828">
                    <a:extLst>
                      <a:ext uri="{FF2B5EF4-FFF2-40B4-BE49-F238E27FC236}">
                        <a16:creationId xmlns:a16="http://schemas.microsoft.com/office/drawing/2014/main" id="{E719127F-B71E-FDE9-88B5-522ABAF8FCF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19620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0" name="Straight Connector 829">
                    <a:extLst>
                      <a:ext uri="{FF2B5EF4-FFF2-40B4-BE49-F238E27FC236}">
                        <a16:creationId xmlns:a16="http://schemas.microsoft.com/office/drawing/2014/main" id="{C8ECE061-46E0-51C9-07ED-28FC0CE2E67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546120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1" name="Straight Connector 830">
                    <a:extLst>
                      <a:ext uri="{FF2B5EF4-FFF2-40B4-BE49-F238E27FC236}">
                        <a16:creationId xmlns:a16="http://schemas.microsoft.com/office/drawing/2014/main" id="{C5DF9282-F03E-B32D-2231-4D6C3D20E70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896032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2" name="Straight Connector 831">
                    <a:extLst>
                      <a:ext uri="{FF2B5EF4-FFF2-40B4-BE49-F238E27FC236}">
                        <a16:creationId xmlns:a16="http://schemas.microsoft.com/office/drawing/2014/main" id="{A4A579FD-9393-4406-7497-70B45113AA2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245944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3" name="Straight Connector 832">
                    <a:extLst>
                      <a:ext uri="{FF2B5EF4-FFF2-40B4-BE49-F238E27FC236}">
                        <a16:creationId xmlns:a16="http://schemas.microsoft.com/office/drawing/2014/main" id="{912D52A2-46E3-7A0C-6305-A27C3145173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59585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4" name="Straight Connector 833">
                    <a:extLst>
                      <a:ext uri="{FF2B5EF4-FFF2-40B4-BE49-F238E27FC236}">
                        <a16:creationId xmlns:a16="http://schemas.microsoft.com/office/drawing/2014/main" id="{F9D8F54E-7AB1-9257-BD9C-66AF7751DF9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94576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5" name="Straight Connector 834">
                    <a:extLst>
                      <a:ext uri="{FF2B5EF4-FFF2-40B4-BE49-F238E27FC236}">
                        <a16:creationId xmlns:a16="http://schemas.microsoft.com/office/drawing/2014/main" id="{B54D2593-C401-D85D-12FE-7E5DECD40D0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295680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6" name="Straight Connector 835">
                    <a:extLst>
                      <a:ext uri="{FF2B5EF4-FFF2-40B4-BE49-F238E27FC236}">
                        <a16:creationId xmlns:a16="http://schemas.microsoft.com/office/drawing/2014/main" id="{DB05BC98-6665-CA49-1820-025D119E5DC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645592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7" name="Straight Connector 836">
                    <a:extLst>
                      <a:ext uri="{FF2B5EF4-FFF2-40B4-BE49-F238E27FC236}">
                        <a16:creationId xmlns:a16="http://schemas.microsoft.com/office/drawing/2014/main" id="{19C1612A-3F74-0B06-1111-08A9D5C8DBA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995504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8" name="Straight Connector 837">
                    <a:extLst>
                      <a:ext uri="{FF2B5EF4-FFF2-40B4-BE49-F238E27FC236}">
                        <a16:creationId xmlns:a16="http://schemas.microsoft.com/office/drawing/2014/main" id="{58668514-1950-7F90-5BDF-00CBEF767A2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434541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9" name="Straight Connector 838">
                    <a:extLst>
                      <a:ext uri="{FF2B5EF4-FFF2-40B4-BE49-F238E27FC236}">
                        <a16:creationId xmlns:a16="http://schemas.microsoft.com/office/drawing/2014/main" id="{358FA051-4EC1-73A9-2172-33DC3D7BA46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456455" y="90988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0" name="Straight Connector 839">
                    <a:extLst>
                      <a:ext uri="{FF2B5EF4-FFF2-40B4-BE49-F238E27FC236}">
                        <a16:creationId xmlns:a16="http://schemas.microsoft.com/office/drawing/2014/main" id="{4D5826B7-6C83-7077-5073-E72D3776787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348400" y="99283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1" name="Straight Connector 840">
                    <a:extLst>
                      <a:ext uri="{FF2B5EF4-FFF2-40B4-BE49-F238E27FC236}">
                        <a16:creationId xmlns:a16="http://schemas.microsoft.com/office/drawing/2014/main" id="{223FA2D4-91F3-6F2C-405C-61A6ED85354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240345" y="10642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2" name="Straight Connector 841">
                    <a:extLst>
                      <a:ext uri="{FF2B5EF4-FFF2-40B4-BE49-F238E27FC236}">
                        <a16:creationId xmlns:a16="http://schemas.microsoft.com/office/drawing/2014/main" id="{78BBCBF8-553C-D272-45C5-713976F126A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32290" y="11471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3" name="Straight Connector 842">
                    <a:extLst>
                      <a:ext uri="{FF2B5EF4-FFF2-40B4-BE49-F238E27FC236}">
                        <a16:creationId xmlns:a16="http://schemas.microsoft.com/office/drawing/2014/main" id="{C0575C3F-E9E6-DEDD-7EFE-C40BFD3CCE7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024235" y="12301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4" name="Straight Connector 843">
                    <a:extLst>
                      <a:ext uri="{FF2B5EF4-FFF2-40B4-BE49-F238E27FC236}">
                        <a16:creationId xmlns:a16="http://schemas.microsoft.com/office/drawing/2014/main" id="{78CA8FD5-244D-00CA-413E-506857E0D5A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916180" y="13130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5" name="Straight Connector 844">
                    <a:extLst>
                      <a:ext uri="{FF2B5EF4-FFF2-40B4-BE49-F238E27FC236}">
                        <a16:creationId xmlns:a16="http://schemas.microsoft.com/office/drawing/2014/main" id="{79D56356-3237-9B0E-EB80-3C573E628B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808125" y="13728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6" name="Straight Connector 845">
                    <a:extLst>
                      <a:ext uri="{FF2B5EF4-FFF2-40B4-BE49-F238E27FC236}">
                        <a16:creationId xmlns:a16="http://schemas.microsoft.com/office/drawing/2014/main" id="{75C2D99D-736A-9403-5B6C-A9829F64B5E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00070" y="14558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7" name="Straight Connector 846">
                    <a:extLst>
                      <a:ext uri="{FF2B5EF4-FFF2-40B4-BE49-F238E27FC236}">
                        <a16:creationId xmlns:a16="http://schemas.microsoft.com/office/drawing/2014/main" id="{8438A3C3-5258-776A-A9AF-96CDBB8B1EF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592015" y="15387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8" name="Straight Connector 847">
                    <a:extLst>
                      <a:ext uri="{FF2B5EF4-FFF2-40B4-BE49-F238E27FC236}">
                        <a16:creationId xmlns:a16="http://schemas.microsoft.com/office/drawing/2014/main" id="{E6A8238F-541B-5FE0-35E7-BAF625D5573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483960" y="16217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9" name="Straight Connector 848">
                    <a:extLst>
                      <a:ext uri="{FF2B5EF4-FFF2-40B4-BE49-F238E27FC236}">
                        <a16:creationId xmlns:a16="http://schemas.microsoft.com/office/drawing/2014/main" id="{2CF9A5A3-A816-15CF-336A-3A67A87E499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375905" y="169308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716" name="Group 715">
                <a:extLst>
                  <a:ext uri="{FF2B5EF4-FFF2-40B4-BE49-F238E27FC236}">
                    <a16:creationId xmlns:a16="http://schemas.microsoft.com/office/drawing/2014/main" id="{94A2E90F-BA91-58DB-85BC-FED1A36EE45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630672" y="2714131"/>
                <a:ext cx="973511" cy="2553194"/>
                <a:chOff x="10455729" y="1249481"/>
                <a:chExt cx="1202871" cy="4695825"/>
              </a:xfrm>
            </p:grpSpPr>
            <p:sp>
              <p:nvSpPr>
                <p:cNvPr id="798" name="Freeform: Shape 797">
                  <a:extLst>
                    <a:ext uri="{FF2B5EF4-FFF2-40B4-BE49-F238E27FC236}">
                      <a16:creationId xmlns:a16="http://schemas.microsoft.com/office/drawing/2014/main" id="{15D43D84-0BDA-DCEA-2932-496F45E025CC}"/>
                    </a:ext>
                  </a:extLst>
                </p:cNvPr>
                <p:cNvSpPr/>
                <p:nvPr/>
              </p:nvSpPr>
              <p:spPr>
                <a:xfrm>
                  <a:off x="10455729" y="1251857"/>
                  <a:ext cx="1202871" cy="4686300"/>
                </a:xfrm>
                <a:custGeom>
                  <a:avLst/>
                  <a:gdLst>
                    <a:gd name="connsiteX0" fmla="*/ 0 w 1202871"/>
                    <a:gd name="connsiteY0" fmla="*/ 843643 h 4686300"/>
                    <a:gd name="connsiteX1" fmla="*/ 0 w 1202871"/>
                    <a:gd name="connsiteY1" fmla="*/ 4686300 h 4686300"/>
                    <a:gd name="connsiteX2" fmla="*/ 1202871 w 1202871"/>
                    <a:gd name="connsiteY2" fmla="*/ 3837214 h 4686300"/>
                    <a:gd name="connsiteX3" fmla="*/ 1202871 w 1202871"/>
                    <a:gd name="connsiteY3" fmla="*/ 0 h 4686300"/>
                    <a:gd name="connsiteX4" fmla="*/ 0 w 1202871"/>
                    <a:gd name="connsiteY4" fmla="*/ 843643 h 468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2871" h="4686300">
                      <a:moveTo>
                        <a:pt x="0" y="843643"/>
                      </a:moveTo>
                      <a:lnTo>
                        <a:pt x="0" y="4686300"/>
                      </a:lnTo>
                      <a:lnTo>
                        <a:pt x="1202871" y="3837214"/>
                      </a:lnTo>
                      <a:lnTo>
                        <a:pt x="1202871" y="0"/>
                      </a:lnTo>
                      <a:lnTo>
                        <a:pt x="0" y="84364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chemeClr val="accent1">
                      <a:lumMod val="50000"/>
                    </a:schemeClr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799" name="Group 798">
                  <a:extLst>
                    <a:ext uri="{FF2B5EF4-FFF2-40B4-BE49-F238E27FC236}">
                      <a16:creationId xmlns:a16="http://schemas.microsoft.com/office/drawing/2014/main" id="{D4C1111A-0152-6FEE-1253-AAEEA8FC1603}"/>
                    </a:ext>
                  </a:extLst>
                </p:cNvPr>
                <p:cNvGrpSpPr/>
                <p:nvPr/>
              </p:nvGrpSpPr>
              <p:grpSpPr>
                <a:xfrm>
                  <a:off x="10462511" y="1249481"/>
                  <a:ext cx="1192642" cy="4695825"/>
                  <a:chOff x="10375905" y="846296"/>
                  <a:chExt cx="1192642" cy="4695825"/>
                </a:xfrm>
              </p:grpSpPr>
              <p:cxnSp>
                <p:nvCxnSpPr>
                  <p:cNvPr id="800" name="Straight Connector 799">
                    <a:extLst>
                      <a:ext uri="{FF2B5EF4-FFF2-40B4-BE49-F238E27FC236}">
                        <a16:creationId xmlns:a16="http://schemas.microsoft.com/office/drawing/2014/main" id="{DCC59B1A-4D39-00F3-DED0-CF6F7B0F014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377922" y="84629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1" name="Straight Connector 800">
                    <a:extLst>
                      <a:ext uri="{FF2B5EF4-FFF2-40B4-BE49-F238E27FC236}">
                        <a16:creationId xmlns:a16="http://schemas.microsoft.com/office/drawing/2014/main" id="{6E11989C-1322-9BC8-2B0F-35F4B8A543D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7922" y="468375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2" name="Straight Connector 801">
                    <a:extLst>
                      <a:ext uri="{FF2B5EF4-FFF2-40B4-BE49-F238E27FC236}">
                        <a16:creationId xmlns:a16="http://schemas.microsoft.com/office/drawing/2014/main" id="{539835A2-9A39-4E40-6450-8DB102BCE0F0}"/>
                      </a:ext>
                    </a:extLst>
                  </p:cNvPr>
                  <p:cNvCxnSpPr/>
                  <p:nvPr/>
                </p:nvCxnSpPr>
                <p:spPr>
                  <a:xfrm>
                    <a:off x="11564511" y="846296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3" name="Straight Connector 802">
                    <a:extLst>
                      <a:ext uri="{FF2B5EF4-FFF2-40B4-BE49-F238E27FC236}">
                        <a16:creationId xmlns:a16="http://schemas.microsoft.com/office/drawing/2014/main" id="{90FAB26E-0423-FB6E-3BA1-1915E45A615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19620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4" name="Straight Connector 803">
                    <a:extLst>
                      <a:ext uri="{FF2B5EF4-FFF2-40B4-BE49-F238E27FC236}">
                        <a16:creationId xmlns:a16="http://schemas.microsoft.com/office/drawing/2014/main" id="{E9F43899-D0D3-DF8D-5FB4-FB509E1E939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546120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5" name="Straight Connector 804">
                    <a:extLst>
                      <a:ext uri="{FF2B5EF4-FFF2-40B4-BE49-F238E27FC236}">
                        <a16:creationId xmlns:a16="http://schemas.microsoft.com/office/drawing/2014/main" id="{71A97FCE-8AC5-D321-F46B-78F37DDAD0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896032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6" name="Straight Connector 805">
                    <a:extLst>
                      <a:ext uri="{FF2B5EF4-FFF2-40B4-BE49-F238E27FC236}">
                        <a16:creationId xmlns:a16="http://schemas.microsoft.com/office/drawing/2014/main" id="{D6234934-0DF5-F78E-9202-4E6D81AAD76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245944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7" name="Straight Connector 806">
                    <a:extLst>
                      <a:ext uri="{FF2B5EF4-FFF2-40B4-BE49-F238E27FC236}">
                        <a16:creationId xmlns:a16="http://schemas.microsoft.com/office/drawing/2014/main" id="{558FCC40-5862-6880-002D-343253F1DBD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59585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8" name="Straight Connector 807">
                    <a:extLst>
                      <a:ext uri="{FF2B5EF4-FFF2-40B4-BE49-F238E27FC236}">
                        <a16:creationId xmlns:a16="http://schemas.microsoft.com/office/drawing/2014/main" id="{DD4E8C37-30D9-DFCA-FF5B-FF03B111E49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94576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9" name="Straight Connector 808">
                    <a:extLst>
                      <a:ext uri="{FF2B5EF4-FFF2-40B4-BE49-F238E27FC236}">
                        <a16:creationId xmlns:a16="http://schemas.microsoft.com/office/drawing/2014/main" id="{74FE41BA-9388-A4E2-EFEB-D58B6452489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295680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0" name="Straight Connector 809">
                    <a:extLst>
                      <a:ext uri="{FF2B5EF4-FFF2-40B4-BE49-F238E27FC236}">
                        <a16:creationId xmlns:a16="http://schemas.microsoft.com/office/drawing/2014/main" id="{4D2A2699-DFC4-ED5F-5E7D-9F88C020373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645592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1" name="Straight Connector 810">
                    <a:extLst>
                      <a:ext uri="{FF2B5EF4-FFF2-40B4-BE49-F238E27FC236}">
                        <a16:creationId xmlns:a16="http://schemas.microsoft.com/office/drawing/2014/main" id="{682C98E6-C7F2-1E0A-3F93-62CEC26FB5A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995504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2" name="Straight Connector 811">
                    <a:extLst>
                      <a:ext uri="{FF2B5EF4-FFF2-40B4-BE49-F238E27FC236}">
                        <a16:creationId xmlns:a16="http://schemas.microsoft.com/office/drawing/2014/main" id="{C5E337FF-5C7D-EFFD-D323-7CC1C4FFE70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434541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3" name="Straight Connector 812">
                    <a:extLst>
                      <a:ext uri="{FF2B5EF4-FFF2-40B4-BE49-F238E27FC236}">
                        <a16:creationId xmlns:a16="http://schemas.microsoft.com/office/drawing/2014/main" id="{2693D9C1-59A2-F062-18CD-9CDA2F794B3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456455" y="90988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4" name="Straight Connector 813">
                    <a:extLst>
                      <a:ext uri="{FF2B5EF4-FFF2-40B4-BE49-F238E27FC236}">
                        <a16:creationId xmlns:a16="http://schemas.microsoft.com/office/drawing/2014/main" id="{49E0917D-E325-FFB4-41C4-68690B0D4A2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348400" y="99283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5" name="Straight Connector 814">
                    <a:extLst>
                      <a:ext uri="{FF2B5EF4-FFF2-40B4-BE49-F238E27FC236}">
                        <a16:creationId xmlns:a16="http://schemas.microsoft.com/office/drawing/2014/main" id="{D040C420-E723-8F80-40A2-F87851041D4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240345" y="10642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6" name="Straight Connector 815">
                    <a:extLst>
                      <a:ext uri="{FF2B5EF4-FFF2-40B4-BE49-F238E27FC236}">
                        <a16:creationId xmlns:a16="http://schemas.microsoft.com/office/drawing/2014/main" id="{99039D9E-2056-26A9-5888-B2C1E05E108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32290" y="11471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7" name="Straight Connector 816">
                    <a:extLst>
                      <a:ext uri="{FF2B5EF4-FFF2-40B4-BE49-F238E27FC236}">
                        <a16:creationId xmlns:a16="http://schemas.microsoft.com/office/drawing/2014/main" id="{5960EE47-29A6-F125-2731-01A0EEE116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024235" y="12301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8" name="Straight Connector 817">
                    <a:extLst>
                      <a:ext uri="{FF2B5EF4-FFF2-40B4-BE49-F238E27FC236}">
                        <a16:creationId xmlns:a16="http://schemas.microsoft.com/office/drawing/2014/main" id="{C13DDA6A-0D4F-6788-0366-13346B6B52D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916180" y="13130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9" name="Straight Connector 818">
                    <a:extLst>
                      <a:ext uri="{FF2B5EF4-FFF2-40B4-BE49-F238E27FC236}">
                        <a16:creationId xmlns:a16="http://schemas.microsoft.com/office/drawing/2014/main" id="{F5A04416-2CB4-2CB9-08BA-4E9FEFBFC5F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808125" y="13728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0" name="Straight Connector 819">
                    <a:extLst>
                      <a:ext uri="{FF2B5EF4-FFF2-40B4-BE49-F238E27FC236}">
                        <a16:creationId xmlns:a16="http://schemas.microsoft.com/office/drawing/2014/main" id="{244C9646-3765-CA67-458B-BA1DDA30444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00070" y="14558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1" name="Straight Connector 820">
                    <a:extLst>
                      <a:ext uri="{FF2B5EF4-FFF2-40B4-BE49-F238E27FC236}">
                        <a16:creationId xmlns:a16="http://schemas.microsoft.com/office/drawing/2014/main" id="{983FD8D0-A768-BCD2-9C34-574708C51C5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592015" y="15387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2" name="Straight Connector 821">
                    <a:extLst>
                      <a:ext uri="{FF2B5EF4-FFF2-40B4-BE49-F238E27FC236}">
                        <a16:creationId xmlns:a16="http://schemas.microsoft.com/office/drawing/2014/main" id="{5DC7A6F1-E65B-BCF8-68F4-539E9497F8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483960" y="16217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3" name="Straight Connector 822">
                    <a:extLst>
                      <a:ext uri="{FF2B5EF4-FFF2-40B4-BE49-F238E27FC236}">
                        <a16:creationId xmlns:a16="http://schemas.microsoft.com/office/drawing/2014/main" id="{AF3E9539-BCD3-55C9-860E-B2EE44C3FF0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375905" y="169308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717" name="Group 716">
                <a:extLst>
                  <a:ext uri="{FF2B5EF4-FFF2-40B4-BE49-F238E27FC236}">
                    <a16:creationId xmlns:a16="http://schemas.microsoft.com/office/drawing/2014/main" id="{F1B16FEB-8240-C797-0F53-1A012341BC5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783072" y="2714131"/>
                <a:ext cx="973511" cy="2553194"/>
                <a:chOff x="10455729" y="1249481"/>
                <a:chExt cx="1202871" cy="4695825"/>
              </a:xfrm>
            </p:grpSpPr>
            <p:sp>
              <p:nvSpPr>
                <p:cNvPr id="772" name="Freeform: Shape 771">
                  <a:extLst>
                    <a:ext uri="{FF2B5EF4-FFF2-40B4-BE49-F238E27FC236}">
                      <a16:creationId xmlns:a16="http://schemas.microsoft.com/office/drawing/2014/main" id="{237851CE-B98C-5225-2546-784BB685EC95}"/>
                    </a:ext>
                  </a:extLst>
                </p:cNvPr>
                <p:cNvSpPr/>
                <p:nvPr/>
              </p:nvSpPr>
              <p:spPr>
                <a:xfrm>
                  <a:off x="10455729" y="1251857"/>
                  <a:ext cx="1202871" cy="4686300"/>
                </a:xfrm>
                <a:custGeom>
                  <a:avLst/>
                  <a:gdLst>
                    <a:gd name="connsiteX0" fmla="*/ 0 w 1202871"/>
                    <a:gd name="connsiteY0" fmla="*/ 843643 h 4686300"/>
                    <a:gd name="connsiteX1" fmla="*/ 0 w 1202871"/>
                    <a:gd name="connsiteY1" fmla="*/ 4686300 h 4686300"/>
                    <a:gd name="connsiteX2" fmla="*/ 1202871 w 1202871"/>
                    <a:gd name="connsiteY2" fmla="*/ 3837214 h 4686300"/>
                    <a:gd name="connsiteX3" fmla="*/ 1202871 w 1202871"/>
                    <a:gd name="connsiteY3" fmla="*/ 0 h 4686300"/>
                    <a:gd name="connsiteX4" fmla="*/ 0 w 1202871"/>
                    <a:gd name="connsiteY4" fmla="*/ 843643 h 468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2871" h="4686300">
                      <a:moveTo>
                        <a:pt x="0" y="843643"/>
                      </a:moveTo>
                      <a:lnTo>
                        <a:pt x="0" y="4686300"/>
                      </a:lnTo>
                      <a:lnTo>
                        <a:pt x="1202871" y="3837214"/>
                      </a:lnTo>
                      <a:lnTo>
                        <a:pt x="1202871" y="0"/>
                      </a:lnTo>
                      <a:lnTo>
                        <a:pt x="0" y="84364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chemeClr val="accent1">
                      <a:lumMod val="50000"/>
                    </a:schemeClr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773" name="Group 772">
                  <a:extLst>
                    <a:ext uri="{FF2B5EF4-FFF2-40B4-BE49-F238E27FC236}">
                      <a16:creationId xmlns:a16="http://schemas.microsoft.com/office/drawing/2014/main" id="{6ACF07DB-871F-32FF-F4A2-25A8C13464B8}"/>
                    </a:ext>
                  </a:extLst>
                </p:cNvPr>
                <p:cNvGrpSpPr/>
                <p:nvPr/>
              </p:nvGrpSpPr>
              <p:grpSpPr>
                <a:xfrm>
                  <a:off x="10462511" y="1249481"/>
                  <a:ext cx="1192642" cy="4695825"/>
                  <a:chOff x="10375905" y="846296"/>
                  <a:chExt cx="1192642" cy="4695825"/>
                </a:xfrm>
              </p:grpSpPr>
              <p:cxnSp>
                <p:nvCxnSpPr>
                  <p:cNvPr id="774" name="Straight Connector 773">
                    <a:extLst>
                      <a:ext uri="{FF2B5EF4-FFF2-40B4-BE49-F238E27FC236}">
                        <a16:creationId xmlns:a16="http://schemas.microsoft.com/office/drawing/2014/main" id="{27FAF98D-707D-B8D3-306D-C9EEB090B41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377922" y="84629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5" name="Straight Connector 774">
                    <a:extLst>
                      <a:ext uri="{FF2B5EF4-FFF2-40B4-BE49-F238E27FC236}">
                        <a16:creationId xmlns:a16="http://schemas.microsoft.com/office/drawing/2014/main" id="{08B5BF67-C731-DC97-DB13-29C29802465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7922" y="468375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6" name="Straight Connector 775">
                    <a:extLst>
                      <a:ext uri="{FF2B5EF4-FFF2-40B4-BE49-F238E27FC236}">
                        <a16:creationId xmlns:a16="http://schemas.microsoft.com/office/drawing/2014/main" id="{8E6A14F6-4039-9915-8618-4BDD2D8A2CEA}"/>
                      </a:ext>
                    </a:extLst>
                  </p:cNvPr>
                  <p:cNvCxnSpPr/>
                  <p:nvPr/>
                </p:nvCxnSpPr>
                <p:spPr>
                  <a:xfrm>
                    <a:off x="11564511" y="846296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7" name="Straight Connector 776">
                    <a:extLst>
                      <a:ext uri="{FF2B5EF4-FFF2-40B4-BE49-F238E27FC236}">
                        <a16:creationId xmlns:a16="http://schemas.microsoft.com/office/drawing/2014/main" id="{8A6A3B57-A71B-E142-B131-FC41F23442F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19620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8" name="Straight Connector 777">
                    <a:extLst>
                      <a:ext uri="{FF2B5EF4-FFF2-40B4-BE49-F238E27FC236}">
                        <a16:creationId xmlns:a16="http://schemas.microsoft.com/office/drawing/2014/main" id="{FFC75B3E-B96A-AC07-1F1B-DC4E61B248C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546120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9" name="Straight Connector 778">
                    <a:extLst>
                      <a:ext uri="{FF2B5EF4-FFF2-40B4-BE49-F238E27FC236}">
                        <a16:creationId xmlns:a16="http://schemas.microsoft.com/office/drawing/2014/main" id="{4A22AA5D-66FB-C5B0-C41E-7675682B0E1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896032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0" name="Straight Connector 779">
                    <a:extLst>
                      <a:ext uri="{FF2B5EF4-FFF2-40B4-BE49-F238E27FC236}">
                        <a16:creationId xmlns:a16="http://schemas.microsoft.com/office/drawing/2014/main" id="{F77A2B24-A036-5B65-0C72-6D076E5EC29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245944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1" name="Straight Connector 780">
                    <a:extLst>
                      <a:ext uri="{FF2B5EF4-FFF2-40B4-BE49-F238E27FC236}">
                        <a16:creationId xmlns:a16="http://schemas.microsoft.com/office/drawing/2014/main" id="{84A7F34E-73E1-05D9-76D9-9C59AE27A1C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59585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2" name="Straight Connector 781">
                    <a:extLst>
                      <a:ext uri="{FF2B5EF4-FFF2-40B4-BE49-F238E27FC236}">
                        <a16:creationId xmlns:a16="http://schemas.microsoft.com/office/drawing/2014/main" id="{715BB4F7-717B-9FDC-6F9F-290AB6B1F1A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94576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3" name="Straight Connector 782">
                    <a:extLst>
                      <a:ext uri="{FF2B5EF4-FFF2-40B4-BE49-F238E27FC236}">
                        <a16:creationId xmlns:a16="http://schemas.microsoft.com/office/drawing/2014/main" id="{92C580EB-DE8F-4057-3479-98F12410D3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295680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4" name="Straight Connector 783">
                    <a:extLst>
                      <a:ext uri="{FF2B5EF4-FFF2-40B4-BE49-F238E27FC236}">
                        <a16:creationId xmlns:a16="http://schemas.microsoft.com/office/drawing/2014/main" id="{CFE211C8-7949-7237-79A7-5C720F22C80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645592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5" name="Straight Connector 784">
                    <a:extLst>
                      <a:ext uri="{FF2B5EF4-FFF2-40B4-BE49-F238E27FC236}">
                        <a16:creationId xmlns:a16="http://schemas.microsoft.com/office/drawing/2014/main" id="{07B1FEF5-AED6-8A68-1E9A-0CADCB6F3AE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995504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6" name="Straight Connector 785">
                    <a:extLst>
                      <a:ext uri="{FF2B5EF4-FFF2-40B4-BE49-F238E27FC236}">
                        <a16:creationId xmlns:a16="http://schemas.microsoft.com/office/drawing/2014/main" id="{BA867FDD-AA8D-9CE4-BA73-F24F8EE8A4C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434541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7" name="Straight Connector 786">
                    <a:extLst>
                      <a:ext uri="{FF2B5EF4-FFF2-40B4-BE49-F238E27FC236}">
                        <a16:creationId xmlns:a16="http://schemas.microsoft.com/office/drawing/2014/main" id="{4839291D-961F-862F-053E-871BC45981C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456455" y="90988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8" name="Straight Connector 787">
                    <a:extLst>
                      <a:ext uri="{FF2B5EF4-FFF2-40B4-BE49-F238E27FC236}">
                        <a16:creationId xmlns:a16="http://schemas.microsoft.com/office/drawing/2014/main" id="{6370D6E4-95CD-32CD-4D5A-FB9E21D21C0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348400" y="99283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9" name="Straight Connector 788">
                    <a:extLst>
                      <a:ext uri="{FF2B5EF4-FFF2-40B4-BE49-F238E27FC236}">
                        <a16:creationId xmlns:a16="http://schemas.microsoft.com/office/drawing/2014/main" id="{9CC54D06-70A2-925F-AA3C-62F4A172407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240345" y="10642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0" name="Straight Connector 789">
                    <a:extLst>
                      <a:ext uri="{FF2B5EF4-FFF2-40B4-BE49-F238E27FC236}">
                        <a16:creationId xmlns:a16="http://schemas.microsoft.com/office/drawing/2014/main" id="{00115118-3022-7594-9817-6A6A2F99901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32290" y="11471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1" name="Straight Connector 790">
                    <a:extLst>
                      <a:ext uri="{FF2B5EF4-FFF2-40B4-BE49-F238E27FC236}">
                        <a16:creationId xmlns:a16="http://schemas.microsoft.com/office/drawing/2014/main" id="{EFD12791-B6A9-90F7-2350-03B09117BF0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024235" y="12301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2" name="Straight Connector 791">
                    <a:extLst>
                      <a:ext uri="{FF2B5EF4-FFF2-40B4-BE49-F238E27FC236}">
                        <a16:creationId xmlns:a16="http://schemas.microsoft.com/office/drawing/2014/main" id="{2922638D-99BA-AA7E-6673-FDB879DC447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916180" y="13130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3" name="Straight Connector 792">
                    <a:extLst>
                      <a:ext uri="{FF2B5EF4-FFF2-40B4-BE49-F238E27FC236}">
                        <a16:creationId xmlns:a16="http://schemas.microsoft.com/office/drawing/2014/main" id="{F6FBBBC5-A08E-96EE-2C28-26A619BCFC8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808125" y="13728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4" name="Straight Connector 793">
                    <a:extLst>
                      <a:ext uri="{FF2B5EF4-FFF2-40B4-BE49-F238E27FC236}">
                        <a16:creationId xmlns:a16="http://schemas.microsoft.com/office/drawing/2014/main" id="{EA0BD63E-8A61-8BA5-4199-FAA8EE90D88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00070" y="14558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5" name="Straight Connector 794">
                    <a:extLst>
                      <a:ext uri="{FF2B5EF4-FFF2-40B4-BE49-F238E27FC236}">
                        <a16:creationId xmlns:a16="http://schemas.microsoft.com/office/drawing/2014/main" id="{BDFCE750-B4A8-1C62-E2A8-2E37B2CD039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592015" y="15387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6" name="Straight Connector 795">
                    <a:extLst>
                      <a:ext uri="{FF2B5EF4-FFF2-40B4-BE49-F238E27FC236}">
                        <a16:creationId xmlns:a16="http://schemas.microsoft.com/office/drawing/2014/main" id="{72C71048-A0D5-E1A7-F51C-006833D4422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483960" y="16217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7" name="Straight Connector 796">
                    <a:extLst>
                      <a:ext uri="{FF2B5EF4-FFF2-40B4-BE49-F238E27FC236}">
                        <a16:creationId xmlns:a16="http://schemas.microsoft.com/office/drawing/2014/main" id="{323A9008-93AF-130E-B805-1EF40FD2FB3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375905" y="169308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718" name="Group 717">
                <a:extLst>
                  <a:ext uri="{FF2B5EF4-FFF2-40B4-BE49-F238E27FC236}">
                    <a16:creationId xmlns:a16="http://schemas.microsoft.com/office/drawing/2014/main" id="{9B2968F2-B1B4-4769-5608-F9B8AF7B784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935472" y="2714131"/>
                <a:ext cx="973511" cy="2553194"/>
                <a:chOff x="10455729" y="1249481"/>
                <a:chExt cx="1202871" cy="4695825"/>
              </a:xfrm>
            </p:grpSpPr>
            <p:sp>
              <p:nvSpPr>
                <p:cNvPr id="746" name="Freeform: Shape 745">
                  <a:extLst>
                    <a:ext uri="{FF2B5EF4-FFF2-40B4-BE49-F238E27FC236}">
                      <a16:creationId xmlns:a16="http://schemas.microsoft.com/office/drawing/2014/main" id="{B4E0CD21-DEB4-6488-30BA-C0D0C61FDD85}"/>
                    </a:ext>
                  </a:extLst>
                </p:cNvPr>
                <p:cNvSpPr/>
                <p:nvPr/>
              </p:nvSpPr>
              <p:spPr>
                <a:xfrm>
                  <a:off x="10455729" y="1251857"/>
                  <a:ext cx="1202871" cy="4686300"/>
                </a:xfrm>
                <a:custGeom>
                  <a:avLst/>
                  <a:gdLst>
                    <a:gd name="connsiteX0" fmla="*/ 0 w 1202871"/>
                    <a:gd name="connsiteY0" fmla="*/ 843643 h 4686300"/>
                    <a:gd name="connsiteX1" fmla="*/ 0 w 1202871"/>
                    <a:gd name="connsiteY1" fmla="*/ 4686300 h 4686300"/>
                    <a:gd name="connsiteX2" fmla="*/ 1202871 w 1202871"/>
                    <a:gd name="connsiteY2" fmla="*/ 3837214 h 4686300"/>
                    <a:gd name="connsiteX3" fmla="*/ 1202871 w 1202871"/>
                    <a:gd name="connsiteY3" fmla="*/ 0 h 4686300"/>
                    <a:gd name="connsiteX4" fmla="*/ 0 w 1202871"/>
                    <a:gd name="connsiteY4" fmla="*/ 843643 h 468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2871" h="4686300">
                      <a:moveTo>
                        <a:pt x="0" y="843643"/>
                      </a:moveTo>
                      <a:lnTo>
                        <a:pt x="0" y="4686300"/>
                      </a:lnTo>
                      <a:lnTo>
                        <a:pt x="1202871" y="3837214"/>
                      </a:lnTo>
                      <a:lnTo>
                        <a:pt x="1202871" y="0"/>
                      </a:lnTo>
                      <a:lnTo>
                        <a:pt x="0" y="84364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chemeClr val="accent1">
                      <a:lumMod val="50000"/>
                    </a:schemeClr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747" name="Group 746">
                  <a:extLst>
                    <a:ext uri="{FF2B5EF4-FFF2-40B4-BE49-F238E27FC236}">
                      <a16:creationId xmlns:a16="http://schemas.microsoft.com/office/drawing/2014/main" id="{50638E07-C93D-D24D-C92A-07CF0DEB2462}"/>
                    </a:ext>
                  </a:extLst>
                </p:cNvPr>
                <p:cNvGrpSpPr/>
                <p:nvPr/>
              </p:nvGrpSpPr>
              <p:grpSpPr>
                <a:xfrm>
                  <a:off x="10462511" y="1249481"/>
                  <a:ext cx="1192642" cy="4695825"/>
                  <a:chOff x="10375905" y="846296"/>
                  <a:chExt cx="1192642" cy="4695825"/>
                </a:xfrm>
              </p:grpSpPr>
              <p:cxnSp>
                <p:nvCxnSpPr>
                  <p:cNvPr id="748" name="Straight Connector 747">
                    <a:extLst>
                      <a:ext uri="{FF2B5EF4-FFF2-40B4-BE49-F238E27FC236}">
                        <a16:creationId xmlns:a16="http://schemas.microsoft.com/office/drawing/2014/main" id="{BFB9D649-F7CC-B5AD-A0EC-9A6D9D33BF2E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377922" y="84629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9" name="Straight Connector 748">
                    <a:extLst>
                      <a:ext uri="{FF2B5EF4-FFF2-40B4-BE49-F238E27FC236}">
                        <a16:creationId xmlns:a16="http://schemas.microsoft.com/office/drawing/2014/main" id="{4A213070-BD67-D08E-E4BA-A214784E327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7922" y="468375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0" name="Straight Connector 749">
                    <a:extLst>
                      <a:ext uri="{FF2B5EF4-FFF2-40B4-BE49-F238E27FC236}">
                        <a16:creationId xmlns:a16="http://schemas.microsoft.com/office/drawing/2014/main" id="{36A68151-FFF1-3CE7-B244-E659CC7C506B}"/>
                      </a:ext>
                    </a:extLst>
                  </p:cNvPr>
                  <p:cNvCxnSpPr/>
                  <p:nvPr/>
                </p:nvCxnSpPr>
                <p:spPr>
                  <a:xfrm>
                    <a:off x="11564511" y="846296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1" name="Straight Connector 750">
                    <a:extLst>
                      <a:ext uri="{FF2B5EF4-FFF2-40B4-BE49-F238E27FC236}">
                        <a16:creationId xmlns:a16="http://schemas.microsoft.com/office/drawing/2014/main" id="{AEB5C2CA-638B-F195-B860-6752BD8FA3F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19620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2" name="Straight Connector 751">
                    <a:extLst>
                      <a:ext uri="{FF2B5EF4-FFF2-40B4-BE49-F238E27FC236}">
                        <a16:creationId xmlns:a16="http://schemas.microsoft.com/office/drawing/2014/main" id="{D2C71C9F-BF6A-62E7-79E6-ACFC09910A3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546120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3" name="Straight Connector 752">
                    <a:extLst>
                      <a:ext uri="{FF2B5EF4-FFF2-40B4-BE49-F238E27FC236}">
                        <a16:creationId xmlns:a16="http://schemas.microsoft.com/office/drawing/2014/main" id="{661117A5-4F94-9983-0B29-5D14EBDD5E7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896032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4" name="Straight Connector 753">
                    <a:extLst>
                      <a:ext uri="{FF2B5EF4-FFF2-40B4-BE49-F238E27FC236}">
                        <a16:creationId xmlns:a16="http://schemas.microsoft.com/office/drawing/2014/main" id="{E4EF772B-ED82-65E7-467B-A40F4046E27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245944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5" name="Straight Connector 754">
                    <a:extLst>
                      <a:ext uri="{FF2B5EF4-FFF2-40B4-BE49-F238E27FC236}">
                        <a16:creationId xmlns:a16="http://schemas.microsoft.com/office/drawing/2014/main" id="{5B5DAAB0-F749-A664-9074-B5A3C306E22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59585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6" name="Straight Connector 755">
                    <a:extLst>
                      <a:ext uri="{FF2B5EF4-FFF2-40B4-BE49-F238E27FC236}">
                        <a16:creationId xmlns:a16="http://schemas.microsoft.com/office/drawing/2014/main" id="{64B831AD-06D3-8E1A-845A-F60E44CF94A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94576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7" name="Straight Connector 756">
                    <a:extLst>
                      <a:ext uri="{FF2B5EF4-FFF2-40B4-BE49-F238E27FC236}">
                        <a16:creationId xmlns:a16="http://schemas.microsoft.com/office/drawing/2014/main" id="{159A0705-0A76-D981-5731-8E2FA2FA16B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295680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8" name="Straight Connector 757">
                    <a:extLst>
                      <a:ext uri="{FF2B5EF4-FFF2-40B4-BE49-F238E27FC236}">
                        <a16:creationId xmlns:a16="http://schemas.microsoft.com/office/drawing/2014/main" id="{5DC84846-3534-12C4-2834-B0A99CFEC81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645592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9" name="Straight Connector 758">
                    <a:extLst>
                      <a:ext uri="{FF2B5EF4-FFF2-40B4-BE49-F238E27FC236}">
                        <a16:creationId xmlns:a16="http://schemas.microsoft.com/office/drawing/2014/main" id="{6A071BA2-2D28-CD82-6DA4-08D948F6950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995504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0" name="Straight Connector 759">
                    <a:extLst>
                      <a:ext uri="{FF2B5EF4-FFF2-40B4-BE49-F238E27FC236}">
                        <a16:creationId xmlns:a16="http://schemas.microsoft.com/office/drawing/2014/main" id="{4AC1FB8F-DEFE-B0FF-C9A4-9CE04B6DDE8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434541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1" name="Straight Connector 760">
                    <a:extLst>
                      <a:ext uri="{FF2B5EF4-FFF2-40B4-BE49-F238E27FC236}">
                        <a16:creationId xmlns:a16="http://schemas.microsoft.com/office/drawing/2014/main" id="{6BBC4277-AD44-1656-5D14-605D043C1BB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456455" y="90988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2" name="Straight Connector 761">
                    <a:extLst>
                      <a:ext uri="{FF2B5EF4-FFF2-40B4-BE49-F238E27FC236}">
                        <a16:creationId xmlns:a16="http://schemas.microsoft.com/office/drawing/2014/main" id="{AA897063-A52B-7A03-BF21-570E1D8CF44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348400" y="99283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3" name="Straight Connector 762">
                    <a:extLst>
                      <a:ext uri="{FF2B5EF4-FFF2-40B4-BE49-F238E27FC236}">
                        <a16:creationId xmlns:a16="http://schemas.microsoft.com/office/drawing/2014/main" id="{E596399C-C1E7-605A-06D3-4F90472E407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240345" y="10642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4" name="Straight Connector 763">
                    <a:extLst>
                      <a:ext uri="{FF2B5EF4-FFF2-40B4-BE49-F238E27FC236}">
                        <a16:creationId xmlns:a16="http://schemas.microsoft.com/office/drawing/2014/main" id="{15E3889A-B59E-F3FC-83D1-18DD3B7F823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32290" y="11471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5" name="Straight Connector 764">
                    <a:extLst>
                      <a:ext uri="{FF2B5EF4-FFF2-40B4-BE49-F238E27FC236}">
                        <a16:creationId xmlns:a16="http://schemas.microsoft.com/office/drawing/2014/main" id="{569C8388-1C3B-E8B8-AEAD-CE45278D25D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024235" y="12301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6" name="Straight Connector 765">
                    <a:extLst>
                      <a:ext uri="{FF2B5EF4-FFF2-40B4-BE49-F238E27FC236}">
                        <a16:creationId xmlns:a16="http://schemas.microsoft.com/office/drawing/2014/main" id="{4B61B07A-F945-71C9-D97E-89AA05D5D3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916180" y="13130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7" name="Straight Connector 766">
                    <a:extLst>
                      <a:ext uri="{FF2B5EF4-FFF2-40B4-BE49-F238E27FC236}">
                        <a16:creationId xmlns:a16="http://schemas.microsoft.com/office/drawing/2014/main" id="{423045D7-573B-3AFD-8934-1063E5AC1FA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808125" y="13728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8" name="Straight Connector 767">
                    <a:extLst>
                      <a:ext uri="{FF2B5EF4-FFF2-40B4-BE49-F238E27FC236}">
                        <a16:creationId xmlns:a16="http://schemas.microsoft.com/office/drawing/2014/main" id="{DEC58F25-3095-2D5E-E8BA-5B07013E566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00070" y="14558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9" name="Straight Connector 768">
                    <a:extLst>
                      <a:ext uri="{FF2B5EF4-FFF2-40B4-BE49-F238E27FC236}">
                        <a16:creationId xmlns:a16="http://schemas.microsoft.com/office/drawing/2014/main" id="{F06E80CA-A2D0-1BAE-5CAD-DCBF7F82C7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592015" y="15387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0" name="Straight Connector 769">
                    <a:extLst>
                      <a:ext uri="{FF2B5EF4-FFF2-40B4-BE49-F238E27FC236}">
                        <a16:creationId xmlns:a16="http://schemas.microsoft.com/office/drawing/2014/main" id="{988A1E83-323C-263E-697A-5B899FBAF4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483960" y="16217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1" name="Straight Connector 770">
                    <a:extLst>
                      <a:ext uri="{FF2B5EF4-FFF2-40B4-BE49-F238E27FC236}">
                        <a16:creationId xmlns:a16="http://schemas.microsoft.com/office/drawing/2014/main" id="{83DD7BB5-458C-2298-4CDF-CFB887A1BF6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375905" y="169308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719" name="Group 718">
                <a:extLst>
                  <a:ext uri="{FF2B5EF4-FFF2-40B4-BE49-F238E27FC236}">
                    <a16:creationId xmlns:a16="http://schemas.microsoft.com/office/drawing/2014/main" id="{BE6F0A74-AE46-2E32-2AC3-998C0A7B674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87872" y="2714131"/>
                <a:ext cx="973511" cy="2553194"/>
                <a:chOff x="10455729" y="1249481"/>
                <a:chExt cx="1202871" cy="4695825"/>
              </a:xfrm>
            </p:grpSpPr>
            <p:sp>
              <p:nvSpPr>
                <p:cNvPr id="720" name="Freeform: Shape 719">
                  <a:extLst>
                    <a:ext uri="{FF2B5EF4-FFF2-40B4-BE49-F238E27FC236}">
                      <a16:creationId xmlns:a16="http://schemas.microsoft.com/office/drawing/2014/main" id="{13876160-3C6C-0012-4FEB-A474714DA519}"/>
                    </a:ext>
                  </a:extLst>
                </p:cNvPr>
                <p:cNvSpPr/>
                <p:nvPr/>
              </p:nvSpPr>
              <p:spPr>
                <a:xfrm>
                  <a:off x="10455729" y="1251857"/>
                  <a:ext cx="1202871" cy="4686300"/>
                </a:xfrm>
                <a:custGeom>
                  <a:avLst/>
                  <a:gdLst>
                    <a:gd name="connsiteX0" fmla="*/ 0 w 1202871"/>
                    <a:gd name="connsiteY0" fmla="*/ 843643 h 4686300"/>
                    <a:gd name="connsiteX1" fmla="*/ 0 w 1202871"/>
                    <a:gd name="connsiteY1" fmla="*/ 4686300 h 4686300"/>
                    <a:gd name="connsiteX2" fmla="*/ 1202871 w 1202871"/>
                    <a:gd name="connsiteY2" fmla="*/ 3837214 h 4686300"/>
                    <a:gd name="connsiteX3" fmla="*/ 1202871 w 1202871"/>
                    <a:gd name="connsiteY3" fmla="*/ 0 h 4686300"/>
                    <a:gd name="connsiteX4" fmla="*/ 0 w 1202871"/>
                    <a:gd name="connsiteY4" fmla="*/ 843643 h 468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2871" h="4686300">
                      <a:moveTo>
                        <a:pt x="0" y="843643"/>
                      </a:moveTo>
                      <a:lnTo>
                        <a:pt x="0" y="4686300"/>
                      </a:lnTo>
                      <a:lnTo>
                        <a:pt x="1202871" y="3837214"/>
                      </a:lnTo>
                      <a:lnTo>
                        <a:pt x="1202871" y="0"/>
                      </a:lnTo>
                      <a:lnTo>
                        <a:pt x="0" y="84364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chemeClr val="accent1">
                      <a:lumMod val="50000"/>
                    </a:schemeClr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721" name="Group 720">
                  <a:extLst>
                    <a:ext uri="{FF2B5EF4-FFF2-40B4-BE49-F238E27FC236}">
                      <a16:creationId xmlns:a16="http://schemas.microsoft.com/office/drawing/2014/main" id="{F597DE8B-67CD-19A8-8390-B8B1E2172C24}"/>
                    </a:ext>
                  </a:extLst>
                </p:cNvPr>
                <p:cNvGrpSpPr/>
                <p:nvPr/>
              </p:nvGrpSpPr>
              <p:grpSpPr>
                <a:xfrm>
                  <a:off x="10462511" y="1249481"/>
                  <a:ext cx="1192642" cy="4695825"/>
                  <a:chOff x="10375905" y="846296"/>
                  <a:chExt cx="1192642" cy="4695825"/>
                </a:xfrm>
              </p:grpSpPr>
              <p:cxnSp>
                <p:nvCxnSpPr>
                  <p:cNvPr id="722" name="Straight Connector 721">
                    <a:extLst>
                      <a:ext uri="{FF2B5EF4-FFF2-40B4-BE49-F238E27FC236}">
                        <a16:creationId xmlns:a16="http://schemas.microsoft.com/office/drawing/2014/main" id="{AD8AED93-C614-5923-3566-3BF3A20568F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377922" y="84629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3" name="Straight Connector 722">
                    <a:extLst>
                      <a:ext uri="{FF2B5EF4-FFF2-40B4-BE49-F238E27FC236}">
                        <a16:creationId xmlns:a16="http://schemas.microsoft.com/office/drawing/2014/main" id="{69556FEA-2375-70F6-B899-814348B4CE6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7922" y="468375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4" name="Straight Connector 723">
                    <a:extLst>
                      <a:ext uri="{FF2B5EF4-FFF2-40B4-BE49-F238E27FC236}">
                        <a16:creationId xmlns:a16="http://schemas.microsoft.com/office/drawing/2014/main" id="{A7A3F40E-307F-6C16-311F-0B8405B9D374}"/>
                      </a:ext>
                    </a:extLst>
                  </p:cNvPr>
                  <p:cNvCxnSpPr/>
                  <p:nvPr/>
                </p:nvCxnSpPr>
                <p:spPr>
                  <a:xfrm>
                    <a:off x="11564511" y="846296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5" name="Straight Connector 724">
                    <a:extLst>
                      <a:ext uri="{FF2B5EF4-FFF2-40B4-BE49-F238E27FC236}">
                        <a16:creationId xmlns:a16="http://schemas.microsoft.com/office/drawing/2014/main" id="{D09C7E4D-C54E-545D-204C-B30F474949C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19620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6" name="Straight Connector 725">
                    <a:extLst>
                      <a:ext uri="{FF2B5EF4-FFF2-40B4-BE49-F238E27FC236}">
                        <a16:creationId xmlns:a16="http://schemas.microsoft.com/office/drawing/2014/main" id="{442617E4-DCB6-C637-6FBB-17ABEDA85F4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546120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7" name="Straight Connector 726">
                    <a:extLst>
                      <a:ext uri="{FF2B5EF4-FFF2-40B4-BE49-F238E27FC236}">
                        <a16:creationId xmlns:a16="http://schemas.microsoft.com/office/drawing/2014/main" id="{A368C655-09F3-4871-1FDA-9D0C58D2BBD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896032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8" name="Straight Connector 727">
                    <a:extLst>
                      <a:ext uri="{FF2B5EF4-FFF2-40B4-BE49-F238E27FC236}">
                        <a16:creationId xmlns:a16="http://schemas.microsoft.com/office/drawing/2014/main" id="{99B5FE77-3894-4629-90B6-832D5BCE180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245944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9" name="Straight Connector 728">
                    <a:extLst>
                      <a:ext uri="{FF2B5EF4-FFF2-40B4-BE49-F238E27FC236}">
                        <a16:creationId xmlns:a16="http://schemas.microsoft.com/office/drawing/2014/main" id="{433D6B82-7803-4DA8-3579-A7E712EDE65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59585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0" name="Straight Connector 729">
                    <a:extLst>
                      <a:ext uri="{FF2B5EF4-FFF2-40B4-BE49-F238E27FC236}">
                        <a16:creationId xmlns:a16="http://schemas.microsoft.com/office/drawing/2014/main" id="{A6952673-8DE4-D724-C1E8-C2D3806AA8C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94576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1" name="Straight Connector 730">
                    <a:extLst>
                      <a:ext uri="{FF2B5EF4-FFF2-40B4-BE49-F238E27FC236}">
                        <a16:creationId xmlns:a16="http://schemas.microsoft.com/office/drawing/2014/main" id="{E914E824-8492-9F38-9002-F2F8EA4AA27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295680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2" name="Straight Connector 731">
                    <a:extLst>
                      <a:ext uri="{FF2B5EF4-FFF2-40B4-BE49-F238E27FC236}">
                        <a16:creationId xmlns:a16="http://schemas.microsoft.com/office/drawing/2014/main" id="{E9083C8C-456A-432E-FB2E-1F60B6DE47C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645592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3" name="Straight Connector 732">
                    <a:extLst>
                      <a:ext uri="{FF2B5EF4-FFF2-40B4-BE49-F238E27FC236}">
                        <a16:creationId xmlns:a16="http://schemas.microsoft.com/office/drawing/2014/main" id="{A48AA5AC-40A1-C495-F00D-E672CF83187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995504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4" name="Straight Connector 733">
                    <a:extLst>
                      <a:ext uri="{FF2B5EF4-FFF2-40B4-BE49-F238E27FC236}">
                        <a16:creationId xmlns:a16="http://schemas.microsoft.com/office/drawing/2014/main" id="{4EC257A2-2D0C-C2C8-6F74-0FE9AC2D11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434541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5" name="Straight Connector 734">
                    <a:extLst>
                      <a:ext uri="{FF2B5EF4-FFF2-40B4-BE49-F238E27FC236}">
                        <a16:creationId xmlns:a16="http://schemas.microsoft.com/office/drawing/2014/main" id="{65F7AD53-D485-9E99-91CA-56BB432DBF5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456455" y="90988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6" name="Straight Connector 735">
                    <a:extLst>
                      <a:ext uri="{FF2B5EF4-FFF2-40B4-BE49-F238E27FC236}">
                        <a16:creationId xmlns:a16="http://schemas.microsoft.com/office/drawing/2014/main" id="{F6FA155F-B115-59E6-2A85-3E68BCEE19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348400" y="99283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7" name="Straight Connector 736">
                    <a:extLst>
                      <a:ext uri="{FF2B5EF4-FFF2-40B4-BE49-F238E27FC236}">
                        <a16:creationId xmlns:a16="http://schemas.microsoft.com/office/drawing/2014/main" id="{E9675EE8-19AB-0E57-18B4-285EFF2C646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240345" y="10642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8" name="Straight Connector 737">
                    <a:extLst>
                      <a:ext uri="{FF2B5EF4-FFF2-40B4-BE49-F238E27FC236}">
                        <a16:creationId xmlns:a16="http://schemas.microsoft.com/office/drawing/2014/main" id="{A20585EA-BCE7-3556-9F3E-D4670950E80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32290" y="11471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9" name="Straight Connector 738">
                    <a:extLst>
                      <a:ext uri="{FF2B5EF4-FFF2-40B4-BE49-F238E27FC236}">
                        <a16:creationId xmlns:a16="http://schemas.microsoft.com/office/drawing/2014/main" id="{64E0D80E-ED55-A282-A5AD-BAE50DF8314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024235" y="12301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0" name="Straight Connector 739">
                    <a:extLst>
                      <a:ext uri="{FF2B5EF4-FFF2-40B4-BE49-F238E27FC236}">
                        <a16:creationId xmlns:a16="http://schemas.microsoft.com/office/drawing/2014/main" id="{7C04C10F-2659-15C8-8485-B0AE3176068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916180" y="13130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1" name="Straight Connector 740">
                    <a:extLst>
                      <a:ext uri="{FF2B5EF4-FFF2-40B4-BE49-F238E27FC236}">
                        <a16:creationId xmlns:a16="http://schemas.microsoft.com/office/drawing/2014/main" id="{8C1DCD19-5EAF-7311-DC59-7C0BB8EA13C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808125" y="13728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2" name="Straight Connector 741">
                    <a:extLst>
                      <a:ext uri="{FF2B5EF4-FFF2-40B4-BE49-F238E27FC236}">
                        <a16:creationId xmlns:a16="http://schemas.microsoft.com/office/drawing/2014/main" id="{9A4490ED-A488-CAB9-175D-3D51F631E46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00070" y="14558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3" name="Straight Connector 742">
                    <a:extLst>
                      <a:ext uri="{FF2B5EF4-FFF2-40B4-BE49-F238E27FC236}">
                        <a16:creationId xmlns:a16="http://schemas.microsoft.com/office/drawing/2014/main" id="{83F79785-C208-21B4-A428-D961F2D1224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592015" y="15387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4" name="Straight Connector 743">
                    <a:extLst>
                      <a:ext uri="{FF2B5EF4-FFF2-40B4-BE49-F238E27FC236}">
                        <a16:creationId xmlns:a16="http://schemas.microsoft.com/office/drawing/2014/main" id="{BE7386FC-7512-626D-E6C1-73F29E72901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483960" y="16217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5" name="Straight Connector 744">
                    <a:extLst>
                      <a:ext uri="{FF2B5EF4-FFF2-40B4-BE49-F238E27FC236}">
                        <a16:creationId xmlns:a16="http://schemas.microsoft.com/office/drawing/2014/main" id="{D1B867EE-6D1C-ED72-36B3-8F59AF59C63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375905" y="169308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cxnSp>
          <p:nvCxnSpPr>
            <p:cNvPr id="686" name="Straight Connector 685">
              <a:extLst>
                <a:ext uri="{FF2B5EF4-FFF2-40B4-BE49-F238E27FC236}">
                  <a16:creationId xmlns:a16="http://schemas.microsoft.com/office/drawing/2014/main" id="{735A7CD3-4952-44CF-E543-1FD492925B02}"/>
                </a:ext>
              </a:extLst>
            </p:cNvPr>
            <p:cNvCxnSpPr>
              <a:stCxn id="980" idx="0"/>
              <a:endCxn id="720" idx="0"/>
            </p:cNvCxnSpPr>
            <p:nvPr/>
          </p:nvCxnSpPr>
          <p:spPr>
            <a:xfrm>
              <a:off x="5563872" y="3174125"/>
              <a:ext cx="15240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7" name="Straight Connector 686">
              <a:extLst>
                <a:ext uri="{FF2B5EF4-FFF2-40B4-BE49-F238E27FC236}">
                  <a16:creationId xmlns:a16="http://schemas.microsoft.com/office/drawing/2014/main" id="{FDEC413A-8B11-C65C-1F8C-EF55A118707C}"/>
                </a:ext>
              </a:extLst>
            </p:cNvPr>
            <p:cNvCxnSpPr/>
            <p:nvPr/>
          </p:nvCxnSpPr>
          <p:spPr>
            <a:xfrm>
              <a:off x="5563872" y="3368898"/>
              <a:ext cx="15240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8" name="Straight Connector 687">
              <a:extLst>
                <a:ext uri="{FF2B5EF4-FFF2-40B4-BE49-F238E27FC236}">
                  <a16:creationId xmlns:a16="http://schemas.microsoft.com/office/drawing/2014/main" id="{503B23CC-0F5D-49A2-B192-08FF21236DB9}"/>
                </a:ext>
              </a:extLst>
            </p:cNvPr>
            <p:cNvCxnSpPr/>
            <p:nvPr/>
          </p:nvCxnSpPr>
          <p:spPr>
            <a:xfrm>
              <a:off x="5568470" y="3552398"/>
              <a:ext cx="15240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9" name="Straight Connector 688">
              <a:extLst>
                <a:ext uri="{FF2B5EF4-FFF2-40B4-BE49-F238E27FC236}">
                  <a16:creationId xmlns:a16="http://schemas.microsoft.com/office/drawing/2014/main" id="{13C86C14-28C2-9C0F-458F-37866E19DF9E}"/>
                </a:ext>
              </a:extLst>
            </p:cNvPr>
            <p:cNvCxnSpPr/>
            <p:nvPr/>
          </p:nvCxnSpPr>
          <p:spPr>
            <a:xfrm>
              <a:off x="5570993" y="3746489"/>
              <a:ext cx="15240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0" name="Straight Connector 689">
              <a:extLst>
                <a:ext uri="{FF2B5EF4-FFF2-40B4-BE49-F238E27FC236}">
                  <a16:creationId xmlns:a16="http://schemas.microsoft.com/office/drawing/2014/main" id="{E25A2318-E8E3-E576-3A93-7EFF629B387A}"/>
                </a:ext>
              </a:extLst>
            </p:cNvPr>
            <p:cNvCxnSpPr/>
            <p:nvPr/>
          </p:nvCxnSpPr>
          <p:spPr>
            <a:xfrm>
              <a:off x="5578684" y="3944191"/>
              <a:ext cx="15240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1" name="Straight Connector 690">
              <a:extLst>
                <a:ext uri="{FF2B5EF4-FFF2-40B4-BE49-F238E27FC236}">
                  <a16:creationId xmlns:a16="http://schemas.microsoft.com/office/drawing/2014/main" id="{B11FAC7E-A2BE-AEB7-EB43-E04E8D12664C}"/>
                </a:ext>
              </a:extLst>
            </p:cNvPr>
            <p:cNvCxnSpPr/>
            <p:nvPr/>
          </p:nvCxnSpPr>
          <p:spPr>
            <a:xfrm>
              <a:off x="5570993" y="4128868"/>
              <a:ext cx="15240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2" name="Straight Connector 691">
              <a:extLst>
                <a:ext uri="{FF2B5EF4-FFF2-40B4-BE49-F238E27FC236}">
                  <a16:creationId xmlns:a16="http://schemas.microsoft.com/office/drawing/2014/main" id="{CABB7CC7-0E9C-D3FD-7447-B357EA8C1378}"/>
                </a:ext>
              </a:extLst>
            </p:cNvPr>
            <p:cNvCxnSpPr/>
            <p:nvPr/>
          </p:nvCxnSpPr>
          <p:spPr>
            <a:xfrm>
              <a:off x="5571563" y="4310255"/>
              <a:ext cx="15240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3" name="Straight Connector 692">
              <a:extLst>
                <a:ext uri="{FF2B5EF4-FFF2-40B4-BE49-F238E27FC236}">
                  <a16:creationId xmlns:a16="http://schemas.microsoft.com/office/drawing/2014/main" id="{F8A8ED97-10E8-A77B-5945-9E93FD73877D}"/>
                </a:ext>
              </a:extLst>
            </p:cNvPr>
            <p:cNvCxnSpPr/>
            <p:nvPr/>
          </p:nvCxnSpPr>
          <p:spPr>
            <a:xfrm>
              <a:off x="5576161" y="4493755"/>
              <a:ext cx="15240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4" name="Straight Connector 693">
              <a:extLst>
                <a:ext uri="{FF2B5EF4-FFF2-40B4-BE49-F238E27FC236}">
                  <a16:creationId xmlns:a16="http://schemas.microsoft.com/office/drawing/2014/main" id="{BC95CAD5-63A0-3B8A-0DFB-627F9D15028A}"/>
                </a:ext>
              </a:extLst>
            </p:cNvPr>
            <p:cNvCxnSpPr/>
            <p:nvPr/>
          </p:nvCxnSpPr>
          <p:spPr>
            <a:xfrm>
              <a:off x="5578684" y="4687846"/>
              <a:ext cx="15240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5" name="Straight Connector 694">
              <a:extLst>
                <a:ext uri="{FF2B5EF4-FFF2-40B4-BE49-F238E27FC236}">
                  <a16:creationId xmlns:a16="http://schemas.microsoft.com/office/drawing/2014/main" id="{42358DE4-8111-5299-2217-1064C0001AB6}"/>
                </a:ext>
              </a:extLst>
            </p:cNvPr>
            <p:cNvCxnSpPr/>
            <p:nvPr/>
          </p:nvCxnSpPr>
          <p:spPr>
            <a:xfrm>
              <a:off x="5586375" y="4885548"/>
              <a:ext cx="15240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6" name="Straight Connector 695">
              <a:extLst>
                <a:ext uri="{FF2B5EF4-FFF2-40B4-BE49-F238E27FC236}">
                  <a16:creationId xmlns:a16="http://schemas.microsoft.com/office/drawing/2014/main" id="{F8D4B122-1688-A2C3-832E-FEC45B031102}"/>
                </a:ext>
              </a:extLst>
            </p:cNvPr>
            <p:cNvCxnSpPr/>
            <p:nvPr/>
          </p:nvCxnSpPr>
          <p:spPr>
            <a:xfrm>
              <a:off x="5578684" y="5070225"/>
              <a:ext cx="15240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7" name="Straight Connector 696">
              <a:extLst>
                <a:ext uri="{FF2B5EF4-FFF2-40B4-BE49-F238E27FC236}">
                  <a16:creationId xmlns:a16="http://schemas.microsoft.com/office/drawing/2014/main" id="{94A67CAA-D7D7-8546-7BA6-C595A53EBFC2}"/>
                </a:ext>
              </a:extLst>
            </p:cNvPr>
            <p:cNvCxnSpPr/>
            <p:nvPr/>
          </p:nvCxnSpPr>
          <p:spPr>
            <a:xfrm>
              <a:off x="5557279" y="5270255"/>
              <a:ext cx="15240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8" name="Straight Connector 697">
              <a:extLst>
                <a:ext uri="{FF2B5EF4-FFF2-40B4-BE49-F238E27FC236}">
                  <a16:creationId xmlns:a16="http://schemas.microsoft.com/office/drawing/2014/main" id="{FEC34B1C-0BEA-1374-C104-408DEB09ECF6}"/>
                </a:ext>
              </a:extLst>
            </p:cNvPr>
            <p:cNvCxnSpPr/>
            <p:nvPr/>
          </p:nvCxnSpPr>
          <p:spPr>
            <a:xfrm>
              <a:off x="5664573" y="3135735"/>
              <a:ext cx="15240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9" name="Straight Connector 698">
              <a:extLst>
                <a:ext uri="{FF2B5EF4-FFF2-40B4-BE49-F238E27FC236}">
                  <a16:creationId xmlns:a16="http://schemas.microsoft.com/office/drawing/2014/main" id="{1A7255D9-0485-A9B0-56CD-7305B00641A6}"/>
                </a:ext>
              </a:extLst>
            </p:cNvPr>
            <p:cNvCxnSpPr/>
            <p:nvPr/>
          </p:nvCxnSpPr>
          <p:spPr>
            <a:xfrm>
              <a:off x="5721035" y="3089184"/>
              <a:ext cx="15240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0" name="Straight Connector 699">
              <a:extLst>
                <a:ext uri="{FF2B5EF4-FFF2-40B4-BE49-F238E27FC236}">
                  <a16:creationId xmlns:a16="http://schemas.microsoft.com/office/drawing/2014/main" id="{FF31F30C-74ED-3770-270B-7FDC3483AFD4}"/>
                </a:ext>
              </a:extLst>
            </p:cNvPr>
            <p:cNvCxnSpPr/>
            <p:nvPr/>
          </p:nvCxnSpPr>
          <p:spPr>
            <a:xfrm>
              <a:off x="5817556" y="3048756"/>
              <a:ext cx="15240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1" name="Straight Connector 700">
              <a:extLst>
                <a:ext uri="{FF2B5EF4-FFF2-40B4-BE49-F238E27FC236}">
                  <a16:creationId xmlns:a16="http://schemas.microsoft.com/office/drawing/2014/main" id="{FEB6CC13-E381-AEC2-6378-CDEA764BC735}"/>
                </a:ext>
              </a:extLst>
            </p:cNvPr>
            <p:cNvCxnSpPr/>
            <p:nvPr/>
          </p:nvCxnSpPr>
          <p:spPr>
            <a:xfrm>
              <a:off x="5919166" y="3004093"/>
              <a:ext cx="15240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2" name="Straight Connector 701">
              <a:extLst>
                <a:ext uri="{FF2B5EF4-FFF2-40B4-BE49-F238E27FC236}">
                  <a16:creationId xmlns:a16="http://schemas.microsoft.com/office/drawing/2014/main" id="{31A7432C-0256-29C6-DA7B-4448EB61E219}"/>
                </a:ext>
              </a:extLst>
            </p:cNvPr>
            <p:cNvCxnSpPr/>
            <p:nvPr/>
          </p:nvCxnSpPr>
          <p:spPr>
            <a:xfrm>
              <a:off x="6019867" y="2965703"/>
              <a:ext cx="15240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3" name="Straight Connector 702">
              <a:extLst>
                <a:ext uri="{FF2B5EF4-FFF2-40B4-BE49-F238E27FC236}">
                  <a16:creationId xmlns:a16="http://schemas.microsoft.com/office/drawing/2014/main" id="{CAD6A7A5-6916-F9AC-8A85-77331BCE2381}"/>
                </a:ext>
              </a:extLst>
            </p:cNvPr>
            <p:cNvCxnSpPr/>
            <p:nvPr/>
          </p:nvCxnSpPr>
          <p:spPr>
            <a:xfrm>
              <a:off x="6076329" y="2919152"/>
              <a:ext cx="15240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4" name="Straight Connector 703">
              <a:extLst>
                <a:ext uri="{FF2B5EF4-FFF2-40B4-BE49-F238E27FC236}">
                  <a16:creationId xmlns:a16="http://schemas.microsoft.com/office/drawing/2014/main" id="{FC7AADFF-7DD9-0B81-E561-51D299B548DF}"/>
                </a:ext>
              </a:extLst>
            </p:cNvPr>
            <p:cNvCxnSpPr/>
            <p:nvPr/>
          </p:nvCxnSpPr>
          <p:spPr>
            <a:xfrm>
              <a:off x="6172850" y="2878724"/>
              <a:ext cx="15240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5" name="Straight Connector 704">
              <a:extLst>
                <a:ext uri="{FF2B5EF4-FFF2-40B4-BE49-F238E27FC236}">
                  <a16:creationId xmlns:a16="http://schemas.microsoft.com/office/drawing/2014/main" id="{3937B171-40C9-1AEB-69D4-9E95AC18AEE7}"/>
                </a:ext>
              </a:extLst>
            </p:cNvPr>
            <p:cNvCxnSpPr/>
            <p:nvPr/>
          </p:nvCxnSpPr>
          <p:spPr>
            <a:xfrm>
              <a:off x="6265718" y="2832196"/>
              <a:ext cx="15240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6" name="Straight Connector 705">
              <a:extLst>
                <a:ext uri="{FF2B5EF4-FFF2-40B4-BE49-F238E27FC236}">
                  <a16:creationId xmlns:a16="http://schemas.microsoft.com/office/drawing/2014/main" id="{9750B1FF-B1BC-9B49-D8B9-1047BDBE16AA}"/>
                </a:ext>
              </a:extLst>
            </p:cNvPr>
            <p:cNvCxnSpPr/>
            <p:nvPr/>
          </p:nvCxnSpPr>
          <p:spPr>
            <a:xfrm>
              <a:off x="6366419" y="2793806"/>
              <a:ext cx="15240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7" name="Straight Connector 706">
              <a:extLst>
                <a:ext uri="{FF2B5EF4-FFF2-40B4-BE49-F238E27FC236}">
                  <a16:creationId xmlns:a16="http://schemas.microsoft.com/office/drawing/2014/main" id="{F8A82D71-EC5B-730F-A260-56A60088535F}"/>
                </a:ext>
              </a:extLst>
            </p:cNvPr>
            <p:cNvCxnSpPr/>
            <p:nvPr/>
          </p:nvCxnSpPr>
          <p:spPr>
            <a:xfrm>
              <a:off x="6441933" y="2747255"/>
              <a:ext cx="15240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8" name="Straight Connector 707">
              <a:extLst>
                <a:ext uri="{FF2B5EF4-FFF2-40B4-BE49-F238E27FC236}">
                  <a16:creationId xmlns:a16="http://schemas.microsoft.com/office/drawing/2014/main" id="{FD9DF87E-163C-97CA-4793-BFE21AF0FAE1}"/>
                </a:ext>
              </a:extLst>
            </p:cNvPr>
            <p:cNvCxnSpPr/>
            <p:nvPr/>
          </p:nvCxnSpPr>
          <p:spPr>
            <a:xfrm>
              <a:off x="6538454" y="2706827"/>
              <a:ext cx="1524000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93" name="Group 2292">
            <a:extLst>
              <a:ext uri="{FF2B5EF4-FFF2-40B4-BE49-F238E27FC236}">
                <a16:creationId xmlns:a16="http://schemas.microsoft.com/office/drawing/2014/main" id="{75B13A87-FB9E-46B3-C0B2-6EF555E7F5FE}"/>
              </a:ext>
            </a:extLst>
          </p:cNvPr>
          <p:cNvGrpSpPr/>
          <p:nvPr/>
        </p:nvGrpSpPr>
        <p:grpSpPr>
          <a:xfrm>
            <a:off x="7366567" y="397328"/>
            <a:ext cx="2535991" cy="2178573"/>
            <a:chOff x="7366567" y="397328"/>
            <a:chExt cx="2535991" cy="2178573"/>
          </a:xfrm>
        </p:grpSpPr>
        <p:grpSp>
          <p:nvGrpSpPr>
            <p:cNvPr id="585" name="Group 584">
              <a:extLst>
                <a:ext uri="{FF2B5EF4-FFF2-40B4-BE49-F238E27FC236}">
                  <a16:creationId xmlns:a16="http://schemas.microsoft.com/office/drawing/2014/main" id="{AEBD5DB6-D5FA-4417-A26A-10E91F8377B0}"/>
                </a:ext>
              </a:extLst>
            </p:cNvPr>
            <p:cNvGrpSpPr/>
            <p:nvPr/>
          </p:nvGrpSpPr>
          <p:grpSpPr>
            <a:xfrm rot="545694">
              <a:off x="8022785" y="397328"/>
              <a:ext cx="1879773" cy="2178573"/>
              <a:chOff x="8150052" y="2313230"/>
              <a:chExt cx="2694378" cy="3518945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F1DF0B5E-5592-E3C0-5548-B320C799662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160152" y="3200303"/>
                <a:ext cx="591300" cy="1747585"/>
                <a:chOff x="10455729" y="1249481"/>
                <a:chExt cx="1202871" cy="4695825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BA8BC6B3-2DA6-62B7-73C9-BBD4277868AB}"/>
                    </a:ext>
                  </a:extLst>
                </p:cNvPr>
                <p:cNvSpPr/>
                <p:nvPr/>
              </p:nvSpPr>
              <p:spPr>
                <a:xfrm>
                  <a:off x="10455729" y="1251857"/>
                  <a:ext cx="1202871" cy="4686300"/>
                </a:xfrm>
                <a:custGeom>
                  <a:avLst/>
                  <a:gdLst>
                    <a:gd name="connsiteX0" fmla="*/ 0 w 1202871"/>
                    <a:gd name="connsiteY0" fmla="*/ 843643 h 4686300"/>
                    <a:gd name="connsiteX1" fmla="*/ 0 w 1202871"/>
                    <a:gd name="connsiteY1" fmla="*/ 4686300 h 4686300"/>
                    <a:gd name="connsiteX2" fmla="*/ 1202871 w 1202871"/>
                    <a:gd name="connsiteY2" fmla="*/ 3837214 h 4686300"/>
                    <a:gd name="connsiteX3" fmla="*/ 1202871 w 1202871"/>
                    <a:gd name="connsiteY3" fmla="*/ 0 h 4686300"/>
                    <a:gd name="connsiteX4" fmla="*/ 0 w 1202871"/>
                    <a:gd name="connsiteY4" fmla="*/ 843643 h 468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2871" h="4686300">
                      <a:moveTo>
                        <a:pt x="0" y="843643"/>
                      </a:moveTo>
                      <a:lnTo>
                        <a:pt x="0" y="4686300"/>
                      </a:lnTo>
                      <a:lnTo>
                        <a:pt x="1202871" y="3837214"/>
                      </a:lnTo>
                      <a:lnTo>
                        <a:pt x="1202871" y="0"/>
                      </a:lnTo>
                      <a:lnTo>
                        <a:pt x="0" y="84364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chemeClr val="accent1">
                      <a:lumMod val="50000"/>
                    </a:schemeClr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4" name="Group 3">
                  <a:extLst>
                    <a:ext uri="{FF2B5EF4-FFF2-40B4-BE49-F238E27FC236}">
                      <a16:creationId xmlns:a16="http://schemas.microsoft.com/office/drawing/2014/main" id="{C30CAA3E-5E24-70A4-E624-BEC2822E35C2}"/>
                    </a:ext>
                  </a:extLst>
                </p:cNvPr>
                <p:cNvGrpSpPr/>
                <p:nvPr/>
              </p:nvGrpSpPr>
              <p:grpSpPr>
                <a:xfrm>
                  <a:off x="10462511" y="1249481"/>
                  <a:ext cx="1192642" cy="4695825"/>
                  <a:chOff x="10375905" y="846296"/>
                  <a:chExt cx="1192642" cy="4695825"/>
                </a:xfrm>
              </p:grpSpPr>
              <p:cxnSp>
                <p:nvCxnSpPr>
                  <p:cNvPr id="5" name="Straight Connector 4">
                    <a:extLst>
                      <a:ext uri="{FF2B5EF4-FFF2-40B4-BE49-F238E27FC236}">
                        <a16:creationId xmlns:a16="http://schemas.microsoft.com/office/drawing/2014/main" id="{E449EC60-4EBA-AC28-5383-0076C7CBC01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377922" y="84629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Straight Connector 5">
                    <a:extLst>
                      <a:ext uri="{FF2B5EF4-FFF2-40B4-BE49-F238E27FC236}">
                        <a16:creationId xmlns:a16="http://schemas.microsoft.com/office/drawing/2014/main" id="{F82910FA-B50B-9CE8-9FBC-538FDED3A6A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7922" y="468375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" name="Straight Connector 6">
                    <a:extLst>
                      <a:ext uri="{FF2B5EF4-FFF2-40B4-BE49-F238E27FC236}">
                        <a16:creationId xmlns:a16="http://schemas.microsoft.com/office/drawing/2014/main" id="{42223D8A-39F3-4C7E-0528-EC00D15CC960}"/>
                      </a:ext>
                    </a:extLst>
                  </p:cNvPr>
                  <p:cNvCxnSpPr/>
                  <p:nvPr/>
                </p:nvCxnSpPr>
                <p:spPr>
                  <a:xfrm>
                    <a:off x="11564511" y="846296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" name="Straight Connector 7">
                    <a:extLst>
                      <a:ext uri="{FF2B5EF4-FFF2-40B4-BE49-F238E27FC236}">
                        <a16:creationId xmlns:a16="http://schemas.microsoft.com/office/drawing/2014/main" id="{D27AFD21-74B8-B353-9B5F-7A0406C33E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19620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" name="Straight Connector 8">
                    <a:extLst>
                      <a:ext uri="{FF2B5EF4-FFF2-40B4-BE49-F238E27FC236}">
                        <a16:creationId xmlns:a16="http://schemas.microsoft.com/office/drawing/2014/main" id="{23A12E5A-1D19-8474-6AAF-D6404F3766A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546120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Straight Connector 9">
                    <a:extLst>
                      <a:ext uri="{FF2B5EF4-FFF2-40B4-BE49-F238E27FC236}">
                        <a16:creationId xmlns:a16="http://schemas.microsoft.com/office/drawing/2014/main" id="{098D75A8-781B-6CB7-F43E-3B2435B9F02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896032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" name="Straight Connector 10">
                    <a:extLst>
                      <a:ext uri="{FF2B5EF4-FFF2-40B4-BE49-F238E27FC236}">
                        <a16:creationId xmlns:a16="http://schemas.microsoft.com/office/drawing/2014/main" id="{46F20D9E-DE8E-9430-9CB3-F47CC9CA880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245944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Straight Connector 11">
                    <a:extLst>
                      <a:ext uri="{FF2B5EF4-FFF2-40B4-BE49-F238E27FC236}">
                        <a16:creationId xmlns:a16="http://schemas.microsoft.com/office/drawing/2014/main" id="{F3C41C68-01FA-FD26-83F7-93CA62F20D4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59585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Straight Connector 12">
                    <a:extLst>
                      <a:ext uri="{FF2B5EF4-FFF2-40B4-BE49-F238E27FC236}">
                        <a16:creationId xmlns:a16="http://schemas.microsoft.com/office/drawing/2014/main" id="{E3D64823-262D-197C-E08C-4DB49A76372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94576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Straight Connector 13">
                    <a:extLst>
                      <a:ext uri="{FF2B5EF4-FFF2-40B4-BE49-F238E27FC236}">
                        <a16:creationId xmlns:a16="http://schemas.microsoft.com/office/drawing/2014/main" id="{CCFDA822-0342-880D-1D03-DFAF0D734CB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295680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Connector 14">
                    <a:extLst>
                      <a:ext uri="{FF2B5EF4-FFF2-40B4-BE49-F238E27FC236}">
                        <a16:creationId xmlns:a16="http://schemas.microsoft.com/office/drawing/2014/main" id="{20BFCCA4-F38F-1832-F70D-EF184D2B2F6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645592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Straight Connector 15">
                    <a:extLst>
                      <a:ext uri="{FF2B5EF4-FFF2-40B4-BE49-F238E27FC236}">
                        <a16:creationId xmlns:a16="http://schemas.microsoft.com/office/drawing/2014/main" id="{8B2E8B5F-F17D-8222-B558-28B8B2B6CFF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995504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Connector 16">
                    <a:extLst>
                      <a:ext uri="{FF2B5EF4-FFF2-40B4-BE49-F238E27FC236}">
                        <a16:creationId xmlns:a16="http://schemas.microsoft.com/office/drawing/2014/main" id="{E7DB5730-37D6-7602-4253-B6CB0AD1BA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434541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Connector 17">
                    <a:extLst>
                      <a:ext uri="{FF2B5EF4-FFF2-40B4-BE49-F238E27FC236}">
                        <a16:creationId xmlns:a16="http://schemas.microsoft.com/office/drawing/2014/main" id="{83C195EB-C5ED-6F67-3973-E1CF36EC7F8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456455" y="90988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Connector 18">
                    <a:extLst>
                      <a:ext uri="{FF2B5EF4-FFF2-40B4-BE49-F238E27FC236}">
                        <a16:creationId xmlns:a16="http://schemas.microsoft.com/office/drawing/2014/main" id="{528C8563-BA5C-76BD-2140-A6D20409AD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348400" y="99283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Connector 19">
                    <a:extLst>
                      <a:ext uri="{FF2B5EF4-FFF2-40B4-BE49-F238E27FC236}">
                        <a16:creationId xmlns:a16="http://schemas.microsoft.com/office/drawing/2014/main" id="{1903E09D-74EA-618D-F41A-0E99BC7AD53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240345" y="10642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Connector 20">
                    <a:extLst>
                      <a:ext uri="{FF2B5EF4-FFF2-40B4-BE49-F238E27FC236}">
                        <a16:creationId xmlns:a16="http://schemas.microsoft.com/office/drawing/2014/main" id="{088F4A6C-AB4B-59FF-96ED-D2D84711E6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32290" y="11471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DF2F9449-E3CB-80EA-7356-8C3F6EBBA0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024235" y="12301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03066877-96A3-EF16-95FB-EB5DA75ACDA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916180" y="13130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6F45A361-6898-C74C-C9EB-F9CB6B1359D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808125" y="13728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973F5B1A-8DA0-CD68-FB88-9C55DC3EA32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00070" y="14558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CEDDF8B1-D36F-711E-658A-3D14B637491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592015" y="15387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Connector 26">
                    <a:extLst>
                      <a:ext uri="{FF2B5EF4-FFF2-40B4-BE49-F238E27FC236}">
                        <a16:creationId xmlns:a16="http://schemas.microsoft.com/office/drawing/2014/main" id="{676C906D-E289-B5BB-21AF-4BE34AB346D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483960" y="16217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Connector 27">
                    <a:extLst>
                      <a:ext uri="{FF2B5EF4-FFF2-40B4-BE49-F238E27FC236}">
                        <a16:creationId xmlns:a16="http://schemas.microsoft.com/office/drawing/2014/main" id="{066A9A8F-32B2-6349-E482-A40607DB849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375905" y="169308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82" name="Group 281">
                <a:extLst>
                  <a:ext uri="{FF2B5EF4-FFF2-40B4-BE49-F238E27FC236}">
                    <a16:creationId xmlns:a16="http://schemas.microsoft.com/office/drawing/2014/main" id="{F294EE8E-C10D-5913-1FA8-EF48C611EFB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309984" y="3112924"/>
                <a:ext cx="650430" cy="1922343"/>
                <a:chOff x="10455729" y="1249481"/>
                <a:chExt cx="1202871" cy="4695825"/>
              </a:xfrm>
            </p:grpSpPr>
            <p:sp>
              <p:nvSpPr>
                <p:cNvPr id="283" name="Freeform: Shape 282">
                  <a:extLst>
                    <a:ext uri="{FF2B5EF4-FFF2-40B4-BE49-F238E27FC236}">
                      <a16:creationId xmlns:a16="http://schemas.microsoft.com/office/drawing/2014/main" id="{22854D2E-7356-7F1A-F500-21E939DE75D2}"/>
                    </a:ext>
                  </a:extLst>
                </p:cNvPr>
                <p:cNvSpPr/>
                <p:nvPr/>
              </p:nvSpPr>
              <p:spPr>
                <a:xfrm>
                  <a:off x="10455729" y="1251857"/>
                  <a:ext cx="1202871" cy="4686300"/>
                </a:xfrm>
                <a:custGeom>
                  <a:avLst/>
                  <a:gdLst>
                    <a:gd name="connsiteX0" fmla="*/ 0 w 1202871"/>
                    <a:gd name="connsiteY0" fmla="*/ 843643 h 4686300"/>
                    <a:gd name="connsiteX1" fmla="*/ 0 w 1202871"/>
                    <a:gd name="connsiteY1" fmla="*/ 4686300 h 4686300"/>
                    <a:gd name="connsiteX2" fmla="*/ 1202871 w 1202871"/>
                    <a:gd name="connsiteY2" fmla="*/ 3837214 h 4686300"/>
                    <a:gd name="connsiteX3" fmla="*/ 1202871 w 1202871"/>
                    <a:gd name="connsiteY3" fmla="*/ 0 h 4686300"/>
                    <a:gd name="connsiteX4" fmla="*/ 0 w 1202871"/>
                    <a:gd name="connsiteY4" fmla="*/ 843643 h 468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2871" h="4686300">
                      <a:moveTo>
                        <a:pt x="0" y="843643"/>
                      </a:moveTo>
                      <a:lnTo>
                        <a:pt x="0" y="4686300"/>
                      </a:lnTo>
                      <a:lnTo>
                        <a:pt x="1202871" y="3837214"/>
                      </a:lnTo>
                      <a:lnTo>
                        <a:pt x="1202871" y="0"/>
                      </a:lnTo>
                      <a:lnTo>
                        <a:pt x="0" y="84364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chemeClr val="accent1">
                      <a:lumMod val="50000"/>
                    </a:schemeClr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284" name="Group 283">
                  <a:extLst>
                    <a:ext uri="{FF2B5EF4-FFF2-40B4-BE49-F238E27FC236}">
                      <a16:creationId xmlns:a16="http://schemas.microsoft.com/office/drawing/2014/main" id="{6F45660F-EA10-D403-1DF9-9097B7DE856A}"/>
                    </a:ext>
                  </a:extLst>
                </p:cNvPr>
                <p:cNvGrpSpPr/>
                <p:nvPr/>
              </p:nvGrpSpPr>
              <p:grpSpPr>
                <a:xfrm>
                  <a:off x="10462511" y="1249481"/>
                  <a:ext cx="1192642" cy="4695825"/>
                  <a:chOff x="10375905" y="846296"/>
                  <a:chExt cx="1192642" cy="4695825"/>
                </a:xfrm>
              </p:grpSpPr>
              <p:cxnSp>
                <p:nvCxnSpPr>
                  <p:cNvPr id="285" name="Straight Connector 284">
                    <a:extLst>
                      <a:ext uri="{FF2B5EF4-FFF2-40B4-BE49-F238E27FC236}">
                        <a16:creationId xmlns:a16="http://schemas.microsoft.com/office/drawing/2014/main" id="{AE94BF11-2587-988E-4718-0DB4EA61C0B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377922" y="84629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6" name="Straight Connector 285">
                    <a:extLst>
                      <a:ext uri="{FF2B5EF4-FFF2-40B4-BE49-F238E27FC236}">
                        <a16:creationId xmlns:a16="http://schemas.microsoft.com/office/drawing/2014/main" id="{D5741DBE-C7EE-87D9-9C07-EB4A90713D3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7922" y="468375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7" name="Straight Connector 286">
                    <a:extLst>
                      <a:ext uri="{FF2B5EF4-FFF2-40B4-BE49-F238E27FC236}">
                        <a16:creationId xmlns:a16="http://schemas.microsoft.com/office/drawing/2014/main" id="{B21A3EE8-40A3-BC0E-79B3-284FB0EC8D1F}"/>
                      </a:ext>
                    </a:extLst>
                  </p:cNvPr>
                  <p:cNvCxnSpPr/>
                  <p:nvPr/>
                </p:nvCxnSpPr>
                <p:spPr>
                  <a:xfrm>
                    <a:off x="11564511" y="846296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8" name="Straight Connector 287">
                    <a:extLst>
                      <a:ext uri="{FF2B5EF4-FFF2-40B4-BE49-F238E27FC236}">
                        <a16:creationId xmlns:a16="http://schemas.microsoft.com/office/drawing/2014/main" id="{07E1F692-8BF1-A886-F46E-AEA44176D5E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19620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9" name="Straight Connector 288">
                    <a:extLst>
                      <a:ext uri="{FF2B5EF4-FFF2-40B4-BE49-F238E27FC236}">
                        <a16:creationId xmlns:a16="http://schemas.microsoft.com/office/drawing/2014/main" id="{EB38830F-C656-DFFF-C41A-4C9A6629143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546120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0" name="Straight Connector 289">
                    <a:extLst>
                      <a:ext uri="{FF2B5EF4-FFF2-40B4-BE49-F238E27FC236}">
                        <a16:creationId xmlns:a16="http://schemas.microsoft.com/office/drawing/2014/main" id="{F0BFAFF1-5D3F-9CC1-92A8-A215C1FBAB4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896032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1" name="Straight Connector 290">
                    <a:extLst>
                      <a:ext uri="{FF2B5EF4-FFF2-40B4-BE49-F238E27FC236}">
                        <a16:creationId xmlns:a16="http://schemas.microsoft.com/office/drawing/2014/main" id="{3CCF3756-11FA-71DE-6848-818770D726B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245944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2" name="Straight Connector 291">
                    <a:extLst>
                      <a:ext uri="{FF2B5EF4-FFF2-40B4-BE49-F238E27FC236}">
                        <a16:creationId xmlns:a16="http://schemas.microsoft.com/office/drawing/2014/main" id="{49D056C6-8C11-0654-D41E-AB46EA321D7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59585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3" name="Straight Connector 292">
                    <a:extLst>
                      <a:ext uri="{FF2B5EF4-FFF2-40B4-BE49-F238E27FC236}">
                        <a16:creationId xmlns:a16="http://schemas.microsoft.com/office/drawing/2014/main" id="{15811E46-F3FE-CC02-E007-51F4730DECC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94576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4" name="Straight Connector 293">
                    <a:extLst>
                      <a:ext uri="{FF2B5EF4-FFF2-40B4-BE49-F238E27FC236}">
                        <a16:creationId xmlns:a16="http://schemas.microsoft.com/office/drawing/2014/main" id="{79E731F0-26C7-E54B-9EC3-A3691829FCE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295680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5" name="Straight Connector 294">
                    <a:extLst>
                      <a:ext uri="{FF2B5EF4-FFF2-40B4-BE49-F238E27FC236}">
                        <a16:creationId xmlns:a16="http://schemas.microsoft.com/office/drawing/2014/main" id="{F03575BC-D395-AF0C-9622-7675D6525E1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645592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6" name="Straight Connector 295">
                    <a:extLst>
                      <a:ext uri="{FF2B5EF4-FFF2-40B4-BE49-F238E27FC236}">
                        <a16:creationId xmlns:a16="http://schemas.microsoft.com/office/drawing/2014/main" id="{0F5CD175-93FD-A018-39A1-64ACB660B06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995504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7" name="Straight Connector 296">
                    <a:extLst>
                      <a:ext uri="{FF2B5EF4-FFF2-40B4-BE49-F238E27FC236}">
                        <a16:creationId xmlns:a16="http://schemas.microsoft.com/office/drawing/2014/main" id="{5C60FAF1-278C-1056-8CDD-423EA73A851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434541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8" name="Straight Connector 297">
                    <a:extLst>
                      <a:ext uri="{FF2B5EF4-FFF2-40B4-BE49-F238E27FC236}">
                        <a16:creationId xmlns:a16="http://schemas.microsoft.com/office/drawing/2014/main" id="{B3730C00-629C-B129-2779-250F4D576BB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456455" y="90988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9" name="Straight Connector 298">
                    <a:extLst>
                      <a:ext uri="{FF2B5EF4-FFF2-40B4-BE49-F238E27FC236}">
                        <a16:creationId xmlns:a16="http://schemas.microsoft.com/office/drawing/2014/main" id="{75CE0706-F881-60D3-5953-AA520FE4C9D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348400" y="99283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0" name="Straight Connector 299">
                    <a:extLst>
                      <a:ext uri="{FF2B5EF4-FFF2-40B4-BE49-F238E27FC236}">
                        <a16:creationId xmlns:a16="http://schemas.microsoft.com/office/drawing/2014/main" id="{EA84565A-97EA-F0F7-E325-6C2BD3F67B8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240345" y="10642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1" name="Straight Connector 300">
                    <a:extLst>
                      <a:ext uri="{FF2B5EF4-FFF2-40B4-BE49-F238E27FC236}">
                        <a16:creationId xmlns:a16="http://schemas.microsoft.com/office/drawing/2014/main" id="{9679C078-3355-5E53-971E-41EA97A0800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32290" y="11471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2" name="Straight Connector 301">
                    <a:extLst>
                      <a:ext uri="{FF2B5EF4-FFF2-40B4-BE49-F238E27FC236}">
                        <a16:creationId xmlns:a16="http://schemas.microsoft.com/office/drawing/2014/main" id="{69E027F6-FD45-878F-D3AC-E144898A7EB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024235" y="12301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3" name="Straight Connector 302">
                    <a:extLst>
                      <a:ext uri="{FF2B5EF4-FFF2-40B4-BE49-F238E27FC236}">
                        <a16:creationId xmlns:a16="http://schemas.microsoft.com/office/drawing/2014/main" id="{23CF20AC-F9E3-B4E9-1169-3B06A7543BD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916180" y="13130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4" name="Straight Connector 303">
                    <a:extLst>
                      <a:ext uri="{FF2B5EF4-FFF2-40B4-BE49-F238E27FC236}">
                        <a16:creationId xmlns:a16="http://schemas.microsoft.com/office/drawing/2014/main" id="{5AEACED4-3F65-75B3-DBBD-88370BE8597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808125" y="13728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5" name="Straight Connector 304">
                    <a:extLst>
                      <a:ext uri="{FF2B5EF4-FFF2-40B4-BE49-F238E27FC236}">
                        <a16:creationId xmlns:a16="http://schemas.microsoft.com/office/drawing/2014/main" id="{98C84190-A638-7E12-0D7D-1708D6131BF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00070" y="14558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6" name="Straight Connector 305">
                    <a:extLst>
                      <a:ext uri="{FF2B5EF4-FFF2-40B4-BE49-F238E27FC236}">
                        <a16:creationId xmlns:a16="http://schemas.microsoft.com/office/drawing/2014/main" id="{D7D249C0-3E5F-71AF-53B5-8B2D3DA68FE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592015" y="15387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7" name="Straight Connector 306">
                    <a:extLst>
                      <a:ext uri="{FF2B5EF4-FFF2-40B4-BE49-F238E27FC236}">
                        <a16:creationId xmlns:a16="http://schemas.microsoft.com/office/drawing/2014/main" id="{20625658-241D-A156-F5F8-A8A10B24088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483960" y="16217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8" name="Straight Connector 307">
                    <a:extLst>
                      <a:ext uri="{FF2B5EF4-FFF2-40B4-BE49-F238E27FC236}">
                        <a16:creationId xmlns:a16="http://schemas.microsoft.com/office/drawing/2014/main" id="{F297D5BD-553B-405B-62A0-C9923E60FB5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375905" y="169308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09" name="Group 308">
                <a:extLst>
                  <a:ext uri="{FF2B5EF4-FFF2-40B4-BE49-F238E27FC236}">
                    <a16:creationId xmlns:a16="http://schemas.microsoft.com/office/drawing/2014/main" id="{6B206113-7B44-3037-A421-F9D33B156C0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459814" y="3025545"/>
                <a:ext cx="709559" cy="2097101"/>
                <a:chOff x="10455729" y="1249481"/>
                <a:chExt cx="1202871" cy="4695825"/>
              </a:xfrm>
            </p:grpSpPr>
            <p:sp>
              <p:nvSpPr>
                <p:cNvPr id="310" name="Freeform: Shape 309">
                  <a:extLst>
                    <a:ext uri="{FF2B5EF4-FFF2-40B4-BE49-F238E27FC236}">
                      <a16:creationId xmlns:a16="http://schemas.microsoft.com/office/drawing/2014/main" id="{CB5A6BE4-252A-C9F0-DBEB-DFFDFF5190DF}"/>
                    </a:ext>
                  </a:extLst>
                </p:cNvPr>
                <p:cNvSpPr/>
                <p:nvPr/>
              </p:nvSpPr>
              <p:spPr>
                <a:xfrm>
                  <a:off x="10455729" y="1251857"/>
                  <a:ext cx="1202871" cy="4686300"/>
                </a:xfrm>
                <a:custGeom>
                  <a:avLst/>
                  <a:gdLst>
                    <a:gd name="connsiteX0" fmla="*/ 0 w 1202871"/>
                    <a:gd name="connsiteY0" fmla="*/ 843643 h 4686300"/>
                    <a:gd name="connsiteX1" fmla="*/ 0 w 1202871"/>
                    <a:gd name="connsiteY1" fmla="*/ 4686300 h 4686300"/>
                    <a:gd name="connsiteX2" fmla="*/ 1202871 w 1202871"/>
                    <a:gd name="connsiteY2" fmla="*/ 3837214 h 4686300"/>
                    <a:gd name="connsiteX3" fmla="*/ 1202871 w 1202871"/>
                    <a:gd name="connsiteY3" fmla="*/ 0 h 4686300"/>
                    <a:gd name="connsiteX4" fmla="*/ 0 w 1202871"/>
                    <a:gd name="connsiteY4" fmla="*/ 843643 h 468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2871" h="4686300">
                      <a:moveTo>
                        <a:pt x="0" y="843643"/>
                      </a:moveTo>
                      <a:lnTo>
                        <a:pt x="0" y="4686300"/>
                      </a:lnTo>
                      <a:lnTo>
                        <a:pt x="1202871" y="3837214"/>
                      </a:lnTo>
                      <a:lnTo>
                        <a:pt x="1202871" y="0"/>
                      </a:lnTo>
                      <a:lnTo>
                        <a:pt x="0" y="84364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chemeClr val="accent1">
                      <a:lumMod val="50000"/>
                    </a:schemeClr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311" name="Group 310">
                  <a:extLst>
                    <a:ext uri="{FF2B5EF4-FFF2-40B4-BE49-F238E27FC236}">
                      <a16:creationId xmlns:a16="http://schemas.microsoft.com/office/drawing/2014/main" id="{F1337494-EDD1-DE37-8686-B0BBF5C300E8}"/>
                    </a:ext>
                  </a:extLst>
                </p:cNvPr>
                <p:cNvGrpSpPr/>
                <p:nvPr/>
              </p:nvGrpSpPr>
              <p:grpSpPr>
                <a:xfrm>
                  <a:off x="10462511" y="1249481"/>
                  <a:ext cx="1192642" cy="4695825"/>
                  <a:chOff x="10375905" y="846296"/>
                  <a:chExt cx="1192642" cy="4695825"/>
                </a:xfrm>
              </p:grpSpPr>
              <p:cxnSp>
                <p:nvCxnSpPr>
                  <p:cNvPr id="312" name="Straight Connector 311">
                    <a:extLst>
                      <a:ext uri="{FF2B5EF4-FFF2-40B4-BE49-F238E27FC236}">
                        <a16:creationId xmlns:a16="http://schemas.microsoft.com/office/drawing/2014/main" id="{B040E4B7-5758-7BC1-E531-CFFFB28032C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377922" y="84629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3" name="Straight Connector 312">
                    <a:extLst>
                      <a:ext uri="{FF2B5EF4-FFF2-40B4-BE49-F238E27FC236}">
                        <a16:creationId xmlns:a16="http://schemas.microsoft.com/office/drawing/2014/main" id="{67DCF088-EB35-8806-4F57-1232A9F0D14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7922" y="468375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" name="Straight Connector 313">
                    <a:extLst>
                      <a:ext uri="{FF2B5EF4-FFF2-40B4-BE49-F238E27FC236}">
                        <a16:creationId xmlns:a16="http://schemas.microsoft.com/office/drawing/2014/main" id="{CB869D50-88CD-6680-7378-7ACEC570E54A}"/>
                      </a:ext>
                    </a:extLst>
                  </p:cNvPr>
                  <p:cNvCxnSpPr/>
                  <p:nvPr/>
                </p:nvCxnSpPr>
                <p:spPr>
                  <a:xfrm>
                    <a:off x="11564511" y="846296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5" name="Straight Connector 314">
                    <a:extLst>
                      <a:ext uri="{FF2B5EF4-FFF2-40B4-BE49-F238E27FC236}">
                        <a16:creationId xmlns:a16="http://schemas.microsoft.com/office/drawing/2014/main" id="{78B65EAE-5279-01A3-F9F9-2D6F4B7F68E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19620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6" name="Straight Connector 315">
                    <a:extLst>
                      <a:ext uri="{FF2B5EF4-FFF2-40B4-BE49-F238E27FC236}">
                        <a16:creationId xmlns:a16="http://schemas.microsoft.com/office/drawing/2014/main" id="{B37D13A3-1770-E7E2-5BA4-EF7F14BB93F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546120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7" name="Straight Connector 316">
                    <a:extLst>
                      <a:ext uri="{FF2B5EF4-FFF2-40B4-BE49-F238E27FC236}">
                        <a16:creationId xmlns:a16="http://schemas.microsoft.com/office/drawing/2014/main" id="{7CCCC615-532B-F7CD-5CAD-27534697133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896032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8" name="Straight Connector 317">
                    <a:extLst>
                      <a:ext uri="{FF2B5EF4-FFF2-40B4-BE49-F238E27FC236}">
                        <a16:creationId xmlns:a16="http://schemas.microsoft.com/office/drawing/2014/main" id="{202CA3AA-0028-E4BC-D664-D9D6EB140C8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245944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9" name="Straight Connector 318">
                    <a:extLst>
                      <a:ext uri="{FF2B5EF4-FFF2-40B4-BE49-F238E27FC236}">
                        <a16:creationId xmlns:a16="http://schemas.microsoft.com/office/drawing/2014/main" id="{8CDF0533-4F01-8482-1B12-DFE8339470C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59585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0" name="Straight Connector 319">
                    <a:extLst>
                      <a:ext uri="{FF2B5EF4-FFF2-40B4-BE49-F238E27FC236}">
                        <a16:creationId xmlns:a16="http://schemas.microsoft.com/office/drawing/2014/main" id="{779B725B-A9E5-7946-72D3-1399D932E29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94576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1" name="Straight Connector 320">
                    <a:extLst>
                      <a:ext uri="{FF2B5EF4-FFF2-40B4-BE49-F238E27FC236}">
                        <a16:creationId xmlns:a16="http://schemas.microsoft.com/office/drawing/2014/main" id="{D210883F-2E4E-2F49-6937-92483F0A950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295680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2" name="Straight Connector 321">
                    <a:extLst>
                      <a:ext uri="{FF2B5EF4-FFF2-40B4-BE49-F238E27FC236}">
                        <a16:creationId xmlns:a16="http://schemas.microsoft.com/office/drawing/2014/main" id="{C6AAA945-C881-4597-16CF-559A24D49B8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645592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3" name="Straight Connector 322">
                    <a:extLst>
                      <a:ext uri="{FF2B5EF4-FFF2-40B4-BE49-F238E27FC236}">
                        <a16:creationId xmlns:a16="http://schemas.microsoft.com/office/drawing/2014/main" id="{9EFA8BFC-EAC1-2F6A-6E11-88741913C0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995504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4" name="Straight Connector 323">
                    <a:extLst>
                      <a:ext uri="{FF2B5EF4-FFF2-40B4-BE49-F238E27FC236}">
                        <a16:creationId xmlns:a16="http://schemas.microsoft.com/office/drawing/2014/main" id="{6E34730E-FE65-9295-35F8-6FC1BA691F1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434541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5" name="Straight Connector 324">
                    <a:extLst>
                      <a:ext uri="{FF2B5EF4-FFF2-40B4-BE49-F238E27FC236}">
                        <a16:creationId xmlns:a16="http://schemas.microsoft.com/office/drawing/2014/main" id="{62480272-C224-B655-83D7-037B7D810F5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456455" y="90988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6" name="Straight Connector 325">
                    <a:extLst>
                      <a:ext uri="{FF2B5EF4-FFF2-40B4-BE49-F238E27FC236}">
                        <a16:creationId xmlns:a16="http://schemas.microsoft.com/office/drawing/2014/main" id="{F90EB195-57E6-512C-E90A-70FBE78209A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348400" y="99283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7" name="Straight Connector 326">
                    <a:extLst>
                      <a:ext uri="{FF2B5EF4-FFF2-40B4-BE49-F238E27FC236}">
                        <a16:creationId xmlns:a16="http://schemas.microsoft.com/office/drawing/2014/main" id="{49E0816A-83A0-336F-A0F2-70F85BC45D7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240345" y="10642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8" name="Straight Connector 327">
                    <a:extLst>
                      <a:ext uri="{FF2B5EF4-FFF2-40B4-BE49-F238E27FC236}">
                        <a16:creationId xmlns:a16="http://schemas.microsoft.com/office/drawing/2014/main" id="{0F1D4F81-143F-6F1D-F68C-29165422D99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32290" y="11471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9" name="Straight Connector 328">
                    <a:extLst>
                      <a:ext uri="{FF2B5EF4-FFF2-40B4-BE49-F238E27FC236}">
                        <a16:creationId xmlns:a16="http://schemas.microsoft.com/office/drawing/2014/main" id="{2FD90FAB-9D8B-7CBB-F17E-AA74F67F58D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024235" y="12301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0" name="Straight Connector 329">
                    <a:extLst>
                      <a:ext uri="{FF2B5EF4-FFF2-40B4-BE49-F238E27FC236}">
                        <a16:creationId xmlns:a16="http://schemas.microsoft.com/office/drawing/2014/main" id="{C17E7955-59F4-1282-0467-2BD91964FFA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916180" y="13130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1" name="Straight Connector 330">
                    <a:extLst>
                      <a:ext uri="{FF2B5EF4-FFF2-40B4-BE49-F238E27FC236}">
                        <a16:creationId xmlns:a16="http://schemas.microsoft.com/office/drawing/2014/main" id="{19331765-B39A-31E4-47E8-A5B526D81E5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808125" y="13728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2" name="Straight Connector 331">
                    <a:extLst>
                      <a:ext uri="{FF2B5EF4-FFF2-40B4-BE49-F238E27FC236}">
                        <a16:creationId xmlns:a16="http://schemas.microsoft.com/office/drawing/2014/main" id="{9263202E-7260-0058-1E44-31FC5B77495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00070" y="14558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3" name="Straight Connector 332">
                    <a:extLst>
                      <a:ext uri="{FF2B5EF4-FFF2-40B4-BE49-F238E27FC236}">
                        <a16:creationId xmlns:a16="http://schemas.microsoft.com/office/drawing/2014/main" id="{D7AE58A4-5A36-D6C8-F06B-89BBD31D8E2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592015" y="15387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4" name="Straight Connector 333">
                    <a:extLst>
                      <a:ext uri="{FF2B5EF4-FFF2-40B4-BE49-F238E27FC236}">
                        <a16:creationId xmlns:a16="http://schemas.microsoft.com/office/drawing/2014/main" id="{FF85B020-9615-5514-A70D-C85D9DE469C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483960" y="16217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5" name="Straight Connector 334">
                    <a:extLst>
                      <a:ext uri="{FF2B5EF4-FFF2-40B4-BE49-F238E27FC236}">
                        <a16:creationId xmlns:a16="http://schemas.microsoft.com/office/drawing/2014/main" id="{B86CB9A0-1D7D-EC1B-D09C-813AB92407F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375905" y="169308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36" name="Group 335">
                <a:extLst>
                  <a:ext uri="{FF2B5EF4-FFF2-40B4-BE49-F238E27FC236}">
                    <a16:creationId xmlns:a16="http://schemas.microsoft.com/office/drawing/2014/main" id="{DA0FB182-49CA-FD83-90DA-A70ADCDB8A7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609647" y="2938165"/>
                <a:ext cx="768690" cy="2271860"/>
                <a:chOff x="10455729" y="1249481"/>
                <a:chExt cx="1202871" cy="4695825"/>
              </a:xfrm>
            </p:grpSpPr>
            <p:sp>
              <p:nvSpPr>
                <p:cNvPr id="337" name="Freeform: Shape 336">
                  <a:extLst>
                    <a:ext uri="{FF2B5EF4-FFF2-40B4-BE49-F238E27FC236}">
                      <a16:creationId xmlns:a16="http://schemas.microsoft.com/office/drawing/2014/main" id="{BD58B95C-886D-7DF8-6ED0-01835EE67DFF}"/>
                    </a:ext>
                  </a:extLst>
                </p:cNvPr>
                <p:cNvSpPr/>
                <p:nvPr/>
              </p:nvSpPr>
              <p:spPr>
                <a:xfrm>
                  <a:off x="10455729" y="1251857"/>
                  <a:ext cx="1202871" cy="4686300"/>
                </a:xfrm>
                <a:custGeom>
                  <a:avLst/>
                  <a:gdLst>
                    <a:gd name="connsiteX0" fmla="*/ 0 w 1202871"/>
                    <a:gd name="connsiteY0" fmla="*/ 843643 h 4686300"/>
                    <a:gd name="connsiteX1" fmla="*/ 0 w 1202871"/>
                    <a:gd name="connsiteY1" fmla="*/ 4686300 h 4686300"/>
                    <a:gd name="connsiteX2" fmla="*/ 1202871 w 1202871"/>
                    <a:gd name="connsiteY2" fmla="*/ 3837214 h 4686300"/>
                    <a:gd name="connsiteX3" fmla="*/ 1202871 w 1202871"/>
                    <a:gd name="connsiteY3" fmla="*/ 0 h 4686300"/>
                    <a:gd name="connsiteX4" fmla="*/ 0 w 1202871"/>
                    <a:gd name="connsiteY4" fmla="*/ 843643 h 468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2871" h="4686300">
                      <a:moveTo>
                        <a:pt x="0" y="843643"/>
                      </a:moveTo>
                      <a:lnTo>
                        <a:pt x="0" y="4686300"/>
                      </a:lnTo>
                      <a:lnTo>
                        <a:pt x="1202871" y="3837214"/>
                      </a:lnTo>
                      <a:lnTo>
                        <a:pt x="1202871" y="0"/>
                      </a:lnTo>
                      <a:lnTo>
                        <a:pt x="0" y="84364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chemeClr val="accent1">
                      <a:lumMod val="50000"/>
                    </a:schemeClr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338" name="Group 337">
                  <a:extLst>
                    <a:ext uri="{FF2B5EF4-FFF2-40B4-BE49-F238E27FC236}">
                      <a16:creationId xmlns:a16="http://schemas.microsoft.com/office/drawing/2014/main" id="{FB5B6B34-B165-B210-E84E-C085AD97601E}"/>
                    </a:ext>
                  </a:extLst>
                </p:cNvPr>
                <p:cNvGrpSpPr/>
                <p:nvPr/>
              </p:nvGrpSpPr>
              <p:grpSpPr>
                <a:xfrm>
                  <a:off x="10462511" y="1249481"/>
                  <a:ext cx="1192642" cy="4695825"/>
                  <a:chOff x="10375905" y="846296"/>
                  <a:chExt cx="1192642" cy="4695825"/>
                </a:xfrm>
              </p:grpSpPr>
              <p:cxnSp>
                <p:nvCxnSpPr>
                  <p:cNvPr id="339" name="Straight Connector 338">
                    <a:extLst>
                      <a:ext uri="{FF2B5EF4-FFF2-40B4-BE49-F238E27FC236}">
                        <a16:creationId xmlns:a16="http://schemas.microsoft.com/office/drawing/2014/main" id="{A6231536-8BF4-A925-CF64-263EF9D937A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377922" y="84629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0" name="Straight Connector 339">
                    <a:extLst>
                      <a:ext uri="{FF2B5EF4-FFF2-40B4-BE49-F238E27FC236}">
                        <a16:creationId xmlns:a16="http://schemas.microsoft.com/office/drawing/2014/main" id="{B4B9EBA7-19E0-4520-4353-AA9F461DA41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7922" y="468375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1" name="Straight Connector 340">
                    <a:extLst>
                      <a:ext uri="{FF2B5EF4-FFF2-40B4-BE49-F238E27FC236}">
                        <a16:creationId xmlns:a16="http://schemas.microsoft.com/office/drawing/2014/main" id="{64AB1B14-91C5-8B23-C08C-365683994189}"/>
                      </a:ext>
                    </a:extLst>
                  </p:cNvPr>
                  <p:cNvCxnSpPr/>
                  <p:nvPr/>
                </p:nvCxnSpPr>
                <p:spPr>
                  <a:xfrm>
                    <a:off x="11564511" y="846296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2" name="Straight Connector 341">
                    <a:extLst>
                      <a:ext uri="{FF2B5EF4-FFF2-40B4-BE49-F238E27FC236}">
                        <a16:creationId xmlns:a16="http://schemas.microsoft.com/office/drawing/2014/main" id="{A13FFC5D-70D8-360D-95BA-A68757144A8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19620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3" name="Straight Connector 342">
                    <a:extLst>
                      <a:ext uri="{FF2B5EF4-FFF2-40B4-BE49-F238E27FC236}">
                        <a16:creationId xmlns:a16="http://schemas.microsoft.com/office/drawing/2014/main" id="{17E6068B-2BBB-6C34-0E6D-D32668A53CE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546120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4" name="Straight Connector 343">
                    <a:extLst>
                      <a:ext uri="{FF2B5EF4-FFF2-40B4-BE49-F238E27FC236}">
                        <a16:creationId xmlns:a16="http://schemas.microsoft.com/office/drawing/2014/main" id="{9CAB85A0-1A7A-549B-281A-1A9CFFAD395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896032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5" name="Straight Connector 344">
                    <a:extLst>
                      <a:ext uri="{FF2B5EF4-FFF2-40B4-BE49-F238E27FC236}">
                        <a16:creationId xmlns:a16="http://schemas.microsoft.com/office/drawing/2014/main" id="{C128BFE6-663A-062E-2A13-ED585600980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245944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6" name="Straight Connector 345">
                    <a:extLst>
                      <a:ext uri="{FF2B5EF4-FFF2-40B4-BE49-F238E27FC236}">
                        <a16:creationId xmlns:a16="http://schemas.microsoft.com/office/drawing/2014/main" id="{C9244678-D853-7E54-6DFF-1DE88E011EA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59585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7" name="Straight Connector 346">
                    <a:extLst>
                      <a:ext uri="{FF2B5EF4-FFF2-40B4-BE49-F238E27FC236}">
                        <a16:creationId xmlns:a16="http://schemas.microsoft.com/office/drawing/2014/main" id="{2EB92CEF-2E7C-770C-1A98-B360BFC83C9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94576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8" name="Straight Connector 347">
                    <a:extLst>
                      <a:ext uri="{FF2B5EF4-FFF2-40B4-BE49-F238E27FC236}">
                        <a16:creationId xmlns:a16="http://schemas.microsoft.com/office/drawing/2014/main" id="{922D02B9-9980-9676-885C-544859E8390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295680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9" name="Straight Connector 348">
                    <a:extLst>
                      <a:ext uri="{FF2B5EF4-FFF2-40B4-BE49-F238E27FC236}">
                        <a16:creationId xmlns:a16="http://schemas.microsoft.com/office/drawing/2014/main" id="{E6FEC324-5516-ED99-8237-9E43F2C2CA9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645592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0" name="Straight Connector 349">
                    <a:extLst>
                      <a:ext uri="{FF2B5EF4-FFF2-40B4-BE49-F238E27FC236}">
                        <a16:creationId xmlns:a16="http://schemas.microsoft.com/office/drawing/2014/main" id="{687A03CC-B5F7-FDF2-E3C6-E31E35BC0DF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995504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1" name="Straight Connector 350">
                    <a:extLst>
                      <a:ext uri="{FF2B5EF4-FFF2-40B4-BE49-F238E27FC236}">
                        <a16:creationId xmlns:a16="http://schemas.microsoft.com/office/drawing/2014/main" id="{DA08AD43-D952-E729-CF1D-DBAE063AF8A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434541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2" name="Straight Connector 351">
                    <a:extLst>
                      <a:ext uri="{FF2B5EF4-FFF2-40B4-BE49-F238E27FC236}">
                        <a16:creationId xmlns:a16="http://schemas.microsoft.com/office/drawing/2014/main" id="{4CEF10BF-561F-17B9-BBB0-5FDE669D44E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456455" y="90988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3" name="Straight Connector 352">
                    <a:extLst>
                      <a:ext uri="{FF2B5EF4-FFF2-40B4-BE49-F238E27FC236}">
                        <a16:creationId xmlns:a16="http://schemas.microsoft.com/office/drawing/2014/main" id="{788420D3-15B3-872C-B19D-1E2F8D891C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348400" y="99283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4" name="Straight Connector 353">
                    <a:extLst>
                      <a:ext uri="{FF2B5EF4-FFF2-40B4-BE49-F238E27FC236}">
                        <a16:creationId xmlns:a16="http://schemas.microsoft.com/office/drawing/2014/main" id="{9317412E-A2B5-A5E7-AA48-393B9CBA1C0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240345" y="10642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5" name="Straight Connector 354">
                    <a:extLst>
                      <a:ext uri="{FF2B5EF4-FFF2-40B4-BE49-F238E27FC236}">
                        <a16:creationId xmlns:a16="http://schemas.microsoft.com/office/drawing/2014/main" id="{345C94DB-198F-17C4-B1BC-409DA6AB836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32290" y="11471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6" name="Straight Connector 355">
                    <a:extLst>
                      <a:ext uri="{FF2B5EF4-FFF2-40B4-BE49-F238E27FC236}">
                        <a16:creationId xmlns:a16="http://schemas.microsoft.com/office/drawing/2014/main" id="{3F40CDB4-A118-451E-0B00-6523B337CE7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024235" y="12301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7" name="Straight Connector 356">
                    <a:extLst>
                      <a:ext uri="{FF2B5EF4-FFF2-40B4-BE49-F238E27FC236}">
                        <a16:creationId xmlns:a16="http://schemas.microsoft.com/office/drawing/2014/main" id="{0AF18C1A-DBAE-F2DC-2B06-3F0B06D62CF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916180" y="13130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8" name="Straight Connector 357">
                    <a:extLst>
                      <a:ext uri="{FF2B5EF4-FFF2-40B4-BE49-F238E27FC236}">
                        <a16:creationId xmlns:a16="http://schemas.microsoft.com/office/drawing/2014/main" id="{BB9C1BCF-1348-9CF6-399D-25F6A39E379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808125" y="13728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9" name="Straight Connector 358">
                    <a:extLst>
                      <a:ext uri="{FF2B5EF4-FFF2-40B4-BE49-F238E27FC236}">
                        <a16:creationId xmlns:a16="http://schemas.microsoft.com/office/drawing/2014/main" id="{A77F6B08-F06F-D7D8-CB26-510A3397AA0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00070" y="14558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0" name="Straight Connector 359">
                    <a:extLst>
                      <a:ext uri="{FF2B5EF4-FFF2-40B4-BE49-F238E27FC236}">
                        <a16:creationId xmlns:a16="http://schemas.microsoft.com/office/drawing/2014/main" id="{C483B18E-2B5E-4048-D6A4-F110C067296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592015" y="15387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1" name="Straight Connector 360">
                    <a:extLst>
                      <a:ext uri="{FF2B5EF4-FFF2-40B4-BE49-F238E27FC236}">
                        <a16:creationId xmlns:a16="http://schemas.microsoft.com/office/drawing/2014/main" id="{D4524470-5394-E41B-4129-6A21E088118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483960" y="16217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2" name="Straight Connector 361">
                    <a:extLst>
                      <a:ext uri="{FF2B5EF4-FFF2-40B4-BE49-F238E27FC236}">
                        <a16:creationId xmlns:a16="http://schemas.microsoft.com/office/drawing/2014/main" id="{CE31114D-069A-1FD9-9553-BD7CC7AC427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375905" y="169308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63" name="Group 362">
                <a:extLst>
                  <a:ext uri="{FF2B5EF4-FFF2-40B4-BE49-F238E27FC236}">
                    <a16:creationId xmlns:a16="http://schemas.microsoft.com/office/drawing/2014/main" id="{57770A74-E051-D3E5-7075-AD697736073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759479" y="2850786"/>
                <a:ext cx="827820" cy="2446619"/>
                <a:chOff x="10455729" y="1249481"/>
                <a:chExt cx="1202871" cy="4695825"/>
              </a:xfrm>
            </p:grpSpPr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CE9B9C0B-B5EA-A528-636A-4CCB479D86F5}"/>
                    </a:ext>
                  </a:extLst>
                </p:cNvPr>
                <p:cNvSpPr/>
                <p:nvPr/>
              </p:nvSpPr>
              <p:spPr>
                <a:xfrm>
                  <a:off x="10455729" y="1251857"/>
                  <a:ext cx="1202871" cy="4686300"/>
                </a:xfrm>
                <a:custGeom>
                  <a:avLst/>
                  <a:gdLst>
                    <a:gd name="connsiteX0" fmla="*/ 0 w 1202871"/>
                    <a:gd name="connsiteY0" fmla="*/ 843643 h 4686300"/>
                    <a:gd name="connsiteX1" fmla="*/ 0 w 1202871"/>
                    <a:gd name="connsiteY1" fmla="*/ 4686300 h 4686300"/>
                    <a:gd name="connsiteX2" fmla="*/ 1202871 w 1202871"/>
                    <a:gd name="connsiteY2" fmla="*/ 3837214 h 4686300"/>
                    <a:gd name="connsiteX3" fmla="*/ 1202871 w 1202871"/>
                    <a:gd name="connsiteY3" fmla="*/ 0 h 4686300"/>
                    <a:gd name="connsiteX4" fmla="*/ 0 w 1202871"/>
                    <a:gd name="connsiteY4" fmla="*/ 843643 h 468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2871" h="4686300">
                      <a:moveTo>
                        <a:pt x="0" y="843643"/>
                      </a:moveTo>
                      <a:lnTo>
                        <a:pt x="0" y="4686300"/>
                      </a:lnTo>
                      <a:lnTo>
                        <a:pt x="1202871" y="3837214"/>
                      </a:lnTo>
                      <a:lnTo>
                        <a:pt x="1202871" y="0"/>
                      </a:lnTo>
                      <a:lnTo>
                        <a:pt x="0" y="84364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chemeClr val="accent1">
                      <a:lumMod val="50000"/>
                    </a:schemeClr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365" name="Group 364">
                  <a:extLst>
                    <a:ext uri="{FF2B5EF4-FFF2-40B4-BE49-F238E27FC236}">
                      <a16:creationId xmlns:a16="http://schemas.microsoft.com/office/drawing/2014/main" id="{8DB07008-18D3-470D-7FD8-50DC39A6F98A}"/>
                    </a:ext>
                  </a:extLst>
                </p:cNvPr>
                <p:cNvGrpSpPr/>
                <p:nvPr/>
              </p:nvGrpSpPr>
              <p:grpSpPr>
                <a:xfrm>
                  <a:off x="10462511" y="1249481"/>
                  <a:ext cx="1192642" cy="4695825"/>
                  <a:chOff x="10375905" y="846296"/>
                  <a:chExt cx="1192642" cy="4695825"/>
                </a:xfrm>
              </p:grpSpPr>
              <p:cxnSp>
                <p:nvCxnSpPr>
                  <p:cNvPr id="366" name="Straight Connector 365">
                    <a:extLst>
                      <a:ext uri="{FF2B5EF4-FFF2-40B4-BE49-F238E27FC236}">
                        <a16:creationId xmlns:a16="http://schemas.microsoft.com/office/drawing/2014/main" id="{93BD84BF-AEC3-90B8-844C-3AA6B1CC1D1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377922" y="84629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7" name="Straight Connector 366">
                    <a:extLst>
                      <a:ext uri="{FF2B5EF4-FFF2-40B4-BE49-F238E27FC236}">
                        <a16:creationId xmlns:a16="http://schemas.microsoft.com/office/drawing/2014/main" id="{A5E84259-D446-3D20-23B2-E8E5A9ABD0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7922" y="468375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8" name="Straight Connector 367">
                    <a:extLst>
                      <a:ext uri="{FF2B5EF4-FFF2-40B4-BE49-F238E27FC236}">
                        <a16:creationId xmlns:a16="http://schemas.microsoft.com/office/drawing/2014/main" id="{B48A1144-1AA2-ACB3-3F45-9AE9FAB0808B}"/>
                      </a:ext>
                    </a:extLst>
                  </p:cNvPr>
                  <p:cNvCxnSpPr/>
                  <p:nvPr/>
                </p:nvCxnSpPr>
                <p:spPr>
                  <a:xfrm>
                    <a:off x="11564511" y="846296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9" name="Straight Connector 368">
                    <a:extLst>
                      <a:ext uri="{FF2B5EF4-FFF2-40B4-BE49-F238E27FC236}">
                        <a16:creationId xmlns:a16="http://schemas.microsoft.com/office/drawing/2014/main" id="{638D84AA-C951-73DA-4B25-0613E99205C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19620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0" name="Straight Connector 369">
                    <a:extLst>
                      <a:ext uri="{FF2B5EF4-FFF2-40B4-BE49-F238E27FC236}">
                        <a16:creationId xmlns:a16="http://schemas.microsoft.com/office/drawing/2014/main" id="{3BB0E3F6-3C29-563A-595F-708958CA74D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546120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1" name="Straight Connector 370">
                    <a:extLst>
                      <a:ext uri="{FF2B5EF4-FFF2-40B4-BE49-F238E27FC236}">
                        <a16:creationId xmlns:a16="http://schemas.microsoft.com/office/drawing/2014/main" id="{8A487D17-7039-A616-BFBC-A5E9F779917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896032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2" name="Straight Connector 371">
                    <a:extLst>
                      <a:ext uri="{FF2B5EF4-FFF2-40B4-BE49-F238E27FC236}">
                        <a16:creationId xmlns:a16="http://schemas.microsoft.com/office/drawing/2014/main" id="{8C37D4BE-059E-E584-FBD0-BB5DDE88C58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245944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3" name="Straight Connector 372">
                    <a:extLst>
                      <a:ext uri="{FF2B5EF4-FFF2-40B4-BE49-F238E27FC236}">
                        <a16:creationId xmlns:a16="http://schemas.microsoft.com/office/drawing/2014/main" id="{8D4F449C-BBEB-963D-3CB0-7B497E0B4CE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59585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4" name="Straight Connector 373">
                    <a:extLst>
                      <a:ext uri="{FF2B5EF4-FFF2-40B4-BE49-F238E27FC236}">
                        <a16:creationId xmlns:a16="http://schemas.microsoft.com/office/drawing/2014/main" id="{246E21E3-A067-8179-DFA5-7BC7CFB7FB2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94576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5" name="Straight Connector 374">
                    <a:extLst>
                      <a:ext uri="{FF2B5EF4-FFF2-40B4-BE49-F238E27FC236}">
                        <a16:creationId xmlns:a16="http://schemas.microsoft.com/office/drawing/2014/main" id="{D0AB2AF8-9183-5E27-467C-6F34747704D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295680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6" name="Straight Connector 375">
                    <a:extLst>
                      <a:ext uri="{FF2B5EF4-FFF2-40B4-BE49-F238E27FC236}">
                        <a16:creationId xmlns:a16="http://schemas.microsoft.com/office/drawing/2014/main" id="{3563FE6D-79E5-1592-66DB-8079398153C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645592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7" name="Straight Connector 376">
                    <a:extLst>
                      <a:ext uri="{FF2B5EF4-FFF2-40B4-BE49-F238E27FC236}">
                        <a16:creationId xmlns:a16="http://schemas.microsoft.com/office/drawing/2014/main" id="{6B351BA3-AC8B-FCC7-6B13-6DD568ECBAE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995504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8" name="Straight Connector 377">
                    <a:extLst>
                      <a:ext uri="{FF2B5EF4-FFF2-40B4-BE49-F238E27FC236}">
                        <a16:creationId xmlns:a16="http://schemas.microsoft.com/office/drawing/2014/main" id="{BE047780-BE0D-12E7-7CE3-DA7CD473064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434541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9" name="Straight Connector 378">
                    <a:extLst>
                      <a:ext uri="{FF2B5EF4-FFF2-40B4-BE49-F238E27FC236}">
                        <a16:creationId xmlns:a16="http://schemas.microsoft.com/office/drawing/2014/main" id="{C4D43DFD-E119-6EAA-D1D6-EB827272145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456455" y="90988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0" name="Straight Connector 379">
                    <a:extLst>
                      <a:ext uri="{FF2B5EF4-FFF2-40B4-BE49-F238E27FC236}">
                        <a16:creationId xmlns:a16="http://schemas.microsoft.com/office/drawing/2014/main" id="{B7E8CB34-EBE2-4717-228D-E1F78DE485D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348400" y="99283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1" name="Straight Connector 380">
                    <a:extLst>
                      <a:ext uri="{FF2B5EF4-FFF2-40B4-BE49-F238E27FC236}">
                        <a16:creationId xmlns:a16="http://schemas.microsoft.com/office/drawing/2014/main" id="{B6377A4C-A0AB-7E82-3DF3-3D5FAD5E803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240345" y="10642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2" name="Straight Connector 381">
                    <a:extLst>
                      <a:ext uri="{FF2B5EF4-FFF2-40B4-BE49-F238E27FC236}">
                        <a16:creationId xmlns:a16="http://schemas.microsoft.com/office/drawing/2014/main" id="{A2EE7D58-42B7-1ACC-6DC1-B031894A016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32290" y="11471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3" name="Straight Connector 382">
                    <a:extLst>
                      <a:ext uri="{FF2B5EF4-FFF2-40B4-BE49-F238E27FC236}">
                        <a16:creationId xmlns:a16="http://schemas.microsoft.com/office/drawing/2014/main" id="{7434C6E6-9E99-FF20-E518-142924CD72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024235" y="12301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4" name="Straight Connector 383">
                    <a:extLst>
                      <a:ext uri="{FF2B5EF4-FFF2-40B4-BE49-F238E27FC236}">
                        <a16:creationId xmlns:a16="http://schemas.microsoft.com/office/drawing/2014/main" id="{A00B7397-38B8-A231-DA04-6B285361E78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916180" y="13130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5" name="Straight Connector 384">
                    <a:extLst>
                      <a:ext uri="{FF2B5EF4-FFF2-40B4-BE49-F238E27FC236}">
                        <a16:creationId xmlns:a16="http://schemas.microsoft.com/office/drawing/2014/main" id="{157C02E8-A30F-1275-02A5-287BB18E7B9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808125" y="13728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6" name="Straight Connector 385">
                    <a:extLst>
                      <a:ext uri="{FF2B5EF4-FFF2-40B4-BE49-F238E27FC236}">
                        <a16:creationId xmlns:a16="http://schemas.microsoft.com/office/drawing/2014/main" id="{76EA6DCB-7A2F-9912-6D86-8D81BB1F4EB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00070" y="14558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7" name="Straight Connector 386">
                    <a:extLst>
                      <a:ext uri="{FF2B5EF4-FFF2-40B4-BE49-F238E27FC236}">
                        <a16:creationId xmlns:a16="http://schemas.microsoft.com/office/drawing/2014/main" id="{875DDE4C-E7BC-BD40-3320-1B1F8264A9B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592015" y="15387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8" name="Straight Connector 387">
                    <a:extLst>
                      <a:ext uri="{FF2B5EF4-FFF2-40B4-BE49-F238E27FC236}">
                        <a16:creationId xmlns:a16="http://schemas.microsoft.com/office/drawing/2014/main" id="{58A2CED8-99B3-6658-BEB4-CFA9102A885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483960" y="16217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9" name="Straight Connector 388">
                    <a:extLst>
                      <a:ext uri="{FF2B5EF4-FFF2-40B4-BE49-F238E27FC236}">
                        <a16:creationId xmlns:a16="http://schemas.microsoft.com/office/drawing/2014/main" id="{508BE9EA-4C56-F2FB-0991-8653B62DBAE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375905" y="169308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90" name="Group 389">
                <a:extLst>
                  <a:ext uri="{FF2B5EF4-FFF2-40B4-BE49-F238E27FC236}">
                    <a16:creationId xmlns:a16="http://schemas.microsoft.com/office/drawing/2014/main" id="{22D197F1-27F7-585C-1837-6F0013AFED8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909310" y="2763407"/>
                <a:ext cx="886951" cy="2621377"/>
                <a:chOff x="10455729" y="1249481"/>
                <a:chExt cx="1202871" cy="4695825"/>
              </a:xfrm>
            </p:grpSpPr>
            <p:sp>
              <p:nvSpPr>
                <p:cNvPr id="391" name="Freeform: Shape 390">
                  <a:extLst>
                    <a:ext uri="{FF2B5EF4-FFF2-40B4-BE49-F238E27FC236}">
                      <a16:creationId xmlns:a16="http://schemas.microsoft.com/office/drawing/2014/main" id="{003CAC76-B182-EDC2-AC0D-9F09AADED5A0}"/>
                    </a:ext>
                  </a:extLst>
                </p:cNvPr>
                <p:cNvSpPr/>
                <p:nvPr/>
              </p:nvSpPr>
              <p:spPr>
                <a:xfrm>
                  <a:off x="10455729" y="1251857"/>
                  <a:ext cx="1202871" cy="4686300"/>
                </a:xfrm>
                <a:custGeom>
                  <a:avLst/>
                  <a:gdLst>
                    <a:gd name="connsiteX0" fmla="*/ 0 w 1202871"/>
                    <a:gd name="connsiteY0" fmla="*/ 843643 h 4686300"/>
                    <a:gd name="connsiteX1" fmla="*/ 0 w 1202871"/>
                    <a:gd name="connsiteY1" fmla="*/ 4686300 h 4686300"/>
                    <a:gd name="connsiteX2" fmla="*/ 1202871 w 1202871"/>
                    <a:gd name="connsiteY2" fmla="*/ 3837214 h 4686300"/>
                    <a:gd name="connsiteX3" fmla="*/ 1202871 w 1202871"/>
                    <a:gd name="connsiteY3" fmla="*/ 0 h 4686300"/>
                    <a:gd name="connsiteX4" fmla="*/ 0 w 1202871"/>
                    <a:gd name="connsiteY4" fmla="*/ 843643 h 468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2871" h="4686300">
                      <a:moveTo>
                        <a:pt x="0" y="843643"/>
                      </a:moveTo>
                      <a:lnTo>
                        <a:pt x="0" y="4686300"/>
                      </a:lnTo>
                      <a:lnTo>
                        <a:pt x="1202871" y="3837214"/>
                      </a:lnTo>
                      <a:lnTo>
                        <a:pt x="1202871" y="0"/>
                      </a:lnTo>
                      <a:lnTo>
                        <a:pt x="0" y="84364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chemeClr val="accent1">
                      <a:lumMod val="50000"/>
                    </a:schemeClr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392" name="Group 391">
                  <a:extLst>
                    <a:ext uri="{FF2B5EF4-FFF2-40B4-BE49-F238E27FC236}">
                      <a16:creationId xmlns:a16="http://schemas.microsoft.com/office/drawing/2014/main" id="{2BEE4507-FB86-32C4-19A4-B01CCED530E8}"/>
                    </a:ext>
                  </a:extLst>
                </p:cNvPr>
                <p:cNvGrpSpPr/>
                <p:nvPr/>
              </p:nvGrpSpPr>
              <p:grpSpPr>
                <a:xfrm>
                  <a:off x="10462511" y="1249481"/>
                  <a:ext cx="1192642" cy="4695825"/>
                  <a:chOff x="10375905" y="846296"/>
                  <a:chExt cx="1192642" cy="4695825"/>
                </a:xfrm>
              </p:grpSpPr>
              <p:cxnSp>
                <p:nvCxnSpPr>
                  <p:cNvPr id="393" name="Straight Connector 392">
                    <a:extLst>
                      <a:ext uri="{FF2B5EF4-FFF2-40B4-BE49-F238E27FC236}">
                        <a16:creationId xmlns:a16="http://schemas.microsoft.com/office/drawing/2014/main" id="{D642B1CF-12C6-EE64-4E5A-51B014C2854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377922" y="84629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4" name="Straight Connector 393">
                    <a:extLst>
                      <a:ext uri="{FF2B5EF4-FFF2-40B4-BE49-F238E27FC236}">
                        <a16:creationId xmlns:a16="http://schemas.microsoft.com/office/drawing/2014/main" id="{1FE88F16-DAD8-FBCF-169F-525F2BA37B4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7922" y="468375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5" name="Straight Connector 394">
                    <a:extLst>
                      <a:ext uri="{FF2B5EF4-FFF2-40B4-BE49-F238E27FC236}">
                        <a16:creationId xmlns:a16="http://schemas.microsoft.com/office/drawing/2014/main" id="{7EA9CEAE-46D0-29AA-9A5B-7C5BD41B0B28}"/>
                      </a:ext>
                    </a:extLst>
                  </p:cNvPr>
                  <p:cNvCxnSpPr/>
                  <p:nvPr/>
                </p:nvCxnSpPr>
                <p:spPr>
                  <a:xfrm>
                    <a:off x="11564511" y="846296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6" name="Straight Connector 395">
                    <a:extLst>
                      <a:ext uri="{FF2B5EF4-FFF2-40B4-BE49-F238E27FC236}">
                        <a16:creationId xmlns:a16="http://schemas.microsoft.com/office/drawing/2014/main" id="{C0B9065F-BF5A-52A6-9395-489CD63E292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19620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7" name="Straight Connector 396">
                    <a:extLst>
                      <a:ext uri="{FF2B5EF4-FFF2-40B4-BE49-F238E27FC236}">
                        <a16:creationId xmlns:a16="http://schemas.microsoft.com/office/drawing/2014/main" id="{7F57B275-D8DA-84D8-F016-A38FAC099F5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546120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8" name="Straight Connector 397">
                    <a:extLst>
                      <a:ext uri="{FF2B5EF4-FFF2-40B4-BE49-F238E27FC236}">
                        <a16:creationId xmlns:a16="http://schemas.microsoft.com/office/drawing/2014/main" id="{2984CEB5-9A8C-895C-EFED-4E5BC49A9C6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896032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9" name="Straight Connector 398">
                    <a:extLst>
                      <a:ext uri="{FF2B5EF4-FFF2-40B4-BE49-F238E27FC236}">
                        <a16:creationId xmlns:a16="http://schemas.microsoft.com/office/drawing/2014/main" id="{65537881-3B6E-16F5-E42A-4D3D10E1D81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245944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0" name="Straight Connector 399">
                    <a:extLst>
                      <a:ext uri="{FF2B5EF4-FFF2-40B4-BE49-F238E27FC236}">
                        <a16:creationId xmlns:a16="http://schemas.microsoft.com/office/drawing/2014/main" id="{30E09572-CEF5-ED38-D1B9-33742BF25B8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59585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1" name="Straight Connector 400">
                    <a:extLst>
                      <a:ext uri="{FF2B5EF4-FFF2-40B4-BE49-F238E27FC236}">
                        <a16:creationId xmlns:a16="http://schemas.microsoft.com/office/drawing/2014/main" id="{D67398D9-7463-896F-5AC2-E0C4EB995EF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94576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2" name="Straight Connector 401">
                    <a:extLst>
                      <a:ext uri="{FF2B5EF4-FFF2-40B4-BE49-F238E27FC236}">
                        <a16:creationId xmlns:a16="http://schemas.microsoft.com/office/drawing/2014/main" id="{3B188F09-A880-EEC6-9866-52565688EA8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295680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3" name="Straight Connector 402">
                    <a:extLst>
                      <a:ext uri="{FF2B5EF4-FFF2-40B4-BE49-F238E27FC236}">
                        <a16:creationId xmlns:a16="http://schemas.microsoft.com/office/drawing/2014/main" id="{C1C38F9E-6CD1-FC2A-C72D-E04986B76D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645592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4" name="Straight Connector 403">
                    <a:extLst>
                      <a:ext uri="{FF2B5EF4-FFF2-40B4-BE49-F238E27FC236}">
                        <a16:creationId xmlns:a16="http://schemas.microsoft.com/office/drawing/2014/main" id="{F989427F-8006-6B5C-2F45-F16AD63CC24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995504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5" name="Straight Connector 404">
                    <a:extLst>
                      <a:ext uri="{FF2B5EF4-FFF2-40B4-BE49-F238E27FC236}">
                        <a16:creationId xmlns:a16="http://schemas.microsoft.com/office/drawing/2014/main" id="{2CFF7FB5-CE05-59CB-CF9E-63A91A15168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434541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6" name="Straight Connector 405">
                    <a:extLst>
                      <a:ext uri="{FF2B5EF4-FFF2-40B4-BE49-F238E27FC236}">
                        <a16:creationId xmlns:a16="http://schemas.microsoft.com/office/drawing/2014/main" id="{0FFA265A-5196-D2EB-E17D-A851F58D43C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456455" y="90988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7" name="Straight Connector 406">
                    <a:extLst>
                      <a:ext uri="{FF2B5EF4-FFF2-40B4-BE49-F238E27FC236}">
                        <a16:creationId xmlns:a16="http://schemas.microsoft.com/office/drawing/2014/main" id="{D34F6804-F4A0-E981-DA8D-43AB02C80F0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348400" y="99283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8" name="Straight Connector 407">
                    <a:extLst>
                      <a:ext uri="{FF2B5EF4-FFF2-40B4-BE49-F238E27FC236}">
                        <a16:creationId xmlns:a16="http://schemas.microsoft.com/office/drawing/2014/main" id="{B60FDBCE-1F51-88DC-840C-0B3F6634D8F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240345" y="10642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9" name="Straight Connector 408">
                    <a:extLst>
                      <a:ext uri="{FF2B5EF4-FFF2-40B4-BE49-F238E27FC236}">
                        <a16:creationId xmlns:a16="http://schemas.microsoft.com/office/drawing/2014/main" id="{713F0CE2-2705-E433-4DD8-24E99C1DF02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32290" y="11471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0" name="Straight Connector 409">
                    <a:extLst>
                      <a:ext uri="{FF2B5EF4-FFF2-40B4-BE49-F238E27FC236}">
                        <a16:creationId xmlns:a16="http://schemas.microsoft.com/office/drawing/2014/main" id="{2297A3BF-164D-872C-EBC6-CA36E7529DB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024235" y="12301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1" name="Straight Connector 410">
                    <a:extLst>
                      <a:ext uri="{FF2B5EF4-FFF2-40B4-BE49-F238E27FC236}">
                        <a16:creationId xmlns:a16="http://schemas.microsoft.com/office/drawing/2014/main" id="{9B23E048-FFC5-9CAF-7FFB-FCDEC64DC0C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916180" y="13130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2" name="Straight Connector 411">
                    <a:extLst>
                      <a:ext uri="{FF2B5EF4-FFF2-40B4-BE49-F238E27FC236}">
                        <a16:creationId xmlns:a16="http://schemas.microsoft.com/office/drawing/2014/main" id="{77549E1E-9A89-B05D-CCF5-05A7FA726E5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808125" y="13728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3" name="Straight Connector 412">
                    <a:extLst>
                      <a:ext uri="{FF2B5EF4-FFF2-40B4-BE49-F238E27FC236}">
                        <a16:creationId xmlns:a16="http://schemas.microsoft.com/office/drawing/2014/main" id="{4E7ED08B-29E1-4E7C-8707-6487EA7AFB7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00070" y="14558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4" name="Straight Connector 413">
                    <a:extLst>
                      <a:ext uri="{FF2B5EF4-FFF2-40B4-BE49-F238E27FC236}">
                        <a16:creationId xmlns:a16="http://schemas.microsoft.com/office/drawing/2014/main" id="{E3F2F169-4960-5588-D189-FFECCCBDBB6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592015" y="15387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5" name="Straight Connector 414">
                    <a:extLst>
                      <a:ext uri="{FF2B5EF4-FFF2-40B4-BE49-F238E27FC236}">
                        <a16:creationId xmlns:a16="http://schemas.microsoft.com/office/drawing/2014/main" id="{D987CEC2-BF1A-7AE6-3016-5D5D61A0C21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483960" y="16217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6" name="Straight Connector 415">
                    <a:extLst>
                      <a:ext uri="{FF2B5EF4-FFF2-40B4-BE49-F238E27FC236}">
                        <a16:creationId xmlns:a16="http://schemas.microsoft.com/office/drawing/2014/main" id="{0C7C9F7E-3A12-C689-26A6-CE808951706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375905" y="169308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17" name="Group 416">
                <a:extLst>
                  <a:ext uri="{FF2B5EF4-FFF2-40B4-BE49-F238E27FC236}">
                    <a16:creationId xmlns:a16="http://schemas.microsoft.com/office/drawing/2014/main" id="{CBDDEAA9-C69F-207F-93F5-3A77D8151A5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059142" y="2676028"/>
                <a:ext cx="946080" cy="2796135"/>
                <a:chOff x="10455729" y="1249481"/>
                <a:chExt cx="1202871" cy="4695825"/>
              </a:xfrm>
            </p:grpSpPr>
            <p:sp>
              <p:nvSpPr>
                <p:cNvPr id="418" name="Freeform: Shape 417">
                  <a:extLst>
                    <a:ext uri="{FF2B5EF4-FFF2-40B4-BE49-F238E27FC236}">
                      <a16:creationId xmlns:a16="http://schemas.microsoft.com/office/drawing/2014/main" id="{F58E03F2-9D6F-7D0C-D548-54CB4CCDE315}"/>
                    </a:ext>
                  </a:extLst>
                </p:cNvPr>
                <p:cNvSpPr/>
                <p:nvPr/>
              </p:nvSpPr>
              <p:spPr>
                <a:xfrm>
                  <a:off x="10455729" y="1251857"/>
                  <a:ext cx="1202871" cy="4686300"/>
                </a:xfrm>
                <a:custGeom>
                  <a:avLst/>
                  <a:gdLst>
                    <a:gd name="connsiteX0" fmla="*/ 0 w 1202871"/>
                    <a:gd name="connsiteY0" fmla="*/ 843643 h 4686300"/>
                    <a:gd name="connsiteX1" fmla="*/ 0 w 1202871"/>
                    <a:gd name="connsiteY1" fmla="*/ 4686300 h 4686300"/>
                    <a:gd name="connsiteX2" fmla="*/ 1202871 w 1202871"/>
                    <a:gd name="connsiteY2" fmla="*/ 3837214 h 4686300"/>
                    <a:gd name="connsiteX3" fmla="*/ 1202871 w 1202871"/>
                    <a:gd name="connsiteY3" fmla="*/ 0 h 4686300"/>
                    <a:gd name="connsiteX4" fmla="*/ 0 w 1202871"/>
                    <a:gd name="connsiteY4" fmla="*/ 843643 h 468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2871" h="4686300">
                      <a:moveTo>
                        <a:pt x="0" y="843643"/>
                      </a:moveTo>
                      <a:lnTo>
                        <a:pt x="0" y="4686300"/>
                      </a:lnTo>
                      <a:lnTo>
                        <a:pt x="1202871" y="3837214"/>
                      </a:lnTo>
                      <a:lnTo>
                        <a:pt x="1202871" y="0"/>
                      </a:lnTo>
                      <a:lnTo>
                        <a:pt x="0" y="84364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chemeClr val="accent1">
                      <a:lumMod val="50000"/>
                    </a:schemeClr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419" name="Group 418">
                  <a:extLst>
                    <a:ext uri="{FF2B5EF4-FFF2-40B4-BE49-F238E27FC236}">
                      <a16:creationId xmlns:a16="http://schemas.microsoft.com/office/drawing/2014/main" id="{992E0090-0246-F538-B739-2DF4D2D0FDD0}"/>
                    </a:ext>
                  </a:extLst>
                </p:cNvPr>
                <p:cNvGrpSpPr/>
                <p:nvPr/>
              </p:nvGrpSpPr>
              <p:grpSpPr>
                <a:xfrm>
                  <a:off x="10462511" y="1249481"/>
                  <a:ext cx="1192642" cy="4695825"/>
                  <a:chOff x="10375905" y="846296"/>
                  <a:chExt cx="1192642" cy="4695825"/>
                </a:xfrm>
              </p:grpSpPr>
              <p:cxnSp>
                <p:nvCxnSpPr>
                  <p:cNvPr id="420" name="Straight Connector 419">
                    <a:extLst>
                      <a:ext uri="{FF2B5EF4-FFF2-40B4-BE49-F238E27FC236}">
                        <a16:creationId xmlns:a16="http://schemas.microsoft.com/office/drawing/2014/main" id="{C39D1ACA-A54F-EE0F-C931-9B59702F7FA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377922" y="84629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1" name="Straight Connector 420">
                    <a:extLst>
                      <a:ext uri="{FF2B5EF4-FFF2-40B4-BE49-F238E27FC236}">
                        <a16:creationId xmlns:a16="http://schemas.microsoft.com/office/drawing/2014/main" id="{B23EBD26-586B-F13E-3553-274ADC058E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7922" y="468375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2" name="Straight Connector 421">
                    <a:extLst>
                      <a:ext uri="{FF2B5EF4-FFF2-40B4-BE49-F238E27FC236}">
                        <a16:creationId xmlns:a16="http://schemas.microsoft.com/office/drawing/2014/main" id="{228984FE-0412-03E3-C31C-251E0543BFB2}"/>
                      </a:ext>
                    </a:extLst>
                  </p:cNvPr>
                  <p:cNvCxnSpPr/>
                  <p:nvPr/>
                </p:nvCxnSpPr>
                <p:spPr>
                  <a:xfrm>
                    <a:off x="11564511" y="846296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3" name="Straight Connector 422">
                    <a:extLst>
                      <a:ext uri="{FF2B5EF4-FFF2-40B4-BE49-F238E27FC236}">
                        <a16:creationId xmlns:a16="http://schemas.microsoft.com/office/drawing/2014/main" id="{FD48C628-01B5-DEB7-54FB-3A86B692D07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19620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4" name="Straight Connector 423">
                    <a:extLst>
                      <a:ext uri="{FF2B5EF4-FFF2-40B4-BE49-F238E27FC236}">
                        <a16:creationId xmlns:a16="http://schemas.microsoft.com/office/drawing/2014/main" id="{E32DF301-B578-6C0C-9FEA-5C1C4FC4ED1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546120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5" name="Straight Connector 424">
                    <a:extLst>
                      <a:ext uri="{FF2B5EF4-FFF2-40B4-BE49-F238E27FC236}">
                        <a16:creationId xmlns:a16="http://schemas.microsoft.com/office/drawing/2014/main" id="{541A442E-A659-76AC-3347-EEE29DC40DB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896032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6" name="Straight Connector 425">
                    <a:extLst>
                      <a:ext uri="{FF2B5EF4-FFF2-40B4-BE49-F238E27FC236}">
                        <a16:creationId xmlns:a16="http://schemas.microsoft.com/office/drawing/2014/main" id="{BBBC9882-3639-4161-894F-5831357161D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245944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7" name="Straight Connector 426">
                    <a:extLst>
                      <a:ext uri="{FF2B5EF4-FFF2-40B4-BE49-F238E27FC236}">
                        <a16:creationId xmlns:a16="http://schemas.microsoft.com/office/drawing/2014/main" id="{AE158E23-5FE0-5E77-0F46-806678B41F3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59585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8" name="Straight Connector 427">
                    <a:extLst>
                      <a:ext uri="{FF2B5EF4-FFF2-40B4-BE49-F238E27FC236}">
                        <a16:creationId xmlns:a16="http://schemas.microsoft.com/office/drawing/2014/main" id="{DE6ED4D0-8E8C-41E9-F752-ACFAEE6A8C9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94576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9" name="Straight Connector 428">
                    <a:extLst>
                      <a:ext uri="{FF2B5EF4-FFF2-40B4-BE49-F238E27FC236}">
                        <a16:creationId xmlns:a16="http://schemas.microsoft.com/office/drawing/2014/main" id="{949EFAAA-5262-907F-206F-062BEF4DE29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295680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0" name="Straight Connector 429">
                    <a:extLst>
                      <a:ext uri="{FF2B5EF4-FFF2-40B4-BE49-F238E27FC236}">
                        <a16:creationId xmlns:a16="http://schemas.microsoft.com/office/drawing/2014/main" id="{B2AD4190-346C-FF24-56C7-FEA3ACADD98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645592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1" name="Straight Connector 430">
                    <a:extLst>
                      <a:ext uri="{FF2B5EF4-FFF2-40B4-BE49-F238E27FC236}">
                        <a16:creationId xmlns:a16="http://schemas.microsoft.com/office/drawing/2014/main" id="{35A2449A-07A4-D890-D3C2-C55F5C8176D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995504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2" name="Straight Connector 431">
                    <a:extLst>
                      <a:ext uri="{FF2B5EF4-FFF2-40B4-BE49-F238E27FC236}">
                        <a16:creationId xmlns:a16="http://schemas.microsoft.com/office/drawing/2014/main" id="{B7DD5420-8ECB-3082-BD51-7F8F63BBEF9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434541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3" name="Straight Connector 432">
                    <a:extLst>
                      <a:ext uri="{FF2B5EF4-FFF2-40B4-BE49-F238E27FC236}">
                        <a16:creationId xmlns:a16="http://schemas.microsoft.com/office/drawing/2014/main" id="{2AC3835A-53AE-18EB-4AB0-315468D9B15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456455" y="90988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4" name="Straight Connector 433">
                    <a:extLst>
                      <a:ext uri="{FF2B5EF4-FFF2-40B4-BE49-F238E27FC236}">
                        <a16:creationId xmlns:a16="http://schemas.microsoft.com/office/drawing/2014/main" id="{92A37170-16DF-35E1-1B30-50D253CA7C5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348400" y="99283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5" name="Straight Connector 434">
                    <a:extLst>
                      <a:ext uri="{FF2B5EF4-FFF2-40B4-BE49-F238E27FC236}">
                        <a16:creationId xmlns:a16="http://schemas.microsoft.com/office/drawing/2014/main" id="{0D381CCF-F1F7-FAEC-FCED-1AD54E65863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240345" y="10642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6" name="Straight Connector 435">
                    <a:extLst>
                      <a:ext uri="{FF2B5EF4-FFF2-40B4-BE49-F238E27FC236}">
                        <a16:creationId xmlns:a16="http://schemas.microsoft.com/office/drawing/2014/main" id="{8EEBEF33-482D-4E30-8E60-76D118C8FD7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32290" y="11471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7" name="Straight Connector 436">
                    <a:extLst>
                      <a:ext uri="{FF2B5EF4-FFF2-40B4-BE49-F238E27FC236}">
                        <a16:creationId xmlns:a16="http://schemas.microsoft.com/office/drawing/2014/main" id="{D2E07C3D-0F56-07D5-F0F7-21901F1F3AD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024235" y="12301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8" name="Straight Connector 437">
                    <a:extLst>
                      <a:ext uri="{FF2B5EF4-FFF2-40B4-BE49-F238E27FC236}">
                        <a16:creationId xmlns:a16="http://schemas.microsoft.com/office/drawing/2014/main" id="{D51A8B44-E212-2B7A-29F6-2A79264BAE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916180" y="13130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9" name="Straight Connector 438">
                    <a:extLst>
                      <a:ext uri="{FF2B5EF4-FFF2-40B4-BE49-F238E27FC236}">
                        <a16:creationId xmlns:a16="http://schemas.microsoft.com/office/drawing/2014/main" id="{F1A9301B-DEC6-3E52-A770-37BCE4018AD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808125" y="13728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0" name="Straight Connector 439">
                    <a:extLst>
                      <a:ext uri="{FF2B5EF4-FFF2-40B4-BE49-F238E27FC236}">
                        <a16:creationId xmlns:a16="http://schemas.microsoft.com/office/drawing/2014/main" id="{08D5D18E-0EBB-D58B-3F8E-6EAE985C99C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00070" y="14558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1" name="Straight Connector 440">
                    <a:extLst>
                      <a:ext uri="{FF2B5EF4-FFF2-40B4-BE49-F238E27FC236}">
                        <a16:creationId xmlns:a16="http://schemas.microsoft.com/office/drawing/2014/main" id="{326DF32C-559D-8A57-5BA9-F9AAE379FF1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592015" y="15387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2" name="Straight Connector 441">
                    <a:extLst>
                      <a:ext uri="{FF2B5EF4-FFF2-40B4-BE49-F238E27FC236}">
                        <a16:creationId xmlns:a16="http://schemas.microsoft.com/office/drawing/2014/main" id="{535B6C2B-1227-D450-C2BB-A0C56830507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483960" y="16217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3" name="Straight Connector 442">
                    <a:extLst>
                      <a:ext uri="{FF2B5EF4-FFF2-40B4-BE49-F238E27FC236}">
                        <a16:creationId xmlns:a16="http://schemas.microsoft.com/office/drawing/2014/main" id="{9ACF969F-87D3-6855-44D8-5CD992E3B39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375905" y="169308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44" name="Group 443">
                <a:extLst>
                  <a:ext uri="{FF2B5EF4-FFF2-40B4-BE49-F238E27FC236}">
                    <a16:creationId xmlns:a16="http://schemas.microsoft.com/office/drawing/2014/main" id="{260A2EFC-D90E-C12B-6AEE-7C4F977AAE8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208974" y="2588649"/>
                <a:ext cx="1005210" cy="2970893"/>
                <a:chOff x="10455729" y="1249481"/>
                <a:chExt cx="1202871" cy="4695825"/>
              </a:xfrm>
            </p:grpSpPr>
            <p:sp>
              <p:nvSpPr>
                <p:cNvPr id="445" name="Freeform: Shape 444">
                  <a:extLst>
                    <a:ext uri="{FF2B5EF4-FFF2-40B4-BE49-F238E27FC236}">
                      <a16:creationId xmlns:a16="http://schemas.microsoft.com/office/drawing/2014/main" id="{F4A5BF20-439C-8387-F939-F0CDA33DEF4B}"/>
                    </a:ext>
                  </a:extLst>
                </p:cNvPr>
                <p:cNvSpPr/>
                <p:nvPr/>
              </p:nvSpPr>
              <p:spPr>
                <a:xfrm>
                  <a:off x="10455729" y="1251857"/>
                  <a:ext cx="1202871" cy="4686300"/>
                </a:xfrm>
                <a:custGeom>
                  <a:avLst/>
                  <a:gdLst>
                    <a:gd name="connsiteX0" fmla="*/ 0 w 1202871"/>
                    <a:gd name="connsiteY0" fmla="*/ 843643 h 4686300"/>
                    <a:gd name="connsiteX1" fmla="*/ 0 w 1202871"/>
                    <a:gd name="connsiteY1" fmla="*/ 4686300 h 4686300"/>
                    <a:gd name="connsiteX2" fmla="*/ 1202871 w 1202871"/>
                    <a:gd name="connsiteY2" fmla="*/ 3837214 h 4686300"/>
                    <a:gd name="connsiteX3" fmla="*/ 1202871 w 1202871"/>
                    <a:gd name="connsiteY3" fmla="*/ 0 h 4686300"/>
                    <a:gd name="connsiteX4" fmla="*/ 0 w 1202871"/>
                    <a:gd name="connsiteY4" fmla="*/ 843643 h 468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2871" h="4686300">
                      <a:moveTo>
                        <a:pt x="0" y="843643"/>
                      </a:moveTo>
                      <a:lnTo>
                        <a:pt x="0" y="4686300"/>
                      </a:lnTo>
                      <a:lnTo>
                        <a:pt x="1202871" y="3837214"/>
                      </a:lnTo>
                      <a:lnTo>
                        <a:pt x="1202871" y="0"/>
                      </a:lnTo>
                      <a:lnTo>
                        <a:pt x="0" y="84364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chemeClr val="accent1">
                      <a:lumMod val="50000"/>
                    </a:schemeClr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446" name="Group 445">
                  <a:extLst>
                    <a:ext uri="{FF2B5EF4-FFF2-40B4-BE49-F238E27FC236}">
                      <a16:creationId xmlns:a16="http://schemas.microsoft.com/office/drawing/2014/main" id="{48A0F301-319B-D02B-E7D1-1C03D4605A73}"/>
                    </a:ext>
                  </a:extLst>
                </p:cNvPr>
                <p:cNvGrpSpPr/>
                <p:nvPr/>
              </p:nvGrpSpPr>
              <p:grpSpPr>
                <a:xfrm>
                  <a:off x="10462511" y="1249481"/>
                  <a:ext cx="1192642" cy="4695825"/>
                  <a:chOff x="10375905" y="846296"/>
                  <a:chExt cx="1192642" cy="4695825"/>
                </a:xfrm>
              </p:grpSpPr>
              <p:cxnSp>
                <p:nvCxnSpPr>
                  <p:cNvPr id="447" name="Straight Connector 446">
                    <a:extLst>
                      <a:ext uri="{FF2B5EF4-FFF2-40B4-BE49-F238E27FC236}">
                        <a16:creationId xmlns:a16="http://schemas.microsoft.com/office/drawing/2014/main" id="{94A414F5-B8C7-8FA9-9030-892E630BBB8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377922" y="84629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8" name="Straight Connector 447">
                    <a:extLst>
                      <a:ext uri="{FF2B5EF4-FFF2-40B4-BE49-F238E27FC236}">
                        <a16:creationId xmlns:a16="http://schemas.microsoft.com/office/drawing/2014/main" id="{C7B97B7F-12F2-C233-2BA3-0CCB88F26A6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7922" y="468375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9" name="Straight Connector 448">
                    <a:extLst>
                      <a:ext uri="{FF2B5EF4-FFF2-40B4-BE49-F238E27FC236}">
                        <a16:creationId xmlns:a16="http://schemas.microsoft.com/office/drawing/2014/main" id="{05B255D5-D831-BBB7-8AED-8A046F3E3CF2}"/>
                      </a:ext>
                    </a:extLst>
                  </p:cNvPr>
                  <p:cNvCxnSpPr/>
                  <p:nvPr/>
                </p:nvCxnSpPr>
                <p:spPr>
                  <a:xfrm>
                    <a:off x="11564511" y="846296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0" name="Straight Connector 449">
                    <a:extLst>
                      <a:ext uri="{FF2B5EF4-FFF2-40B4-BE49-F238E27FC236}">
                        <a16:creationId xmlns:a16="http://schemas.microsoft.com/office/drawing/2014/main" id="{21CB3A4B-0613-D854-605D-35557AB212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19620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1" name="Straight Connector 450">
                    <a:extLst>
                      <a:ext uri="{FF2B5EF4-FFF2-40B4-BE49-F238E27FC236}">
                        <a16:creationId xmlns:a16="http://schemas.microsoft.com/office/drawing/2014/main" id="{25A145BA-E3B4-29DC-E0AF-AD7CAD8900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546120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2" name="Straight Connector 451">
                    <a:extLst>
                      <a:ext uri="{FF2B5EF4-FFF2-40B4-BE49-F238E27FC236}">
                        <a16:creationId xmlns:a16="http://schemas.microsoft.com/office/drawing/2014/main" id="{95B4B91B-4015-0ACE-3562-07FF16DF2F8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896032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3" name="Straight Connector 452">
                    <a:extLst>
                      <a:ext uri="{FF2B5EF4-FFF2-40B4-BE49-F238E27FC236}">
                        <a16:creationId xmlns:a16="http://schemas.microsoft.com/office/drawing/2014/main" id="{A5B4F2C6-EDC4-B08A-4B3A-8828DB12AD7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245944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4" name="Straight Connector 453">
                    <a:extLst>
                      <a:ext uri="{FF2B5EF4-FFF2-40B4-BE49-F238E27FC236}">
                        <a16:creationId xmlns:a16="http://schemas.microsoft.com/office/drawing/2014/main" id="{A3217FB7-7D4B-99DE-369F-4CB5B9DEB2F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59585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5" name="Straight Connector 454">
                    <a:extLst>
                      <a:ext uri="{FF2B5EF4-FFF2-40B4-BE49-F238E27FC236}">
                        <a16:creationId xmlns:a16="http://schemas.microsoft.com/office/drawing/2014/main" id="{00557075-160E-0840-60BE-CBA717D395A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94576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6" name="Straight Connector 455">
                    <a:extLst>
                      <a:ext uri="{FF2B5EF4-FFF2-40B4-BE49-F238E27FC236}">
                        <a16:creationId xmlns:a16="http://schemas.microsoft.com/office/drawing/2014/main" id="{81D7B425-C58D-31D6-53AD-F559D8DF942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295680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7" name="Straight Connector 456">
                    <a:extLst>
                      <a:ext uri="{FF2B5EF4-FFF2-40B4-BE49-F238E27FC236}">
                        <a16:creationId xmlns:a16="http://schemas.microsoft.com/office/drawing/2014/main" id="{9DB6086F-0CBA-08E6-BAF8-4DA912975CA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645592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8" name="Straight Connector 457">
                    <a:extLst>
                      <a:ext uri="{FF2B5EF4-FFF2-40B4-BE49-F238E27FC236}">
                        <a16:creationId xmlns:a16="http://schemas.microsoft.com/office/drawing/2014/main" id="{D778F9CD-BA19-0733-97FB-DB3409EEA8A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995504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9" name="Straight Connector 458">
                    <a:extLst>
                      <a:ext uri="{FF2B5EF4-FFF2-40B4-BE49-F238E27FC236}">
                        <a16:creationId xmlns:a16="http://schemas.microsoft.com/office/drawing/2014/main" id="{52EB3902-38C1-965E-CE50-883C9234780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434541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0" name="Straight Connector 459">
                    <a:extLst>
                      <a:ext uri="{FF2B5EF4-FFF2-40B4-BE49-F238E27FC236}">
                        <a16:creationId xmlns:a16="http://schemas.microsoft.com/office/drawing/2014/main" id="{9779A8F8-2FA6-DFCC-9BE1-960E00CD9B1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456455" y="90988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1" name="Straight Connector 460">
                    <a:extLst>
                      <a:ext uri="{FF2B5EF4-FFF2-40B4-BE49-F238E27FC236}">
                        <a16:creationId xmlns:a16="http://schemas.microsoft.com/office/drawing/2014/main" id="{8B8BE4C0-2C03-DEAF-B5BD-BF0C3B310CC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348400" y="99283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2" name="Straight Connector 461">
                    <a:extLst>
                      <a:ext uri="{FF2B5EF4-FFF2-40B4-BE49-F238E27FC236}">
                        <a16:creationId xmlns:a16="http://schemas.microsoft.com/office/drawing/2014/main" id="{F437C900-0B81-254E-A695-5890DF1D181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240345" y="10642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3" name="Straight Connector 462">
                    <a:extLst>
                      <a:ext uri="{FF2B5EF4-FFF2-40B4-BE49-F238E27FC236}">
                        <a16:creationId xmlns:a16="http://schemas.microsoft.com/office/drawing/2014/main" id="{BF39AECC-B65A-3130-B1CC-C39BC1DC5BD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32290" y="11471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4" name="Straight Connector 463">
                    <a:extLst>
                      <a:ext uri="{FF2B5EF4-FFF2-40B4-BE49-F238E27FC236}">
                        <a16:creationId xmlns:a16="http://schemas.microsoft.com/office/drawing/2014/main" id="{A11D6765-3F93-D5E7-B041-0CA8C029589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024235" y="12301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5" name="Straight Connector 464">
                    <a:extLst>
                      <a:ext uri="{FF2B5EF4-FFF2-40B4-BE49-F238E27FC236}">
                        <a16:creationId xmlns:a16="http://schemas.microsoft.com/office/drawing/2014/main" id="{EC943E96-A525-7108-34F1-CB482866D99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916180" y="13130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6" name="Straight Connector 465">
                    <a:extLst>
                      <a:ext uri="{FF2B5EF4-FFF2-40B4-BE49-F238E27FC236}">
                        <a16:creationId xmlns:a16="http://schemas.microsoft.com/office/drawing/2014/main" id="{D962F3ED-392A-A1D3-9EAB-5A2A1BB309C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808125" y="13728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7" name="Straight Connector 466">
                    <a:extLst>
                      <a:ext uri="{FF2B5EF4-FFF2-40B4-BE49-F238E27FC236}">
                        <a16:creationId xmlns:a16="http://schemas.microsoft.com/office/drawing/2014/main" id="{87425EE9-70E7-0410-E4C2-D3CD6B0F48B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00070" y="14558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8" name="Straight Connector 467">
                    <a:extLst>
                      <a:ext uri="{FF2B5EF4-FFF2-40B4-BE49-F238E27FC236}">
                        <a16:creationId xmlns:a16="http://schemas.microsoft.com/office/drawing/2014/main" id="{A65FA727-CEEE-213B-946E-39D2AA12734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592015" y="15387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9" name="Straight Connector 468">
                    <a:extLst>
                      <a:ext uri="{FF2B5EF4-FFF2-40B4-BE49-F238E27FC236}">
                        <a16:creationId xmlns:a16="http://schemas.microsoft.com/office/drawing/2014/main" id="{1914F891-66FD-F5CC-C0BC-E3492F1FF6F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483960" y="16217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0" name="Straight Connector 469">
                    <a:extLst>
                      <a:ext uri="{FF2B5EF4-FFF2-40B4-BE49-F238E27FC236}">
                        <a16:creationId xmlns:a16="http://schemas.microsoft.com/office/drawing/2014/main" id="{DDE969C5-9D35-26A1-600E-AFC58887D13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375905" y="169308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71" name="Group 470">
                <a:extLst>
                  <a:ext uri="{FF2B5EF4-FFF2-40B4-BE49-F238E27FC236}">
                    <a16:creationId xmlns:a16="http://schemas.microsoft.com/office/drawing/2014/main" id="{848D2C8A-C1C8-CBA4-877B-2E651CA6056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358806" y="2501269"/>
                <a:ext cx="1064340" cy="3145652"/>
                <a:chOff x="10455729" y="1249481"/>
                <a:chExt cx="1202871" cy="4695824"/>
              </a:xfrm>
            </p:grpSpPr>
            <p:sp>
              <p:nvSpPr>
                <p:cNvPr id="472" name="Freeform: Shape 471">
                  <a:extLst>
                    <a:ext uri="{FF2B5EF4-FFF2-40B4-BE49-F238E27FC236}">
                      <a16:creationId xmlns:a16="http://schemas.microsoft.com/office/drawing/2014/main" id="{FAC92F9C-EC8A-52F0-1468-10CAA185F414}"/>
                    </a:ext>
                  </a:extLst>
                </p:cNvPr>
                <p:cNvSpPr/>
                <p:nvPr/>
              </p:nvSpPr>
              <p:spPr>
                <a:xfrm>
                  <a:off x="10455729" y="1251857"/>
                  <a:ext cx="1202871" cy="4686300"/>
                </a:xfrm>
                <a:custGeom>
                  <a:avLst/>
                  <a:gdLst>
                    <a:gd name="connsiteX0" fmla="*/ 0 w 1202871"/>
                    <a:gd name="connsiteY0" fmla="*/ 843643 h 4686300"/>
                    <a:gd name="connsiteX1" fmla="*/ 0 w 1202871"/>
                    <a:gd name="connsiteY1" fmla="*/ 4686300 h 4686300"/>
                    <a:gd name="connsiteX2" fmla="*/ 1202871 w 1202871"/>
                    <a:gd name="connsiteY2" fmla="*/ 3837214 h 4686300"/>
                    <a:gd name="connsiteX3" fmla="*/ 1202871 w 1202871"/>
                    <a:gd name="connsiteY3" fmla="*/ 0 h 4686300"/>
                    <a:gd name="connsiteX4" fmla="*/ 0 w 1202871"/>
                    <a:gd name="connsiteY4" fmla="*/ 843643 h 468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2871" h="4686300">
                      <a:moveTo>
                        <a:pt x="0" y="843643"/>
                      </a:moveTo>
                      <a:lnTo>
                        <a:pt x="0" y="4686300"/>
                      </a:lnTo>
                      <a:lnTo>
                        <a:pt x="1202871" y="3837214"/>
                      </a:lnTo>
                      <a:lnTo>
                        <a:pt x="1202871" y="0"/>
                      </a:lnTo>
                      <a:lnTo>
                        <a:pt x="0" y="84364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chemeClr val="accent1">
                      <a:lumMod val="50000"/>
                    </a:schemeClr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473" name="Group 472">
                  <a:extLst>
                    <a:ext uri="{FF2B5EF4-FFF2-40B4-BE49-F238E27FC236}">
                      <a16:creationId xmlns:a16="http://schemas.microsoft.com/office/drawing/2014/main" id="{5D6D80A8-8CD9-5FC3-8225-9CCBF1D963FE}"/>
                    </a:ext>
                  </a:extLst>
                </p:cNvPr>
                <p:cNvGrpSpPr/>
                <p:nvPr/>
              </p:nvGrpSpPr>
              <p:grpSpPr>
                <a:xfrm>
                  <a:off x="10462511" y="1249481"/>
                  <a:ext cx="1192642" cy="4695824"/>
                  <a:chOff x="10375905" y="846296"/>
                  <a:chExt cx="1192642" cy="4695824"/>
                </a:xfrm>
              </p:grpSpPr>
              <p:cxnSp>
                <p:nvCxnSpPr>
                  <p:cNvPr id="474" name="Straight Connector 473">
                    <a:extLst>
                      <a:ext uri="{FF2B5EF4-FFF2-40B4-BE49-F238E27FC236}">
                        <a16:creationId xmlns:a16="http://schemas.microsoft.com/office/drawing/2014/main" id="{78F1B188-F0A3-DE14-D7C2-6D14BB46985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377922" y="84629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5" name="Straight Connector 474">
                    <a:extLst>
                      <a:ext uri="{FF2B5EF4-FFF2-40B4-BE49-F238E27FC236}">
                        <a16:creationId xmlns:a16="http://schemas.microsoft.com/office/drawing/2014/main" id="{C94F633B-D721-44B6-F8E0-9667428BC78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7922" y="468375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6" name="Straight Connector 475">
                    <a:extLst>
                      <a:ext uri="{FF2B5EF4-FFF2-40B4-BE49-F238E27FC236}">
                        <a16:creationId xmlns:a16="http://schemas.microsoft.com/office/drawing/2014/main" id="{8F9A0CEA-ED60-896D-4578-B1431E0D5B8B}"/>
                      </a:ext>
                    </a:extLst>
                  </p:cNvPr>
                  <p:cNvCxnSpPr/>
                  <p:nvPr/>
                </p:nvCxnSpPr>
                <p:spPr>
                  <a:xfrm>
                    <a:off x="11564511" y="846296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7" name="Straight Connector 476">
                    <a:extLst>
                      <a:ext uri="{FF2B5EF4-FFF2-40B4-BE49-F238E27FC236}">
                        <a16:creationId xmlns:a16="http://schemas.microsoft.com/office/drawing/2014/main" id="{10D01376-05B3-A898-F899-0A3CC5835D2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19620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8" name="Straight Connector 477">
                    <a:extLst>
                      <a:ext uri="{FF2B5EF4-FFF2-40B4-BE49-F238E27FC236}">
                        <a16:creationId xmlns:a16="http://schemas.microsoft.com/office/drawing/2014/main" id="{3C69E16D-8AE4-6B85-A4D2-CF969B884A0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546120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9" name="Straight Connector 478">
                    <a:extLst>
                      <a:ext uri="{FF2B5EF4-FFF2-40B4-BE49-F238E27FC236}">
                        <a16:creationId xmlns:a16="http://schemas.microsoft.com/office/drawing/2014/main" id="{CA1ECF53-69CB-4DA7-04C6-D85E2BB54C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896032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0" name="Straight Connector 479">
                    <a:extLst>
                      <a:ext uri="{FF2B5EF4-FFF2-40B4-BE49-F238E27FC236}">
                        <a16:creationId xmlns:a16="http://schemas.microsoft.com/office/drawing/2014/main" id="{08BEC354-B472-DBE3-354A-CA5CB9FA9E1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245944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1" name="Straight Connector 480">
                    <a:extLst>
                      <a:ext uri="{FF2B5EF4-FFF2-40B4-BE49-F238E27FC236}">
                        <a16:creationId xmlns:a16="http://schemas.microsoft.com/office/drawing/2014/main" id="{B311F49A-B679-5E7F-ED96-A5A923BDE7F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59585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2" name="Straight Connector 481">
                    <a:extLst>
                      <a:ext uri="{FF2B5EF4-FFF2-40B4-BE49-F238E27FC236}">
                        <a16:creationId xmlns:a16="http://schemas.microsoft.com/office/drawing/2014/main" id="{9C01DBE8-5BF4-1E79-1360-9E340090B93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94576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3" name="Straight Connector 482">
                    <a:extLst>
                      <a:ext uri="{FF2B5EF4-FFF2-40B4-BE49-F238E27FC236}">
                        <a16:creationId xmlns:a16="http://schemas.microsoft.com/office/drawing/2014/main" id="{321EC31E-40E4-0CE9-24BE-6BE2E238A96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295680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4" name="Straight Connector 483">
                    <a:extLst>
                      <a:ext uri="{FF2B5EF4-FFF2-40B4-BE49-F238E27FC236}">
                        <a16:creationId xmlns:a16="http://schemas.microsoft.com/office/drawing/2014/main" id="{2CAA8309-41D5-969B-9C04-248C1471412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645592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5" name="Straight Connector 484">
                    <a:extLst>
                      <a:ext uri="{FF2B5EF4-FFF2-40B4-BE49-F238E27FC236}">
                        <a16:creationId xmlns:a16="http://schemas.microsoft.com/office/drawing/2014/main" id="{FC447BD5-A9CD-2EBA-CCAA-73CD70EC813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995504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6" name="Straight Connector 485">
                    <a:extLst>
                      <a:ext uri="{FF2B5EF4-FFF2-40B4-BE49-F238E27FC236}">
                        <a16:creationId xmlns:a16="http://schemas.microsoft.com/office/drawing/2014/main" id="{68EB80B3-2A35-CAD2-B2D1-BBBD9535295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434541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7" name="Straight Connector 486">
                    <a:extLst>
                      <a:ext uri="{FF2B5EF4-FFF2-40B4-BE49-F238E27FC236}">
                        <a16:creationId xmlns:a16="http://schemas.microsoft.com/office/drawing/2014/main" id="{DF0DCCCA-B918-318F-5A68-5C90C1BAFFC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456455" y="90988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8" name="Straight Connector 487">
                    <a:extLst>
                      <a:ext uri="{FF2B5EF4-FFF2-40B4-BE49-F238E27FC236}">
                        <a16:creationId xmlns:a16="http://schemas.microsoft.com/office/drawing/2014/main" id="{DDDF4B26-EF0B-2E9C-40AA-4660603B92C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348400" y="99283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9" name="Straight Connector 488">
                    <a:extLst>
                      <a:ext uri="{FF2B5EF4-FFF2-40B4-BE49-F238E27FC236}">
                        <a16:creationId xmlns:a16="http://schemas.microsoft.com/office/drawing/2014/main" id="{2F97E204-326F-89EE-8F20-CC92752EF5F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240345" y="10642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0" name="Straight Connector 489">
                    <a:extLst>
                      <a:ext uri="{FF2B5EF4-FFF2-40B4-BE49-F238E27FC236}">
                        <a16:creationId xmlns:a16="http://schemas.microsoft.com/office/drawing/2014/main" id="{51DB91B6-F4D7-0F7E-C7CA-A607CBE0DE4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32290" y="11471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1" name="Straight Connector 490">
                    <a:extLst>
                      <a:ext uri="{FF2B5EF4-FFF2-40B4-BE49-F238E27FC236}">
                        <a16:creationId xmlns:a16="http://schemas.microsoft.com/office/drawing/2014/main" id="{B61C29FD-49FD-0008-1ECD-B1D367B0EB3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024235" y="12301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2" name="Straight Connector 491">
                    <a:extLst>
                      <a:ext uri="{FF2B5EF4-FFF2-40B4-BE49-F238E27FC236}">
                        <a16:creationId xmlns:a16="http://schemas.microsoft.com/office/drawing/2014/main" id="{5F53706C-F141-D166-B631-3B6F0A37B30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916180" y="13130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3" name="Straight Connector 492">
                    <a:extLst>
                      <a:ext uri="{FF2B5EF4-FFF2-40B4-BE49-F238E27FC236}">
                        <a16:creationId xmlns:a16="http://schemas.microsoft.com/office/drawing/2014/main" id="{D83609EA-B706-3214-7DE6-75520145729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808125" y="13728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4" name="Straight Connector 493">
                    <a:extLst>
                      <a:ext uri="{FF2B5EF4-FFF2-40B4-BE49-F238E27FC236}">
                        <a16:creationId xmlns:a16="http://schemas.microsoft.com/office/drawing/2014/main" id="{2D7BC7E0-DFF9-C151-F95C-1EFEE891709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00070" y="14558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5" name="Straight Connector 494">
                    <a:extLst>
                      <a:ext uri="{FF2B5EF4-FFF2-40B4-BE49-F238E27FC236}">
                        <a16:creationId xmlns:a16="http://schemas.microsoft.com/office/drawing/2014/main" id="{496312D3-D2BE-2DD3-9217-01F3D3245F5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592015" y="15387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6" name="Straight Connector 495">
                    <a:extLst>
                      <a:ext uri="{FF2B5EF4-FFF2-40B4-BE49-F238E27FC236}">
                        <a16:creationId xmlns:a16="http://schemas.microsoft.com/office/drawing/2014/main" id="{D7F3E334-976C-E40E-61E2-48AED9E84FC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483960" y="16217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7" name="Straight Connector 496">
                    <a:extLst>
                      <a:ext uri="{FF2B5EF4-FFF2-40B4-BE49-F238E27FC236}">
                        <a16:creationId xmlns:a16="http://schemas.microsoft.com/office/drawing/2014/main" id="{23E7F944-6996-07CD-A4C9-D0239B11493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375905" y="1693084"/>
                    <a:ext cx="0" cy="3849036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98" name="Group 497">
                <a:extLst>
                  <a:ext uri="{FF2B5EF4-FFF2-40B4-BE49-F238E27FC236}">
                    <a16:creationId xmlns:a16="http://schemas.microsoft.com/office/drawing/2014/main" id="{7EA20555-F8F3-2A70-5385-D725C0A77D9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508637" y="2413890"/>
                <a:ext cx="1123469" cy="3320411"/>
                <a:chOff x="10455729" y="1249481"/>
                <a:chExt cx="1202871" cy="4695825"/>
              </a:xfrm>
            </p:grpSpPr>
            <p:sp>
              <p:nvSpPr>
                <p:cNvPr id="499" name="Freeform: Shape 498">
                  <a:extLst>
                    <a:ext uri="{FF2B5EF4-FFF2-40B4-BE49-F238E27FC236}">
                      <a16:creationId xmlns:a16="http://schemas.microsoft.com/office/drawing/2014/main" id="{13547918-271D-2318-93B6-E3DC5E99E5B0}"/>
                    </a:ext>
                  </a:extLst>
                </p:cNvPr>
                <p:cNvSpPr/>
                <p:nvPr/>
              </p:nvSpPr>
              <p:spPr>
                <a:xfrm>
                  <a:off x="10455729" y="1251857"/>
                  <a:ext cx="1202871" cy="4686300"/>
                </a:xfrm>
                <a:custGeom>
                  <a:avLst/>
                  <a:gdLst>
                    <a:gd name="connsiteX0" fmla="*/ 0 w 1202871"/>
                    <a:gd name="connsiteY0" fmla="*/ 843643 h 4686300"/>
                    <a:gd name="connsiteX1" fmla="*/ 0 w 1202871"/>
                    <a:gd name="connsiteY1" fmla="*/ 4686300 h 4686300"/>
                    <a:gd name="connsiteX2" fmla="*/ 1202871 w 1202871"/>
                    <a:gd name="connsiteY2" fmla="*/ 3837214 h 4686300"/>
                    <a:gd name="connsiteX3" fmla="*/ 1202871 w 1202871"/>
                    <a:gd name="connsiteY3" fmla="*/ 0 h 4686300"/>
                    <a:gd name="connsiteX4" fmla="*/ 0 w 1202871"/>
                    <a:gd name="connsiteY4" fmla="*/ 843643 h 468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2871" h="4686300">
                      <a:moveTo>
                        <a:pt x="0" y="843643"/>
                      </a:moveTo>
                      <a:lnTo>
                        <a:pt x="0" y="4686300"/>
                      </a:lnTo>
                      <a:lnTo>
                        <a:pt x="1202871" y="3837214"/>
                      </a:lnTo>
                      <a:lnTo>
                        <a:pt x="1202871" y="0"/>
                      </a:lnTo>
                      <a:lnTo>
                        <a:pt x="0" y="84364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chemeClr val="accent1">
                      <a:lumMod val="50000"/>
                    </a:schemeClr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500" name="Group 499">
                  <a:extLst>
                    <a:ext uri="{FF2B5EF4-FFF2-40B4-BE49-F238E27FC236}">
                      <a16:creationId xmlns:a16="http://schemas.microsoft.com/office/drawing/2014/main" id="{09BF51EB-7739-5C86-1B22-A3ADEFD4A8C8}"/>
                    </a:ext>
                  </a:extLst>
                </p:cNvPr>
                <p:cNvGrpSpPr/>
                <p:nvPr/>
              </p:nvGrpSpPr>
              <p:grpSpPr>
                <a:xfrm>
                  <a:off x="10462511" y="1249481"/>
                  <a:ext cx="1192642" cy="4695825"/>
                  <a:chOff x="10375905" y="846296"/>
                  <a:chExt cx="1192642" cy="4695825"/>
                </a:xfrm>
              </p:grpSpPr>
              <p:cxnSp>
                <p:nvCxnSpPr>
                  <p:cNvPr id="501" name="Straight Connector 500">
                    <a:extLst>
                      <a:ext uri="{FF2B5EF4-FFF2-40B4-BE49-F238E27FC236}">
                        <a16:creationId xmlns:a16="http://schemas.microsoft.com/office/drawing/2014/main" id="{CC0FF0C8-7A4C-9A5C-49CD-4097D3E86892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377922" y="84629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2" name="Straight Connector 501">
                    <a:extLst>
                      <a:ext uri="{FF2B5EF4-FFF2-40B4-BE49-F238E27FC236}">
                        <a16:creationId xmlns:a16="http://schemas.microsoft.com/office/drawing/2014/main" id="{33EA6FBB-E170-3C7C-92F8-BEEB5B6E8A3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7922" y="468375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3" name="Straight Connector 502">
                    <a:extLst>
                      <a:ext uri="{FF2B5EF4-FFF2-40B4-BE49-F238E27FC236}">
                        <a16:creationId xmlns:a16="http://schemas.microsoft.com/office/drawing/2014/main" id="{E58E9FD9-CC0C-A386-8113-189D3EDF0C11}"/>
                      </a:ext>
                    </a:extLst>
                  </p:cNvPr>
                  <p:cNvCxnSpPr/>
                  <p:nvPr/>
                </p:nvCxnSpPr>
                <p:spPr>
                  <a:xfrm>
                    <a:off x="11564511" y="846296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4" name="Straight Connector 503">
                    <a:extLst>
                      <a:ext uri="{FF2B5EF4-FFF2-40B4-BE49-F238E27FC236}">
                        <a16:creationId xmlns:a16="http://schemas.microsoft.com/office/drawing/2014/main" id="{942917CB-43BB-EC82-FDE0-100085FC98A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19620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5" name="Straight Connector 504">
                    <a:extLst>
                      <a:ext uri="{FF2B5EF4-FFF2-40B4-BE49-F238E27FC236}">
                        <a16:creationId xmlns:a16="http://schemas.microsoft.com/office/drawing/2014/main" id="{821B8605-3BDF-CEDF-FF03-F2F3F80A962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546120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6" name="Straight Connector 505">
                    <a:extLst>
                      <a:ext uri="{FF2B5EF4-FFF2-40B4-BE49-F238E27FC236}">
                        <a16:creationId xmlns:a16="http://schemas.microsoft.com/office/drawing/2014/main" id="{2CC968EF-0CDD-A946-5300-7067D9FD0BA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896032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7" name="Straight Connector 506">
                    <a:extLst>
                      <a:ext uri="{FF2B5EF4-FFF2-40B4-BE49-F238E27FC236}">
                        <a16:creationId xmlns:a16="http://schemas.microsoft.com/office/drawing/2014/main" id="{86AAE140-4066-8CE8-689E-D8DE3A8824E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245944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8" name="Straight Connector 507">
                    <a:extLst>
                      <a:ext uri="{FF2B5EF4-FFF2-40B4-BE49-F238E27FC236}">
                        <a16:creationId xmlns:a16="http://schemas.microsoft.com/office/drawing/2014/main" id="{4D426DEA-5301-CDD0-919D-53082E08954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59585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9" name="Straight Connector 508">
                    <a:extLst>
                      <a:ext uri="{FF2B5EF4-FFF2-40B4-BE49-F238E27FC236}">
                        <a16:creationId xmlns:a16="http://schemas.microsoft.com/office/drawing/2014/main" id="{D65A4848-DF36-C4AA-EA06-462749CEE3E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94576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0" name="Straight Connector 509">
                    <a:extLst>
                      <a:ext uri="{FF2B5EF4-FFF2-40B4-BE49-F238E27FC236}">
                        <a16:creationId xmlns:a16="http://schemas.microsoft.com/office/drawing/2014/main" id="{DE023601-2CA6-8EB0-C241-30DF01D5943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295680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1" name="Straight Connector 510">
                    <a:extLst>
                      <a:ext uri="{FF2B5EF4-FFF2-40B4-BE49-F238E27FC236}">
                        <a16:creationId xmlns:a16="http://schemas.microsoft.com/office/drawing/2014/main" id="{9AD54149-CDFC-B23E-3AE2-B2CC42A3A95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645592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2" name="Straight Connector 511">
                    <a:extLst>
                      <a:ext uri="{FF2B5EF4-FFF2-40B4-BE49-F238E27FC236}">
                        <a16:creationId xmlns:a16="http://schemas.microsoft.com/office/drawing/2014/main" id="{31E6944D-644E-58A7-E28F-5C1BAF7201E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995504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3" name="Straight Connector 512">
                    <a:extLst>
                      <a:ext uri="{FF2B5EF4-FFF2-40B4-BE49-F238E27FC236}">
                        <a16:creationId xmlns:a16="http://schemas.microsoft.com/office/drawing/2014/main" id="{FDE4BE9B-DB70-62E1-1717-A96DF23E8C6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434541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4" name="Straight Connector 513">
                    <a:extLst>
                      <a:ext uri="{FF2B5EF4-FFF2-40B4-BE49-F238E27FC236}">
                        <a16:creationId xmlns:a16="http://schemas.microsoft.com/office/drawing/2014/main" id="{B184BABF-D770-458F-4D4E-2E34896F1C6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456455" y="90988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5" name="Straight Connector 514">
                    <a:extLst>
                      <a:ext uri="{FF2B5EF4-FFF2-40B4-BE49-F238E27FC236}">
                        <a16:creationId xmlns:a16="http://schemas.microsoft.com/office/drawing/2014/main" id="{7490937B-4767-C812-9F2B-B70D0A0E13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348400" y="99283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6" name="Straight Connector 515">
                    <a:extLst>
                      <a:ext uri="{FF2B5EF4-FFF2-40B4-BE49-F238E27FC236}">
                        <a16:creationId xmlns:a16="http://schemas.microsoft.com/office/drawing/2014/main" id="{874A288C-7C27-40B9-8991-75E6BB7D9B1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240345" y="10642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7" name="Straight Connector 516">
                    <a:extLst>
                      <a:ext uri="{FF2B5EF4-FFF2-40B4-BE49-F238E27FC236}">
                        <a16:creationId xmlns:a16="http://schemas.microsoft.com/office/drawing/2014/main" id="{E503CCC3-66CC-9006-0051-CD62308150E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32290" y="11471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8" name="Straight Connector 517">
                    <a:extLst>
                      <a:ext uri="{FF2B5EF4-FFF2-40B4-BE49-F238E27FC236}">
                        <a16:creationId xmlns:a16="http://schemas.microsoft.com/office/drawing/2014/main" id="{81E8BC03-39ED-99EC-B69E-7C79CFF3492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024235" y="12301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9" name="Straight Connector 518">
                    <a:extLst>
                      <a:ext uri="{FF2B5EF4-FFF2-40B4-BE49-F238E27FC236}">
                        <a16:creationId xmlns:a16="http://schemas.microsoft.com/office/drawing/2014/main" id="{10222E30-EBEF-9E70-1E27-F3F3D8A4631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916180" y="13130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0" name="Straight Connector 519">
                    <a:extLst>
                      <a:ext uri="{FF2B5EF4-FFF2-40B4-BE49-F238E27FC236}">
                        <a16:creationId xmlns:a16="http://schemas.microsoft.com/office/drawing/2014/main" id="{F7C1FF3B-6699-77D8-2313-1751B835CB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808125" y="13728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1" name="Straight Connector 520">
                    <a:extLst>
                      <a:ext uri="{FF2B5EF4-FFF2-40B4-BE49-F238E27FC236}">
                        <a16:creationId xmlns:a16="http://schemas.microsoft.com/office/drawing/2014/main" id="{893786CA-15BE-61C1-8506-0CF24F91092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00070" y="14558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2" name="Straight Connector 521">
                    <a:extLst>
                      <a:ext uri="{FF2B5EF4-FFF2-40B4-BE49-F238E27FC236}">
                        <a16:creationId xmlns:a16="http://schemas.microsoft.com/office/drawing/2014/main" id="{DD2CBFB7-19D3-1CA8-34DA-72EC47BC889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592015" y="15387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3" name="Straight Connector 522">
                    <a:extLst>
                      <a:ext uri="{FF2B5EF4-FFF2-40B4-BE49-F238E27FC236}">
                        <a16:creationId xmlns:a16="http://schemas.microsoft.com/office/drawing/2014/main" id="{254D4AF4-3131-3347-6553-2BB38F7D5DB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483960" y="16217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4" name="Straight Connector 523">
                    <a:extLst>
                      <a:ext uri="{FF2B5EF4-FFF2-40B4-BE49-F238E27FC236}">
                        <a16:creationId xmlns:a16="http://schemas.microsoft.com/office/drawing/2014/main" id="{64574454-AB46-5C6B-4BCC-AF8B7E0862E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375905" y="169308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25" name="Group 524">
                <a:extLst>
                  <a:ext uri="{FF2B5EF4-FFF2-40B4-BE49-F238E27FC236}">
                    <a16:creationId xmlns:a16="http://schemas.microsoft.com/office/drawing/2014/main" id="{7423AFD8-9EF8-A3FC-682C-C6CDC965159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658469" y="2326511"/>
                <a:ext cx="1182600" cy="3495169"/>
                <a:chOff x="10455729" y="1249481"/>
                <a:chExt cx="1202871" cy="4695825"/>
              </a:xfrm>
            </p:grpSpPr>
            <p:sp>
              <p:nvSpPr>
                <p:cNvPr id="526" name="Freeform: Shape 525">
                  <a:extLst>
                    <a:ext uri="{FF2B5EF4-FFF2-40B4-BE49-F238E27FC236}">
                      <a16:creationId xmlns:a16="http://schemas.microsoft.com/office/drawing/2014/main" id="{0F5968B4-A862-042F-BD25-100B0284EBC5}"/>
                    </a:ext>
                  </a:extLst>
                </p:cNvPr>
                <p:cNvSpPr/>
                <p:nvPr/>
              </p:nvSpPr>
              <p:spPr>
                <a:xfrm>
                  <a:off x="10455729" y="1251857"/>
                  <a:ext cx="1202871" cy="4686300"/>
                </a:xfrm>
                <a:custGeom>
                  <a:avLst/>
                  <a:gdLst>
                    <a:gd name="connsiteX0" fmla="*/ 0 w 1202871"/>
                    <a:gd name="connsiteY0" fmla="*/ 843643 h 4686300"/>
                    <a:gd name="connsiteX1" fmla="*/ 0 w 1202871"/>
                    <a:gd name="connsiteY1" fmla="*/ 4686300 h 4686300"/>
                    <a:gd name="connsiteX2" fmla="*/ 1202871 w 1202871"/>
                    <a:gd name="connsiteY2" fmla="*/ 3837214 h 4686300"/>
                    <a:gd name="connsiteX3" fmla="*/ 1202871 w 1202871"/>
                    <a:gd name="connsiteY3" fmla="*/ 0 h 4686300"/>
                    <a:gd name="connsiteX4" fmla="*/ 0 w 1202871"/>
                    <a:gd name="connsiteY4" fmla="*/ 843643 h 468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2871" h="4686300">
                      <a:moveTo>
                        <a:pt x="0" y="843643"/>
                      </a:moveTo>
                      <a:lnTo>
                        <a:pt x="0" y="4686300"/>
                      </a:lnTo>
                      <a:lnTo>
                        <a:pt x="1202871" y="3837214"/>
                      </a:lnTo>
                      <a:lnTo>
                        <a:pt x="1202871" y="0"/>
                      </a:lnTo>
                      <a:lnTo>
                        <a:pt x="0" y="84364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chemeClr val="accent1">
                      <a:lumMod val="50000"/>
                    </a:schemeClr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527" name="Group 526">
                  <a:extLst>
                    <a:ext uri="{FF2B5EF4-FFF2-40B4-BE49-F238E27FC236}">
                      <a16:creationId xmlns:a16="http://schemas.microsoft.com/office/drawing/2014/main" id="{60734768-D1A4-D446-9AF8-3C7A4EFA0294}"/>
                    </a:ext>
                  </a:extLst>
                </p:cNvPr>
                <p:cNvGrpSpPr/>
                <p:nvPr/>
              </p:nvGrpSpPr>
              <p:grpSpPr>
                <a:xfrm>
                  <a:off x="10462511" y="1249481"/>
                  <a:ext cx="1192642" cy="4695825"/>
                  <a:chOff x="10375905" y="846296"/>
                  <a:chExt cx="1192642" cy="4695825"/>
                </a:xfrm>
              </p:grpSpPr>
              <p:cxnSp>
                <p:nvCxnSpPr>
                  <p:cNvPr id="528" name="Straight Connector 527">
                    <a:extLst>
                      <a:ext uri="{FF2B5EF4-FFF2-40B4-BE49-F238E27FC236}">
                        <a16:creationId xmlns:a16="http://schemas.microsoft.com/office/drawing/2014/main" id="{81D8EE23-7B83-7895-B190-8A6D2C325C2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377922" y="84629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9" name="Straight Connector 528">
                    <a:extLst>
                      <a:ext uri="{FF2B5EF4-FFF2-40B4-BE49-F238E27FC236}">
                        <a16:creationId xmlns:a16="http://schemas.microsoft.com/office/drawing/2014/main" id="{CBC89E67-06EA-DC21-A2DE-D29FE2C291B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7922" y="468375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0" name="Straight Connector 529">
                    <a:extLst>
                      <a:ext uri="{FF2B5EF4-FFF2-40B4-BE49-F238E27FC236}">
                        <a16:creationId xmlns:a16="http://schemas.microsoft.com/office/drawing/2014/main" id="{9FA33292-D132-CA21-8CB8-D49B35A35CC2}"/>
                      </a:ext>
                    </a:extLst>
                  </p:cNvPr>
                  <p:cNvCxnSpPr/>
                  <p:nvPr/>
                </p:nvCxnSpPr>
                <p:spPr>
                  <a:xfrm>
                    <a:off x="11564511" y="846296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1" name="Straight Connector 530">
                    <a:extLst>
                      <a:ext uri="{FF2B5EF4-FFF2-40B4-BE49-F238E27FC236}">
                        <a16:creationId xmlns:a16="http://schemas.microsoft.com/office/drawing/2014/main" id="{911E3B26-6C7A-C83B-0046-99BFE4EE7F7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19620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2" name="Straight Connector 531">
                    <a:extLst>
                      <a:ext uri="{FF2B5EF4-FFF2-40B4-BE49-F238E27FC236}">
                        <a16:creationId xmlns:a16="http://schemas.microsoft.com/office/drawing/2014/main" id="{DBD38592-A9C8-F3F2-35BA-3C91E17F9C9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546120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3" name="Straight Connector 532">
                    <a:extLst>
                      <a:ext uri="{FF2B5EF4-FFF2-40B4-BE49-F238E27FC236}">
                        <a16:creationId xmlns:a16="http://schemas.microsoft.com/office/drawing/2014/main" id="{689D9FA3-D71B-E307-6FCF-2AB006115AF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896032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4" name="Straight Connector 533">
                    <a:extLst>
                      <a:ext uri="{FF2B5EF4-FFF2-40B4-BE49-F238E27FC236}">
                        <a16:creationId xmlns:a16="http://schemas.microsoft.com/office/drawing/2014/main" id="{8C49B8F2-6815-3AC3-53E1-B31148E8070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245944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5" name="Straight Connector 534">
                    <a:extLst>
                      <a:ext uri="{FF2B5EF4-FFF2-40B4-BE49-F238E27FC236}">
                        <a16:creationId xmlns:a16="http://schemas.microsoft.com/office/drawing/2014/main" id="{3E503430-0E82-3BFC-779D-9E68DF9354D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59585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6" name="Straight Connector 535">
                    <a:extLst>
                      <a:ext uri="{FF2B5EF4-FFF2-40B4-BE49-F238E27FC236}">
                        <a16:creationId xmlns:a16="http://schemas.microsoft.com/office/drawing/2014/main" id="{06BE58B4-0D4F-D227-80C1-01E83BD085F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945768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7" name="Straight Connector 536">
                    <a:extLst>
                      <a:ext uri="{FF2B5EF4-FFF2-40B4-BE49-F238E27FC236}">
                        <a16:creationId xmlns:a16="http://schemas.microsoft.com/office/drawing/2014/main" id="{B1A06280-B71C-4ED0-0659-0FE8FE69326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295680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8" name="Straight Connector 537">
                    <a:extLst>
                      <a:ext uri="{FF2B5EF4-FFF2-40B4-BE49-F238E27FC236}">
                        <a16:creationId xmlns:a16="http://schemas.microsoft.com/office/drawing/2014/main" id="{AAF438C9-356A-9F3D-831C-3D29DC1663B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645592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9" name="Straight Connector 538">
                    <a:extLst>
                      <a:ext uri="{FF2B5EF4-FFF2-40B4-BE49-F238E27FC236}">
                        <a16:creationId xmlns:a16="http://schemas.microsoft.com/office/drawing/2014/main" id="{EF25D67F-F43D-5139-8815-C1E503F3F6F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995504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0" name="Straight Connector 539">
                    <a:extLst>
                      <a:ext uri="{FF2B5EF4-FFF2-40B4-BE49-F238E27FC236}">
                        <a16:creationId xmlns:a16="http://schemas.microsoft.com/office/drawing/2014/main" id="{4FF0BC66-091E-A2CD-DAEC-F7EA5B05208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4345416"/>
                    <a:ext cx="1190625" cy="846788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1" name="Straight Connector 540">
                    <a:extLst>
                      <a:ext uri="{FF2B5EF4-FFF2-40B4-BE49-F238E27FC236}">
                        <a16:creationId xmlns:a16="http://schemas.microsoft.com/office/drawing/2014/main" id="{670F72C7-A179-008E-67B2-1A28BA16D50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456455" y="90988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2" name="Straight Connector 541">
                    <a:extLst>
                      <a:ext uri="{FF2B5EF4-FFF2-40B4-BE49-F238E27FC236}">
                        <a16:creationId xmlns:a16="http://schemas.microsoft.com/office/drawing/2014/main" id="{071C1A30-DBD0-519D-FB19-60C70C4560B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348400" y="99283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3" name="Straight Connector 542">
                    <a:extLst>
                      <a:ext uri="{FF2B5EF4-FFF2-40B4-BE49-F238E27FC236}">
                        <a16:creationId xmlns:a16="http://schemas.microsoft.com/office/drawing/2014/main" id="{1016A555-3A44-B41E-7869-5B59ACDE005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240345" y="10642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4" name="Straight Connector 543">
                    <a:extLst>
                      <a:ext uri="{FF2B5EF4-FFF2-40B4-BE49-F238E27FC236}">
                        <a16:creationId xmlns:a16="http://schemas.microsoft.com/office/drawing/2014/main" id="{B54013F4-F41F-C3DF-F4E5-5E257B5DDB1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32290" y="11471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5" name="Straight Connector 544">
                    <a:extLst>
                      <a:ext uri="{FF2B5EF4-FFF2-40B4-BE49-F238E27FC236}">
                        <a16:creationId xmlns:a16="http://schemas.microsoft.com/office/drawing/2014/main" id="{1F3D7334-BE73-86D6-8180-ACEC1AAA767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024235" y="12301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6" name="Straight Connector 545">
                    <a:extLst>
                      <a:ext uri="{FF2B5EF4-FFF2-40B4-BE49-F238E27FC236}">
                        <a16:creationId xmlns:a16="http://schemas.microsoft.com/office/drawing/2014/main" id="{5616350B-F9A3-12DC-8EB2-3D8AFD72D96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916180" y="13130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7" name="Straight Connector 546">
                    <a:extLst>
                      <a:ext uri="{FF2B5EF4-FFF2-40B4-BE49-F238E27FC236}">
                        <a16:creationId xmlns:a16="http://schemas.microsoft.com/office/drawing/2014/main" id="{57BB660C-1BE8-87D7-D010-6FF876994B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808125" y="13728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8" name="Straight Connector 547">
                    <a:extLst>
                      <a:ext uri="{FF2B5EF4-FFF2-40B4-BE49-F238E27FC236}">
                        <a16:creationId xmlns:a16="http://schemas.microsoft.com/office/drawing/2014/main" id="{CD217E38-B18F-53F3-CE45-3E64637F48C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00070" y="14558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9" name="Straight Connector 548">
                    <a:extLst>
                      <a:ext uri="{FF2B5EF4-FFF2-40B4-BE49-F238E27FC236}">
                        <a16:creationId xmlns:a16="http://schemas.microsoft.com/office/drawing/2014/main" id="{73CB0375-B492-8E52-7C74-675BD5D811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592015" y="153875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0" name="Straight Connector 549">
                    <a:extLst>
                      <a:ext uri="{FF2B5EF4-FFF2-40B4-BE49-F238E27FC236}">
                        <a16:creationId xmlns:a16="http://schemas.microsoft.com/office/drawing/2014/main" id="{32589C82-A772-4261-EBC0-401E08F9F8D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483960" y="1621709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1" name="Straight Connector 550">
                    <a:extLst>
                      <a:ext uri="{FF2B5EF4-FFF2-40B4-BE49-F238E27FC236}">
                        <a16:creationId xmlns:a16="http://schemas.microsoft.com/office/drawing/2014/main" id="{ECB1E6D2-9095-47DD-8B60-7637FEC15D8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375905" y="1693084"/>
                    <a:ext cx="0" cy="3849037"/>
                  </a:xfrm>
                  <a:prstGeom prst="line">
                    <a:avLst/>
                  </a:prstGeom>
                  <a:ln w="12700">
                    <a:solidFill>
                      <a:schemeClr val="bg1">
                        <a:lumMod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555" name="Straight Connector 554">
                <a:extLst>
                  <a:ext uri="{FF2B5EF4-FFF2-40B4-BE49-F238E27FC236}">
                    <a16:creationId xmlns:a16="http://schemas.microsoft.com/office/drawing/2014/main" id="{3CDB4EA9-4C77-24A0-A518-7326C2ECD7D7}"/>
                  </a:ext>
                </a:extLst>
              </p:cNvPr>
              <p:cNvCxnSpPr/>
              <p:nvPr/>
            </p:nvCxnSpPr>
            <p:spPr>
              <a:xfrm flipV="1">
                <a:off x="8160152" y="3211573"/>
                <a:ext cx="1504985" cy="43409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6" name="Straight Connector 555">
                <a:extLst>
                  <a:ext uri="{FF2B5EF4-FFF2-40B4-BE49-F238E27FC236}">
                    <a16:creationId xmlns:a16="http://schemas.microsoft.com/office/drawing/2014/main" id="{E6AE11AF-14DF-580C-4C86-AA58356475B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50477" y="3482986"/>
                <a:ext cx="1505117" cy="29434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8" name="Straight Connector 557">
                <a:extLst>
                  <a:ext uri="{FF2B5EF4-FFF2-40B4-BE49-F238E27FC236}">
                    <a16:creationId xmlns:a16="http://schemas.microsoft.com/office/drawing/2014/main" id="{18A00516-2D30-4567-BE7B-B59DC3D0596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50052" y="3736616"/>
                <a:ext cx="1514337" cy="170203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0" name="Straight Connector 559">
                <a:extLst>
                  <a:ext uri="{FF2B5EF4-FFF2-40B4-BE49-F238E27FC236}">
                    <a16:creationId xmlns:a16="http://schemas.microsoft.com/office/drawing/2014/main" id="{56CEF223-6C77-0CA2-35E3-9649AE5D9E1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78060" y="3999825"/>
                <a:ext cx="1468265" cy="30755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2" name="Straight Connector 561">
                <a:extLst>
                  <a:ext uri="{FF2B5EF4-FFF2-40B4-BE49-F238E27FC236}">
                    <a16:creationId xmlns:a16="http://schemas.microsoft.com/office/drawing/2014/main" id="{90931272-A369-4BE9-3428-9CCB1FC8F9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51423" y="4164962"/>
                <a:ext cx="1500216" cy="96621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7" name="Straight Connector 566">
                <a:extLst>
                  <a:ext uri="{FF2B5EF4-FFF2-40B4-BE49-F238E27FC236}">
                    <a16:creationId xmlns:a16="http://schemas.microsoft.com/office/drawing/2014/main" id="{7AC866AE-A2A3-F5DD-53FE-E4BAB98085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74606" y="4302488"/>
                <a:ext cx="1487009" cy="219345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0" name="Straight Connector 569">
                <a:extLst>
                  <a:ext uri="{FF2B5EF4-FFF2-40B4-BE49-F238E27FC236}">
                    <a16:creationId xmlns:a16="http://schemas.microsoft.com/office/drawing/2014/main" id="{DE3A1BAA-2A52-1708-FF4C-E96EED832D5C}"/>
                  </a:ext>
                </a:extLst>
              </p:cNvPr>
              <p:cNvCxnSpPr>
                <a:cxnSpLocks/>
                <a:endCxn id="526" idx="0"/>
              </p:cNvCxnSpPr>
              <p:nvPr/>
            </p:nvCxnSpPr>
            <p:spPr>
              <a:xfrm flipV="1">
                <a:off x="8170490" y="2956214"/>
                <a:ext cx="1487979" cy="556047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2" name="Straight Connector 571">
                <a:extLst>
                  <a:ext uri="{FF2B5EF4-FFF2-40B4-BE49-F238E27FC236}">
                    <a16:creationId xmlns:a16="http://schemas.microsoft.com/office/drawing/2014/main" id="{502C76C0-0773-CAE3-338D-0C5D31DDC85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57793" y="2313230"/>
                <a:ext cx="2086637" cy="866887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4" name="Straight Connector 573">
                <a:extLst>
                  <a:ext uri="{FF2B5EF4-FFF2-40B4-BE49-F238E27FC236}">
                    <a16:creationId xmlns:a16="http://schemas.microsoft.com/office/drawing/2014/main" id="{0D53E0E7-4C7A-6D05-BF10-AAB1A3D92B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55780" y="4426736"/>
                <a:ext cx="1499814" cy="348168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6" name="Straight Connector 575">
                <a:extLst>
                  <a:ext uri="{FF2B5EF4-FFF2-40B4-BE49-F238E27FC236}">
                    <a16:creationId xmlns:a16="http://schemas.microsoft.com/office/drawing/2014/main" id="{E961739F-15E2-7DF7-4FDF-54184D84D0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50945" y="4560366"/>
                <a:ext cx="1512506" cy="484814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8" name="Straight Connector 577">
                <a:extLst>
                  <a:ext uri="{FF2B5EF4-FFF2-40B4-BE49-F238E27FC236}">
                    <a16:creationId xmlns:a16="http://schemas.microsoft.com/office/drawing/2014/main" id="{F10D3A9D-D7C0-0382-1A4B-2B7E02A603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74865" y="4683924"/>
                <a:ext cx="1485706" cy="626686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1" name="Straight Connector 580">
                <a:extLst>
                  <a:ext uri="{FF2B5EF4-FFF2-40B4-BE49-F238E27FC236}">
                    <a16:creationId xmlns:a16="http://schemas.microsoft.com/office/drawing/2014/main" id="{E334F9F2-F08A-F921-472F-CB1AE6BCF2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1322" y="4822458"/>
                <a:ext cx="1493495" cy="736827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3" name="Straight Connector 582">
                <a:extLst>
                  <a:ext uri="{FF2B5EF4-FFF2-40B4-BE49-F238E27FC236}">
                    <a16:creationId xmlns:a16="http://schemas.microsoft.com/office/drawing/2014/main" id="{191C2991-3679-4871-89B1-55E41E0B6E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6607" y="4946848"/>
                <a:ext cx="1476019" cy="885327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17" name="Group 1316">
              <a:extLst>
                <a:ext uri="{FF2B5EF4-FFF2-40B4-BE49-F238E27FC236}">
                  <a16:creationId xmlns:a16="http://schemas.microsoft.com/office/drawing/2014/main" id="{2F6A1499-2633-3D7C-BAE9-1A9CCDAF82C5}"/>
                </a:ext>
              </a:extLst>
            </p:cNvPr>
            <p:cNvGrpSpPr/>
            <p:nvPr/>
          </p:nvGrpSpPr>
          <p:grpSpPr>
            <a:xfrm rot="654860">
              <a:off x="7366567" y="901315"/>
              <a:ext cx="338028" cy="634528"/>
              <a:chOff x="902472" y="2929325"/>
              <a:chExt cx="338028" cy="634528"/>
            </a:xfrm>
          </p:grpSpPr>
          <p:sp>
            <p:nvSpPr>
              <p:cNvPr id="1318" name="Rectangle 1317">
                <a:extLst>
                  <a:ext uri="{FF2B5EF4-FFF2-40B4-BE49-F238E27FC236}">
                    <a16:creationId xmlns:a16="http://schemas.microsoft.com/office/drawing/2014/main" id="{F7EE2D5D-FB75-6E91-6907-3871E83FCF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04854" y="3047875"/>
                <a:ext cx="95100" cy="51597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1">
                    <a:lumMod val="50000"/>
                  </a:schemeClr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19" name="Freeform: Shape 1318">
                <a:extLst>
                  <a:ext uri="{FF2B5EF4-FFF2-40B4-BE49-F238E27FC236}">
                    <a16:creationId xmlns:a16="http://schemas.microsoft.com/office/drawing/2014/main" id="{67E52AD6-BA70-E78A-E5A5-3B65D7AE731E}"/>
                  </a:ext>
                </a:extLst>
              </p:cNvPr>
              <p:cNvSpPr/>
              <p:nvPr/>
            </p:nvSpPr>
            <p:spPr>
              <a:xfrm>
                <a:off x="1001091" y="2934854"/>
                <a:ext cx="239409" cy="626617"/>
              </a:xfrm>
              <a:custGeom>
                <a:avLst/>
                <a:gdLst>
                  <a:gd name="connsiteX0" fmla="*/ 0 w 1202871"/>
                  <a:gd name="connsiteY0" fmla="*/ 843643 h 4686300"/>
                  <a:gd name="connsiteX1" fmla="*/ 0 w 1202871"/>
                  <a:gd name="connsiteY1" fmla="*/ 4686300 h 4686300"/>
                  <a:gd name="connsiteX2" fmla="*/ 1202871 w 1202871"/>
                  <a:gd name="connsiteY2" fmla="*/ 3837214 h 4686300"/>
                  <a:gd name="connsiteX3" fmla="*/ 1202871 w 1202871"/>
                  <a:gd name="connsiteY3" fmla="*/ 0 h 4686300"/>
                  <a:gd name="connsiteX4" fmla="*/ 0 w 1202871"/>
                  <a:gd name="connsiteY4" fmla="*/ 843643 h 4686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2871" h="4686300">
                    <a:moveTo>
                      <a:pt x="0" y="843643"/>
                    </a:moveTo>
                    <a:lnTo>
                      <a:pt x="0" y="4686300"/>
                    </a:lnTo>
                    <a:lnTo>
                      <a:pt x="1202871" y="3837214"/>
                    </a:lnTo>
                    <a:lnTo>
                      <a:pt x="1202871" y="0"/>
                    </a:lnTo>
                    <a:lnTo>
                      <a:pt x="0" y="8436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accent1">
                    <a:lumMod val="50000"/>
                  </a:schemeClr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320" name="Straight Connector 1319">
                <a:extLst>
                  <a:ext uri="{FF2B5EF4-FFF2-40B4-BE49-F238E27FC236}">
                    <a16:creationId xmlns:a16="http://schemas.microsoft.com/office/drawing/2014/main" id="{D7CA5A7F-318C-E6B6-CC55-F409E133D88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02472" y="2929325"/>
                <a:ext cx="239409" cy="112806"/>
              </a:xfrm>
              <a:prstGeom prst="line">
                <a:avLst/>
              </a:prstGeom>
              <a:ln w="19050">
                <a:solidFill>
                  <a:schemeClr val="tx2">
                    <a:lumMod val="75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1" name="Straight Connector 1320">
                <a:extLst>
                  <a:ext uri="{FF2B5EF4-FFF2-40B4-BE49-F238E27FC236}">
                    <a16:creationId xmlns:a16="http://schemas.microsoft.com/office/drawing/2014/main" id="{8005FA24-64EF-75AC-554D-60BC481EF66A}"/>
                  </a:ext>
                </a:extLst>
              </p:cNvPr>
              <p:cNvCxnSpPr/>
              <p:nvPr/>
            </p:nvCxnSpPr>
            <p:spPr>
              <a:xfrm>
                <a:off x="1139500" y="2929567"/>
                <a:ext cx="98619" cy="0"/>
              </a:xfrm>
              <a:prstGeom prst="line">
                <a:avLst/>
              </a:prstGeom>
              <a:ln w="19050">
                <a:solidFill>
                  <a:schemeClr val="tx2">
                    <a:lumMod val="75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59" name="Group 1658">
            <a:extLst>
              <a:ext uri="{FF2B5EF4-FFF2-40B4-BE49-F238E27FC236}">
                <a16:creationId xmlns:a16="http://schemas.microsoft.com/office/drawing/2014/main" id="{6D76AF08-9858-FD4D-13C5-679EEC6040B2}"/>
              </a:ext>
            </a:extLst>
          </p:cNvPr>
          <p:cNvGrpSpPr/>
          <p:nvPr/>
        </p:nvGrpSpPr>
        <p:grpSpPr>
          <a:xfrm>
            <a:off x="7975796" y="3160064"/>
            <a:ext cx="2535991" cy="2178573"/>
            <a:chOff x="5779989" y="2345542"/>
            <a:chExt cx="2535991" cy="2178573"/>
          </a:xfrm>
        </p:grpSpPr>
        <p:grpSp>
          <p:nvGrpSpPr>
            <p:cNvPr id="1660" name="Group 1659">
              <a:extLst>
                <a:ext uri="{FF2B5EF4-FFF2-40B4-BE49-F238E27FC236}">
                  <a16:creationId xmlns:a16="http://schemas.microsoft.com/office/drawing/2014/main" id="{876B2AB5-97BC-FC4E-6B5F-70E23081CC6F}"/>
                </a:ext>
              </a:extLst>
            </p:cNvPr>
            <p:cNvGrpSpPr/>
            <p:nvPr/>
          </p:nvGrpSpPr>
          <p:grpSpPr>
            <a:xfrm rot="545694">
              <a:off x="6436207" y="2345542"/>
              <a:ext cx="1879773" cy="2178573"/>
              <a:chOff x="8150052" y="2313230"/>
              <a:chExt cx="2694378" cy="3518945"/>
            </a:xfrm>
            <a:noFill/>
          </p:grpSpPr>
          <p:grpSp>
            <p:nvGrpSpPr>
              <p:cNvPr id="1666" name="Group 1665">
                <a:extLst>
                  <a:ext uri="{FF2B5EF4-FFF2-40B4-BE49-F238E27FC236}">
                    <a16:creationId xmlns:a16="http://schemas.microsoft.com/office/drawing/2014/main" id="{7F6C960B-294E-F823-7947-49D5DFEEBD1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160152" y="3200303"/>
                <a:ext cx="591300" cy="1747585"/>
                <a:chOff x="10455729" y="1249481"/>
                <a:chExt cx="1202871" cy="4695825"/>
              </a:xfrm>
              <a:grpFill/>
            </p:grpSpPr>
            <p:sp>
              <p:nvSpPr>
                <p:cNvPr id="1950" name="Freeform: Shape 1949">
                  <a:extLst>
                    <a:ext uri="{FF2B5EF4-FFF2-40B4-BE49-F238E27FC236}">
                      <a16:creationId xmlns:a16="http://schemas.microsoft.com/office/drawing/2014/main" id="{2839E6E9-753F-BA77-B20B-D23C5F55B4A4}"/>
                    </a:ext>
                  </a:extLst>
                </p:cNvPr>
                <p:cNvSpPr/>
                <p:nvPr/>
              </p:nvSpPr>
              <p:spPr>
                <a:xfrm>
                  <a:off x="10455729" y="1251857"/>
                  <a:ext cx="1202871" cy="4686300"/>
                </a:xfrm>
                <a:custGeom>
                  <a:avLst/>
                  <a:gdLst>
                    <a:gd name="connsiteX0" fmla="*/ 0 w 1202871"/>
                    <a:gd name="connsiteY0" fmla="*/ 843643 h 4686300"/>
                    <a:gd name="connsiteX1" fmla="*/ 0 w 1202871"/>
                    <a:gd name="connsiteY1" fmla="*/ 4686300 h 4686300"/>
                    <a:gd name="connsiteX2" fmla="*/ 1202871 w 1202871"/>
                    <a:gd name="connsiteY2" fmla="*/ 3837214 h 4686300"/>
                    <a:gd name="connsiteX3" fmla="*/ 1202871 w 1202871"/>
                    <a:gd name="connsiteY3" fmla="*/ 0 h 4686300"/>
                    <a:gd name="connsiteX4" fmla="*/ 0 w 1202871"/>
                    <a:gd name="connsiteY4" fmla="*/ 843643 h 468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2871" h="4686300">
                      <a:moveTo>
                        <a:pt x="0" y="843643"/>
                      </a:moveTo>
                      <a:lnTo>
                        <a:pt x="0" y="4686300"/>
                      </a:lnTo>
                      <a:lnTo>
                        <a:pt x="1202871" y="3837214"/>
                      </a:lnTo>
                      <a:lnTo>
                        <a:pt x="1202871" y="0"/>
                      </a:lnTo>
                      <a:lnTo>
                        <a:pt x="0" y="843643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accent1">
                      <a:lumMod val="50000"/>
                      <a:alpha val="50000"/>
                    </a:schemeClr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951" name="Group 1950">
                  <a:extLst>
                    <a:ext uri="{FF2B5EF4-FFF2-40B4-BE49-F238E27FC236}">
                      <a16:creationId xmlns:a16="http://schemas.microsoft.com/office/drawing/2014/main" id="{84953EE0-63A0-E7E8-0E13-1E3155D5382E}"/>
                    </a:ext>
                  </a:extLst>
                </p:cNvPr>
                <p:cNvGrpSpPr/>
                <p:nvPr/>
              </p:nvGrpSpPr>
              <p:grpSpPr>
                <a:xfrm>
                  <a:off x="10462511" y="1249481"/>
                  <a:ext cx="1192642" cy="4695825"/>
                  <a:chOff x="10375905" y="846296"/>
                  <a:chExt cx="1192642" cy="4695825"/>
                </a:xfrm>
                <a:grpFill/>
              </p:grpSpPr>
              <p:cxnSp>
                <p:nvCxnSpPr>
                  <p:cNvPr id="1952" name="Straight Connector 1951">
                    <a:extLst>
                      <a:ext uri="{FF2B5EF4-FFF2-40B4-BE49-F238E27FC236}">
                        <a16:creationId xmlns:a16="http://schemas.microsoft.com/office/drawing/2014/main" id="{5B5E25CE-2EDA-6C38-DEDC-A86A4BAD141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377922" y="84629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53" name="Straight Connector 1952">
                    <a:extLst>
                      <a:ext uri="{FF2B5EF4-FFF2-40B4-BE49-F238E27FC236}">
                        <a16:creationId xmlns:a16="http://schemas.microsoft.com/office/drawing/2014/main" id="{C4DDCF36-B3F5-6338-08F6-6146DBEFEB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7922" y="468375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54" name="Straight Connector 1953">
                    <a:extLst>
                      <a:ext uri="{FF2B5EF4-FFF2-40B4-BE49-F238E27FC236}">
                        <a16:creationId xmlns:a16="http://schemas.microsoft.com/office/drawing/2014/main" id="{E9992D85-266F-70F9-163D-43797D8AD33F}"/>
                      </a:ext>
                    </a:extLst>
                  </p:cNvPr>
                  <p:cNvCxnSpPr/>
                  <p:nvPr/>
                </p:nvCxnSpPr>
                <p:spPr>
                  <a:xfrm>
                    <a:off x="11564511" y="846296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55" name="Straight Connector 1954">
                    <a:extLst>
                      <a:ext uri="{FF2B5EF4-FFF2-40B4-BE49-F238E27FC236}">
                        <a16:creationId xmlns:a16="http://schemas.microsoft.com/office/drawing/2014/main" id="{655C3E38-058B-462D-79FD-39CA1AA1777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19620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56" name="Straight Connector 1955">
                    <a:extLst>
                      <a:ext uri="{FF2B5EF4-FFF2-40B4-BE49-F238E27FC236}">
                        <a16:creationId xmlns:a16="http://schemas.microsoft.com/office/drawing/2014/main" id="{044BA595-F9A7-9444-87FC-405BE8A87D8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546120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57" name="Straight Connector 1956">
                    <a:extLst>
                      <a:ext uri="{FF2B5EF4-FFF2-40B4-BE49-F238E27FC236}">
                        <a16:creationId xmlns:a16="http://schemas.microsoft.com/office/drawing/2014/main" id="{EA6DF33A-BEFC-38EB-DECF-A9D2BE518E2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896032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58" name="Straight Connector 1957">
                    <a:extLst>
                      <a:ext uri="{FF2B5EF4-FFF2-40B4-BE49-F238E27FC236}">
                        <a16:creationId xmlns:a16="http://schemas.microsoft.com/office/drawing/2014/main" id="{D57E2395-22EA-702A-EB26-B2AA8D4C446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245944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59" name="Straight Connector 1958">
                    <a:extLst>
                      <a:ext uri="{FF2B5EF4-FFF2-40B4-BE49-F238E27FC236}">
                        <a16:creationId xmlns:a16="http://schemas.microsoft.com/office/drawing/2014/main" id="{2B61E02E-1E48-D3D6-C560-2E332E15EA6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59585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0" name="Straight Connector 1959">
                    <a:extLst>
                      <a:ext uri="{FF2B5EF4-FFF2-40B4-BE49-F238E27FC236}">
                        <a16:creationId xmlns:a16="http://schemas.microsoft.com/office/drawing/2014/main" id="{87CB58FE-60F1-0708-235F-67651E1438C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94576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1" name="Straight Connector 1960">
                    <a:extLst>
                      <a:ext uri="{FF2B5EF4-FFF2-40B4-BE49-F238E27FC236}">
                        <a16:creationId xmlns:a16="http://schemas.microsoft.com/office/drawing/2014/main" id="{B5D10EB6-4B29-D4BB-29D8-ED8E1819C90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295680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2" name="Straight Connector 1961">
                    <a:extLst>
                      <a:ext uri="{FF2B5EF4-FFF2-40B4-BE49-F238E27FC236}">
                        <a16:creationId xmlns:a16="http://schemas.microsoft.com/office/drawing/2014/main" id="{A0F1C1F8-D9B9-7392-BB36-B4E6A1FDA8D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645592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3" name="Straight Connector 1962">
                    <a:extLst>
                      <a:ext uri="{FF2B5EF4-FFF2-40B4-BE49-F238E27FC236}">
                        <a16:creationId xmlns:a16="http://schemas.microsoft.com/office/drawing/2014/main" id="{8AD4484D-B823-37FB-2664-6C5AC8BCD5A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995504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4" name="Straight Connector 1963">
                    <a:extLst>
                      <a:ext uri="{FF2B5EF4-FFF2-40B4-BE49-F238E27FC236}">
                        <a16:creationId xmlns:a16="http://schemas.microsoft.com/office/drawing/2014/main" id="{26D980E1-6D78-F8B5-4F1D-05649E0DA5C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434541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5" name="Straight Connector 1964">
                    <a:extLst>
                      <a:ext uri="{FF2B5EF4-FFF2-40B4-BE49-F238E27FC236}">
                        <a16:creationId xmlns:a16="http://schemas.microsoft.com/office/drawing/2014/main" id="{A8E28AEB-4F27-906B-8D4C-E5F2ED3D70C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456455" y="90988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6" name="Straight Connector 1965">
                    <a:extLst>
                      <a:ext uri="{FF2B5EF4-FFF2-40B4-BE49-F238E27FC236}">
                        <a16:creationId xmlns:a16="http://schemas.microsoft.com/office/drawing/2014/main" id="{83DED511-73CF-09E8-FD8C-EFF5C2B3F64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348400" y="99283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7" name="Straight Connector 1966">
                    <a:extLst>
                      <a:ext uri="{FF2B5EF4-FFF2-40B4-BE49-F238E27FC236}">
                        <a16:creationId xmlns:a16="http://schemas.microsoft.com/office/drawing/2014/main" id="{E327B6CB-B325-BDDC-0745-344E9A46667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240345" y="10642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8" name="Straight Connector 1967">
                    <a:extLst>
                      <a:ext uri="{FF2B5EF4-FFF2-40B4-BE49-F238E27FC236}">
                        <a16:creationId xmlns:a16="http://schemas.microsoft.com/office/drawing/2014/main" id="{09D433DE-57DA-B372-9CC7-B40D421A8C6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32290" y="11471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9" name="Straight Connector 1968">
                    <a:extLst>
                      <a:ext uri="{FF2B5EF4-FFF2-40B4-BE49-F238E27FC236}">
                        <a16:creationId xmlns:a16="http://schemas.microsoft.com/office/drawing/2014/main" id="{0070910F-4CCD-6F4E-7BDF-9125DCEA872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024235" y="12301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0" name="Straight Connector 1969">
                    <a:extLst>
                      <a:ext uri="{FF2B5EF4-FFF2-40B4-BE49-F238E27FC236}">
                        <a16:creationId xmlns:a16="http://schemas.microsoft.com/office/drawing/2014/main" id="{A6BBCB34-490D-83D9-398D-3FD24E0A411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916180" y="13130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1" name="Straight Connector 1970">
                    <a:extLst>
                      <a:ext uri="{FF2B5EF4-FFF2-40B4-BE49-F238E27FC236}">
                        <a16:creationId xmlns:a16="http://schemas.microsoft.com/office/drawing/2014/main" id="{CDC10370-028B-CF62-8B73-055CF0BE712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808125" y="13728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2" name="Straight Connector 1971">
                    <a:extLst>
                      <a:ext uri="{FF2B5EF4-FFF2-40B4-BE49-F238E27FC236}">
                        <a16:creationId xmlns:a16="http://schemas.microsoft.com/office/drawing/2014/main" id="{C4156942-9383-759B-2C03-2F4360EB68C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00070" y="14558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3" name="Straight Connector 1972">
                    <a:extLst>
                      <a:ext uri="{FF2B5EF4-FFF2-40B4-BE49-F238E27FC236}">
                        <a16:creationId xmlns:a16="http://schemas.microsoft.com/office/drawing/2014/main" id="{114CE706-C27F-330D-61D5-0716FFA1C95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592015" y="15387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4" name="Straight Connector 1973">
                    <a:extLst>
                      <a:ext uri="{FF2B5EF4-FFF2-40B4-BE49-F238E27FC236}">
                        <a16:creationId xmlns:a16="http://schemas.microsoft.com/office/drawing/2014/main" id="{845A6C7C-C120-0848-1216-EB6C2D903F7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483960" y="16217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5" name="Straight Connector 1974">
                    <a:extLst>
                      <a:ext uri="{FF2B5EF4-FFF2-40B4-BE49-F238E27FC236}">
                        <a16:creationId xmlns:a16="http://schemas.microsoft.com/office/drawing/2014/main" id="{BB173C48-C8F4-5EAF-8B3F-3F0D3FA48AE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375905" y="169308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667" name="Group 1666">
                <a:extLst>
                  <a:ext uri="{FF2B5EF4-FFF2-40B4-BE49-F238E27FC236}">
                    <a16:creationId xmlns:a16="http://schemas.microsoft.com/office/drawing/2014/main" id="{856906B7-2DD6-205F-7737-8BB3B8134CC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309984" y="3112924"/>
                <a:ext cx="650430" cy="1922343"/>
                <a:chOff x="10455729" y="1249481"/>
                <a:chExt cx="1202871" cy="4695825"/>
              </a:xfrm>
              <a:grpFill/>
            </p:grpSpPr>
            <p:sp>
              <p:nvSpPr>
                <p:cNvPr id="1924" name="Freeform: Shape 1923">
                  <a:extLst>
                    <a:ext uri="{FF2B5EF4-FFF2-40B4-BE49-F238E27FC236}">
                      <a16:creationId xmlns:a16="http://schemas.microsoft.com/office/drawing/2014/main" id="{831105AE-4BA2-4ABC-5DF9-7050730E2351}"/>
                    </a:ext>
                  </a:extLst>
                </p:cNvPr>
                <p:cNvSpPr/>
                <p:nvPr/>
              </p:nvSpPr>
              <p:spPr>
                <a:xfrm>
                  <a:off x="10455729" y="1251857"/>
                  <a:ext cx="1202871" cy="4686300"/>
                </a:xfrm>
                <a:custGeom>
                  <a:avLst/>
                  <a:gdLst>
                    <a:gd name="connsiteX0" fmla="*/ 0 w 1202871"/>
                    <a:gd name="connsiteY0" fmla="*/ 843643 h 4686300"/>
                    <a:gd name="connsiteX1" fmla="*/ 0 w 1202871"/>
                    <a:gd name="connsiteY1" fmla="*/ 4686300 h 4686300"/>
                    <a:gd name="connsiteX2" fmla="*/ 1202871 w 1202871"/>
                    <a:gd name="connsiteY2" fmla="*/ 3837214 h 4686300"/>
                    <a:gd name="connsiteX3" fmla="*/ 1202871 w 1202871"/>
                    <a:gd name="connsiteY3" fmla="*/ 0 h 4686300"/>
                    <a:gd name="connsiteX4" fmla="*/ 0 w 1202871"/>
                    <a:gd name="connsiteY4" fmla="*/ 843643 h 468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2871" h="4686300">
                      <a:moveTo>
                        <a:pt x="0" y="843643"/>
                      </a:moveTo>
                      <a:lnTo>
                        <a:pt x="0" y="4686300"/>
                      </a:lnTo>
                      <a:lnTo>
                        <a:pt x="1202871" y="3837214"/>
                      </a:lnTo>
                      <a:lnTo>
                        <a:pt x="1202871" y="0"/>
                      </a:lnTo>
                      <a:lnTo>
                        <a:pt x="0" y="843643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accent1">
                      <a:lumMod val="50000"/>
                      <a:alpha val="50000"/>
                    </a:schemeClr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925" name="Group 1924">
                  <a:extLst>
                    <a:ext uri="{FF2B5EF4-FFF2-40B4-BE49-F238E27FC236}">
                      <a16:creationId xmlns:a16="http://schemas.microsoft.com/office/drawing/2014/main" id="{2AF08E54-DE78-0576-A8C3-3711686D36F2}"/>
                    </a:ext>
                  </a:extLst>
                </p:cNvPr>
                <p:cNvGrpSpPr/>
                <p:nvPr/>
              </p:nvGrpSpPr>
              <p:grpSpPr>
                <a:xfrm>
                  <a:off x="10462511" y="1249481"/>
                  <a:ext cx="1192642" cy="4695825"/>
                  <a:chOff x="10375905" y="846296"/>
                  <a:chExt cx="1192642" cy="4695825"/>
                </a:xfrm>
                <a:grpFill/>
              </p:grpSpPr>
              <p:cxnSp>
                <p:nvCxnSpPr>
                  <p:cNvPr id="1926" name="Straight Connector 1925">
                    <a:extLst>
                      <a:ext uri="{FF2B5EF4-FFF2-40B4-BE49-F238E27FC236}">
                        <a16:creationId xmlns:a16="http://schemas.microsoft.com/office/drawing/2014/main" id="{A77E1BD2-8E2B-A791-D960-940D385AB2A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377922" y="84629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7" name="Straight Connector 1926">
                    <a:extLst>
                      <a:ext uri="{FF2B5EF4-FFF2-40B4-BE49-F238E27FC236}">
                        <a16:creationId xmlns:a16="http://schemas.microsoft.com/office/drawing/2014/main" id="{640F828D-7355-3710-59F9-D9AA7A22B3F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7922" y="468375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8" name="Straight Connector 1927">
                    <a:extLst>
                      <a:ext uri="{FF2B5EF4-FFF2-40B4-BE49-F238E27FC236}">
                        <a16:creationId xmlns:a16="http://schemas.microsoft.com/office/drawing/2014/main" id="{EC9BD463-0072-327A-819E-9846C874FEB8}"/>
                      </a:ext>
                    </a:extLst>
                  </p:cNvPr>
                  <p:cNvCxnSpPr/>
                  <p:nvPr/>
                </p:nvCxnSpPr>
                <p:spPr>
                  <a:xfrm>
                    <a:off x="11564511" y="846296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9" name="Straight Connector 1928">
                    <a:extLst>
                      <a:ext uri="{FF2B5EF4-FFF2-40B4-BE49-F238E27FC236}">
                        <a16:creationId xmlns:a16="http://schemas.microsoft.com/office/drawing/2014/main" id="{6BAE5DA5-0864-4827-34F6-CE6A9801A4B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19620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30" name="Straight Connector 1929">
                    <a:extLst>
                      <a:ext uri="{FF2B5EF4-FFF2-40B4-BE49-F238E27FC236}">
                        <a16:creationId xmlns:a16="http://schemas.microsoft.com/office/drawing/2014/main" id="{84FAD929-9078-D1A2-A342-389F7A3AAF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546120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31" name="Straight Connector 1930">
                    <a:extLst>
                      <a:ext uri="{FF2B5EF4-FFF2-40B4-BE49-F238E27FC236}">
                        <a16:creationId xmlns:a16="http://schemas.microsoft.com/office/drawing/2014/main" id="{6E5BBA6E-D884-0F33-F4C8-9048792350F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896032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32" name="Straight Connector 1931">
                    <a:extLst>
                      <a:ext uri="{FF2B5EF4-FFF2-40B4-BE49-F238E27FC236}">
                        <a16:creationId xmlns:a16="http://schemas.microsoft.com/office/drawing/2014/main" id="{FC3D17DC-AAE1-7CAB-C6D3-28416EFE3D5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245944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33" name="Straight Connector 1932">
                    <a:extLst>
                      <a:ext uri="{FF2B5EF4-FFF2-40B4-BE49-F238E27FC236}">
                        <a16:creationId xmlns:a16="http://schemas.microsoft.com/office/drawing/2014/main" id="{AFB84FE1-DF0D-1A6F-ADEA-C5B92BCBE0B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59585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34" name="Straight Connector 1933">
                    <a:extLst>
                      <a:ext uri="{FF2B5EF4-FFF2-40B4-BE49-F238E27FC236}">
                        <a16:creationId xmlns:a16="http://schemas.microsoft.com/office/drawing/2014/main" id="{645B72EA-FBB4-B4AB-B899-976CC3D4EFA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94576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35" name="Straight Connector 1934">
                    <a:extLst>
                      <a:ext uri="{FF2B5EF4-FFF2-40B4-BE49-F238E27FC236}">
                        <a16:creationId xmlns:a16="http://schemas.microsoft.com/office/drawing/2014/main" id="{7EFF133D-826E-83AB-4460-9E3E77864FD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295680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36" name="Straight Connector 1935">
                    <a:extLst>
                      <a:ext uri="{FF2B5EF4-FFF2-40B4-BE49-F238E27FC236}">
                        <a16:creationId xmlns:a16="http://schemas.microsoft.com/office/drawing/2014/main" id="{0822D250-5710-8F16-5E38-DC209709C99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645592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37" name="Straight Connector 1936">
                    <a:extLst>
                      <a:ext uri="{FF2B5EF4-FFF2-40B4-BE49-F238E27FC236}">
                        <a16:creationId xmlns:a16="http://schemas.microsoft.com/office/drawing/2014/main" id="{409F6470-B41A-6820-87E0-B5B1050602D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995504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38" name="Straight Connector 1937">
                    <a:extLst>
                      <a:ext uri="{FF2B5EF4-FFF2-40B4-BE49-F238E27FC236}">
                        <a16:creationId xmlns:a16="http://schemas.microsoft.com/office/drawing/2014/main" id="{86E208C1-E646-7C7D-DD89-450108938B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434541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39" name="Straight Connector 1938">
                    <a:extLst>
                      <a:ext uri="{FF2B5EF4-FFF2-40B4-BE49-F238E27FC236}">
                        <a16:creationId xmlns:a16="http://schemas.microsoft.com/office/drawing/2014/main" id="{F021CD66-2A00-0D71-C082-3FC55D10674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456455" y="90988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40" name="Straight Connector 1939">
                    <a:extLst>
                      <a:ext uri="{FF2B5EF4-FFF2-40B4-BE49-F238E27FC236}">
                        <a16:creationId xmlns:a16="http://schemas.microsoft.com/office/drawing/2014/main" id="{91A45BE9-4D8A-C228-5E0E-734E7870F9C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348400" y="99283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41" name="Straight Connector 1940">
                    <a:extLst>
                      <a:ext uri="{FF2B5EF4-FFF2-40B4-BE49-F238E27FC236}">
                        <a16:creationId xmlns:a16="http://schemas.microsoft.com/office/drawing/2014/main" id="{9147C953-7236-DB73-C2E8-B8C018B63B6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240345" y="10642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42" name="Straight Connector 1941">
                    <a:extLst>
                      <a:ext uri="{FF2B5EF4-FFF2-40B4-BE49-F238E27FC236}">
                        <a16:creationId xmlns:a16="http://schemas.microsoft.com/office/drawing/2014/main" id="{39B24CC4-BC5F-4E63-B9AD-42FC628225D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32290" y="11471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43" name="Straight Connector 1942">
                    <a:extLst>
                      <a:ext uri="{FF2B5EF4-FFF2-40B4-BE49-F238E27FC236}">
                        <a16:creationId xmlns:a16="http://schemas.microsoft.com/office/drawing/2014/main" id="{D8B48545-317B-71AC-133D-3BB2EBAE3D9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024235" y="12301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44" name="Straight Connector 1943">
                    <a:extLst>
                      <a:ext uri="{FF2B5EF4-FFF2-40B4-BE49-F238E27FC236}">
                        <a16:creationId xmlns:a16="http://schemas.microsoft.com/office/drawing/2014/main" id="{4043E881-4B35-02B8-22CE-101114D5F6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916180" y="13130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45" name="Straight Connector 1944">
                    <a:extLst>
                      <a:ext uri="{FF2B5EF4-FFF2-40B4-BE49-F238E27FC236}">
                        <a16:creationId xmlns:a16="http://schemas.microsoft.com/office/drawing/2014/main" id="{62AC0BE9-898A-3264-FFA2-9E68A4BB48E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808125" y="13728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46" name="Straight Connector 1945">
                    <a:extLst>
                      <a:ext uri="{FF2B5EF4-FFF2-40B4-BE49-F238E27FC236}">
                        <a16:creationId xmlns:a16="http://schemas.microsoft.com/office/drawing/2014/main" id="{00A6E52C-D0BD-93F3-D2D8-729058F4CD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00070" y="14558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47" name="Straight Connector 1946">
                    <a:extLst>
                      <a:ext uri="{FF2B5EF4-FFF2-40B4-BE49-F238E27FC236}">
                        <a16:creationId xmlns:a16="http://schemas.microsoft.com/office/drawing/2014/main" id="{BC252504-5118-11F2-0BD1-A284AE6F790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592015" y="15387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48" name="Straight Connector 1947">
                    <a:extLst>
                      <a:ext uri="{FF2B5EF4-FFF2-40B4-BE49-F238E27FC236}">
                        <a16:creationId xmlns:a16="http://schemas.microsoft.com/office/drawing/2014/main" id="{27F1910F-678E-840F-14AB-7783C14C59B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483960" y="16217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49" name="Straight Connector 1948">
                    <a:extLst>
                      <a:ext uri="{FF2B5EF4-FFF2-40B4-BE49-F238E27FC236}">
                        <a16:creationId xmlns:a16="http://schemas.microsoft.com/office/drawing/2014/main" id="{F7D32F93-8226-0AB8-CDD5-B144B9F21A7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375905" y="169308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668" name="Group 1667">
                <a:extLst>
                  <a:ext uri="{FF2B5EF4-FFF2-40B4-BE49-F238E27FC236}">
                    <a16:creationId xmlns:a16="http://schemas.microsoft.com/office/drawing/2014/main" id="{AD12A44A-8CB4-CBEB-2906-CF53A025A52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459814" y="3025545"/>
                <a:ext cx="709559" cy="2097101"/>
                <a:chOff x="10455729" y="1249481"/>
                <a:chExt cx="1202871" cy="4695825"/>
              </a:xfrm>
              <a:grpFill/>
            </p:grpSpPr>
            <p:sp>
              <p:nvSpPr>
                <p:cNvPr id="1898" name="Freeform: Shape 1897">
                  <a:extLst>
                    <a:ext uri="{FF2B5EF4-FFF2-40B4-BE49-F238E27FC236}">
                      <a16:creationId xmlns:a16="http://schemas.microsoft.com/office/drawing/2014/main" id="{92DC7EF9-0152-80FC-49E3-FE45D8D9DC7B}"/>
                    </a:ext>
                  </a:extLst>
                </p:cNvPr>
                <p:cNvSpPr/>
                <p:nvPr/>
              </p:nvSpPr>
              <p:spPr>
                <a:xfrm>
                  <a:off x="10455729" y="1251857"/>
                  <a:ext cx="1202871" cy="4686300"/>
                </a:xfrm>
                <a:custGeom>
                  <a:avLst/>
                  <a:gdLst>
                    <a:gd name="connsiteX0" fmla="*/ 0 w 1202871"/>
                    <a:gd name="connsiteY0" fmla="*/ 843643 h 4686300"/>
                    <a:gd name="connsiteX1" fmla="*/ 0 w 1202871"/>
                    <a:gd name="connsiteY1" fmla="*/ 4686300 h 4686300"/>
                    <a:gd name="connsiteX2" fmla="*/ 1202871 w 1202871"/>
                    <a:gd name="connsiteY2" fmla="*/ 3837214 h 4686300"/>
                    <a:gd name="connsiteX3" fmla="*/ 1202871 w 1202871"/>
                    <a:gd name="connsiteY3" fmla="*/ 0 h 4686300"/>
                    <a:gd name="connsiteX4" fmla="*/ 0 w 1202871"/>
                    <a:gd name="connsiteY4" fmla="*/ 843643 h 468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2871" h="4686300">
                      <a:moveTo>
                        <a:pt x="0" y="843643"/>
                      </a:moveTo>
                      <a:lnTo>
                        <a:pt x="0" y="4686300"/>
                      </a:lnTo>
                      <a:lnTo>
                        <a:pt x="1202871" y="3837214"/>
                      </a:lnTo>
                      <a:lnTo>
                        <a:pt x="1202871" y="0"/>
                      </a:lnTo>
                      <a:lnTo>
                        <a:pt x="0" y="843643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accent1">
                      <a:lumMod val="50000"/>
                      <a:alpha val="50000"/>
                    </a:schemeClr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899" name="Group 1898">
                  <a:extLst>
                    <a:ext uri="{FF2B5EF4-FFF2-40B4-BE49-F238E27FC236}">
                      <a16:creationId xmlns:a16="http://schemas.microsoft.com/office/drawing/2014/main" id="{FAC65CDF-983E-362C-940F-3E97C95C4276}"/>
                    </a:ext>
                  </a:extLst>
                </p:cNvPr>
                <p:cNvGrpSpPr/>
                <p:nvPr/>
              </p:nvGrpSpPr>
              <p:grpSpPr>
                <a:xfrm>
                  <a:off x="10462511" y="1249481"/>
                  <a:ext cx="1192642" cy="4695825"/>
                  <a:chOff x="10375905" y="846296"/>
                  <a:chExt cx="1192642" cy="4695825"/>
                </a:xfrm>
                <a:grpFill/>
              </p:grpSpPr>
              <p:cxnSp>
                <p:nvCxnSpPr>
                  <p:cNvPr id="1900" name="Straight Connector 1899">
                    <a:extLst>
                      <a:ext uri="{FF2B5EF4-FFF2-40B4-BE49-F238E27FC236}">
                        <a16:creationId xmlns:a16="http://schemas.microsoft.com/office/drawing/2014/main" id="{8955549D-0783-B189-66CA-A705B9D080F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377922" y="84629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1" name="Straight Connector 1900">
                    <a:extLst>
                      <a:ext uri="{FF2B5EF4-FFF2-40B4-BE49-F238E27FC236}">
                        <a16:creationId xmlns:a16="http://schemas.microsoft.com/office/drawing/2014/main" id="{E0FE112C-217A-2440-076D-E3B3FA93E0A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7922" y="468375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2" name="Straight Connector 1901">
                    <a:extLst>
                      <a:ext uri="{FF2B5EF4-FFF2-40B4-BE49-F238E27FC236}">
                        <a16:creationId xmlns:a16="http://schemas.microsoft.com/office/drawing/2014/main" id="{EA108B29-294C-C9A6-E142-3FE8746A9DC1}"/>
                      </a:ext>
                    </a:extLst>
                  </p:cNvPr>
                  <p:cNvCxnSpPr/>
                  <p:nvPr/>
                </p:nvCxnSpPr>
                <p:spPr>
                  <a:xfrm>
                    <a:off x="11564511" y="846296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3" name="Straight Connector 1902">
                    <a:extLst>
                      <a:ext uri="{FF2B5EF4-FFF2-40B4-BE49-F238E27FC236}">
                        <a16:creationId xmlns:a16="http://schemas.microsoft.com/office/drawing/2014/main" id="{2E7054F4-8E8D-F6AF-2F41-11A194862C6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19620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4" name="Straight Connector 1903">
                    <a:extLst>
                      <a:ext uri="{FF2B5EF4-FFF2-40B4-BE49-F238E27FC236}">
                        <a16:creationId xmlns:a16="http://schemas.microsoft.com/office/drawing/2014/main" id="{ACCF2387-A51C-71C7-C0C4-9C6FAB00E73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546120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5" name="Straight Connector 1904">
                    <a:extLst>
                      <a:ext uri="{FF2B5EF4-FFF2-40B4-BE49-F238E27FC236}">
                        <a16:creationId xmlns:a16="http://schemas.microsoft.com/office/drawing/2014/main" id="{E6F41883-6E50-E614-8356-C38D9129A26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896032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6" name="Straight Connector 1905">
                    <a:extLst>
                      <a:ext uri="{FF2B5EF4-FFF2-40B4-BE49-F238E27FC236}">
                        <a16:creationId xmlns:a16="http://schemas.microsoft.com/office/drawing/2014/main" id="{3DBA096D-4675-9E84-6B56-7CEEADD5AE8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245944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7" name="Straight Connector 1906">
                    <a:extLst>
                      <a:ext uri="{FF2B5EF4-FFF2-40B4-BE49-F238E27FC236}">
                        <a16:creationId xmlns:a16="http://schemas.microsoft.com/office/drawing/2014/main" id="{EEDAE02C-40DE-037B-F67D-8532271A17E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59585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8" name="Straight Connector 1907">
                    <a:extLst>
                      <a:ext uri="{FF2B5EF4-FFF2-40B4-BE49-F238E27FC236}">
                        <a16:creationId xmlns:a16="http://schemas.microsoft.com/office/drawing/2014/main" id="{F5462D49-B15F-E354-7375-77329509E0B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94576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9" name="Straight Connector 1908">
                    <a:extLst>
                      <a:ext uri="{FF2B5EF4-FFF2-40B4-BE49-F238E27FC236}">
                        <a16:creationId xmlns:a16="http://schemas.microsoft.com/office/drawing/2014/main" id="{92F8002C-B3B7-7AD9-B6F9-9FA8DD3628B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295680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0" name="Straight Connector 1909">
                    <a:extLst>
                      <a:ext uri="{FF2B5EF4-FFF2-40B4-BE49-F238E27FC236}">
                        <a16:creationId xmlns:a16="http://schemas.microsoft.com/office/drawing/2014/main" id="{934F1744-E065-0885-416F-DE4FE2B6AD6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645592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1" name="Straight Connector 1910">
                    <a:extLst>
                      <a:ext uri="{FF2B5EF4-FFF2-40B4-BE49-F238E27FC236}">
                        <a16:creationId xmlns:a16="http://schemas.microsoft.com/office/drawing/2014/main" id="{50C67E91-1A2D-670F-7BDA-E20D1EDE57D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995504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2" name="Straight Connector 1911">
                    <a:extLst>
                      <a:ext uri="{FF2B5EF4-FFF2-40B4-BE49-F238E27FC236}">
                        <a16:creationId xmlns:a16="http://schemas.microsoft.com/office/drawing/2014/main" id="{5D92C3B8-FB55-76E5-1DD6-997D2B685EA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434541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3" name="Straight Connector 1912">
                    <a:extLst>
                      <a:ext uri="{FF2B5EF4-FFF2-40B4-BE49-F238E27FC236}">
                        <a16:creationId xmlns:a16="http://schemas.microsoft.com/office/drawing/2014/main" id="{E64C120C-9BA2-A775-EAD6-E5889C4E7FF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456455" y="90988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4" name="Straight Connector 1913">
                    <a:extLst>
                      <a:ext uri="{FF2B5EF4-FFF2-40B4-BE49-F238E27FC236}">
                        <a16:creationId xmlns:a16="http://schemas.microsoft.com/office/drawing/2014/main" id="{66E5EFC7-BF2A-07A5-A07A-40D3196E534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348400" y="99283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5" name="Straight Connector 1914">
                    <a:extLst>
                      <a:ext uri="{FF2B5EF4-FFF2-40B4-BE49-F238E27FC236}">
                        <a16:creationId xmlns:a16="http://schemas.microsoft.com/office/drawing/2014/main" id="{EDC825BB-655E-F968-7F63-3B32FC0755C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240345" y="10642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6" name="Straight Connector 1915">
                    <a:extLst>
                      <a:ext uri="{FF2B5EF4-FFF2-40B4-BE49-F238E27FC236}">
                        <a16:creationId xmlns:a16="http://schemas.microsoft.com/office/drawing/2014/main" id="{6D115AEC-9247-E0F4-B180-54CAB9684E2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32290" y="11471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7" name="Straight Connector 1916">
                    <a:extLst>
                      <a:ext uri="{FF2B5EF4-FFF2-40B4-BE49-F238E27FC236}">
                        <a16:creationId xmlns:a16="http://schemas.microsoft.com/office/drawing/2014/main" id="{C93B6350-259F-2114-ACAC-1BF552B6B2B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024235" y="12301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8" name="Straight Connector 1917">
                    <a:extLst>
                      <a:ext uri="{FF2B5EF4-FFF2-40B4-BE49-F238E27FC236}">
                        <a16:creationId xmlns:a16="http://schemas.microsoft.com/office/drawing/2014/main" id="{F7F320B5-B0ED-6937-FB6E-D00497223A4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916180" y="13130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9" name="Straight Connector 1918">
                    <a:extLst>
                      <a:ext uri="{FF2B5EF4-FFF2-40B4-BE49-F238E27FC236}">
                        <a16:creationId xmlns:a16="http://schemas.microsoft.com/office/drawing/2014/main" id="{1138780E-833E-D942-3B6F-B8BE04980C6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808125" y="13728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0" name="Straight Connector 1919">
                    <a:extLst>
                      <a:ext uri="{FF2B5EF4-FFF2-40B4-BE49-F238E27FC236}">
                        <a16:creationId xmlns:a16="http://schemas.microsoft.com/office/drawing/2014/main" id="{45AF1A9B-9FF5-1A90-A745-5DA9425DB78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00070" y="14558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1" name="Straight Connector 1920">
                    <a:extLst>
                      <a:ext uri="{FF2B5EF4-FFF2-40B4-BE49-F238E27FC236}">
                        <a16:creationId xmlns:a16="http://schemas.microsoft.com/office/drawing/2014/main" id="{4582D02A-6E35-03B4-D6D9-CD1D0A92520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592015" y="15387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2" name="Straight Connector 1921">
                    <a:extLst>
                      <a:ext uri="{FF2B5EF4-FFF2-40B4-BE49-F238E27FC236}">
                        <a16:creationId xmlns:a16="http://schemas.microsoft.com/office/drawing/2014/main" id="{0F2C5310-7AFB-A4F1-D58B-1749732701B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483960" y="16217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3" name="Straight Connector 1922">
                    <a:extLst>
                      <a:ext uri="{FF2B5EF4-FFF2-40B4-BE49-F238E27FC236}">
                        <a16:creationId xmlns:a16="http://schemas.microsoft.com/office/drawing/2014/main" id="{81636623-D496-FE5C-AA7D-7A2E6157E5B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375905" y="169308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669" name="Group 1668">
                <a:extLst>
                  <a:ext uri="{FF2B5EF4-FFF2-40B4-BE49-F238E27FC236}">
                    <a16:creationId xmlns:a16="http://schemas.microsoft.com/office/drawing/2014/main" id="{B3D59928-205B-C4FF-A328-437AF9E79EF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609647" y="2938165"/>
                <a:ext cx="768690" cy="2271860"/>
                <a:chOff x="10455729" y="1249481"/>
                <a:chExt cx="1202871" cy="4695825"/>
              </a:xfrm>
              <a:grpFill/>
            </p:grpSpPr>
            <p:sp>
              <p:nvSpPr>
                <p:cNvPr id="1872" name="Freeform: Shape 1871">
                  <a:extLst>
                    <a:ext uri="{FF2B5EF4-FFF2-40B4-BE49-F238E27FC236}">
                      <a16:creationId xmlns:a16="http://schemas.microsoft.com/office/drawing/2014/main" id="{D94486C2-D42F-C879-8940-86B31AF328DB}"/>
                    </a:ext>
                  </a:extLst>
                </p:cNvPr>
                <p:cNvSpPr/>
                <p:nvPr/>
              </p:nvSpPr>
              <p:spPr>
                <a:xfrm>
                  <a:off x="10455729" y="1251857"/>
                  <a:ext cx="1202871" cy="4686300"/>
                </a:xfrm>
                <a:custGeom>
                  <a:avLst/>
                  <a:gdLst>
                    <a:gd name="connsiteX0" fmla="*/ 0 w 1202871"/>
                    <a:gd name="connsiteY0" fmla="*/ 843643 h 4686300"/>
                    <a:gd name="connsiteX1" fmla="*/ 0 w 1202871"/>
                    <a:gd name="connsiteY1" fmla="*/ 4686300 h 4686300"/>
                    <a:gd name="connsiteX2" fmla="*/ 1202871 w 1202871"/>
                    <a:gd name="connsiteY2" fmla="*/ 3837214 h 4686300"/>
                    <a:gd name="connsiteX3" fmla="*/ 1202871 w 1202871"/>
                    <a:gd name="connsiteY3" fmla="*/ 0 h 4686300"/>
                    <a:gd name="connsiteX4" fmla="*/ 0 w 1202871"/>
                    <a:gd name="connsiteY4" fmla="*/ 843643 h 468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2871" h="4686300">
                      <a:moveTo>
                        <a:pt x="0" y="843643"/>
                      </a:moveTo>
                      <a:lnTo>
                        <a:pt x="0" y="4686300"/>
                      </a:lnTo>
                      <a:lnTo>
                        <a:pt x="1202871" y="3837214"/>
                      </a:lnTo>
                      <a:lnTo>
                        <a:pt x="1202871" y="0"/>
                      </a:lnTo>
                      <a:lnTo>
                        <a:pt x="0" y="843643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accent1">
                      <a:lumMod val="50000"/>
                      <a:alpha val="50000"/>
                    </a:schemeClr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873" name="Group 1872">
                  <a:extLst>
                    <a:ext uri="{FF2B5EF4-FFF2-40B4-BE49-F238E27FC236}">
                      <a16:creationId xmlns:a16="http://schemas.microsoft.com/office/drawing/2014/main" id="{A0253297-1E3E-FB7C-7786-7E9B8E39D6FB}"/>
                    </a:ext>
                  </a:extLst>
                </p:cNvPr>
                <p:cNvGrpSpPr/>
                <p:nvPr/>
              </p:nvGrpSpPr>
              <p:grpSpPr>
                <a:xfrm>
                  <a:off x="10462511" y="1249481"/>
                  <a:ext cx="1192642" cy="4695825"/>
                  <a:chOff x="10375905" y="846296"/>
                  <a:chExt cx="1192642" cy="4695825"/>
                </a:xfrm>
                <a:grpFill/>
              </p:grpSpPr>
              <p:cxnSp>
                <p:nvCxnSpPr>
                  <p:cNvPr id="1874" name="Straight Connector 1873">
                    <a:extLst>
                      <a:ext uri="{FF2B5EF4-FFF2-40B4-BE49-F238E27FC236}">
                        <a16:creationId xmlns:a16="http://schemas.microsoft.com/office/drawing/2014/main" id="{B79E44D9-29B5-C064-F241-58845497465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377922" y="84629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75" name="Straight Connector 1874">
                    <a:extLst>
                      <a:ext uri="{FF2B5EF4-FFF2-40B4-BE49-F238E27FC236}">
                        <a16:creationId xmlns:a16="http://schemas.microsoft.com/office/drawing/2014/main" id="{DB76C718-E057-D59C-DFB2-CC0C3A49739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7922" y="468375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76" name="Straight Connector 1875">
                    <a:extLst>
                      <a:ext uri="{FF2B5EF4-FFF2-40B4-BE49-F238E27FC236}">
                        <a16:creationId xmlns:a16="http://schemas.microsoft.com/office/drawing/2014/main" id="{6C126974-89C7-DAD9-2ED7-C206867295DA}"/>
                      </a:ext>
                    </a:extLst>
                  </p:cNvPr>
                  <p:cNvCxnSpPr/>
                  <p:nvPr/>
                </p:nvCxnSpPr>
                <p:spPr>
                  <a:xfrm>
                    <a:off x="11564511" y="846296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77" name="Straight Connector 1876">
                    <a:extLst>
                      <a:ext uri="{FF2B5EF4-FFF2-40B4-BE49-F238E27FC236}">
                        <a16:creationId xmlns:a16="http://schemas.microsoft.com/office/drawing/2014/main" id="{135EF5B5-2C04-1394-AC6D-43F3556B70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19620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78" name="Straight Connector 1877">
                    <a:extLst>
                      <a:ext uri="{FF2B5EF4-FFF2-40B4-BE49-F238E27FC236}">
                        <a16:creationId xmlns:a16="http://schemas.microsoft.com/office/drawing/2014/main" id="{22320C61-243A-F336-01B1-8160259BD8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546120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79" name="Straight Connector 1878">
                    <a:extLst>
                      <a:ext uri="{FF2B5EF4-FFF2-40B4-BE49-F238E27FC236}">
                        <a16:creationId xmlns:a16="http://schemas.microsoft.com/office/drawing/2014/main" id="{BEA71AEA-EF0A-B7F5-08D7-C830E269AC4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896032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80" name="Straight Connector 1879">
                    <a:extLst>
                      <a:ext uri="{FF2B5EF4-FFF2-40B4-BE49-F238E27FC236}">
                        <a16:creationId xmlns:a16="http://schemas.microsoft.com/office/drawing/2014/main" id="{1085DE9F-C90F-83C7-02B6-0A19B1BA715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245944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81" name="Straight Connector 1880">
                    <a:extLst>
                      <a:ext uri="{FF2B5EF4-FFF2-40B4-BE49-F238E27FC236}">
                        <a16:creationId xmlns:a16="http://schemas.microsoft.com/office/drawing/2014/main" id="{3E9423AC-07C4-ACBF-EEAB-5A2EA7CD9B8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59585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82" name="Straight Connector 1881">
                    <a:extLst>
                      <a:ext uri="{FF2B5EF4-FFF2-40B4-BE49-F238E27FC236}">
                        <a16:creationId xmlns:a16="http://schemas.microsoft.com/office/drawing/2014/main" id="{A6E286C3-594F-56AC-9B2F-F1BEF279F5C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94576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83" name="Straight Connector 1882">
                    <a:extLst>
                      <a:ext uri="{FF2B5EF4-FFF2-40B4-BE49-F238E27FC236}">
                        <a16:creationId xmlns:a16="http://schemas.microsoft.com/office/drawing/2014/main" id="{D68442AC-AD13-FFC6-A9F7-27FCCF4D8A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295680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84" name="Straight Connector 1883">
                    <a:extLst>
                      <a:ext uri="{FF2B5EF4-FFF2-40B4-BE49-F238E27FC236}">
                        <a16:creationId xmlns:a16="http://schemas.microsoft.com/office/drawing/2014/main" id="{47F9E5FA-C684-B005-506C-C131C4D54D4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645592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85" name="Straight Connector 1884">
                    <a:extLst>
                      <a:ext uri="{FF2B5EF4-FFF2-40B4-BE49-F238E27FC236}">
                        <a16:creationId xmlns:a16="http://schemas.microsoft.com/office/drawing/2014/main" id="{688D6AEF-5925-069A-7393-879A1F39D9D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995504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86" name="Straight Connector 1885">
                    <a:extLst>
                      <a:ext uri="{FF2B5EF4-FFF2-40B4-BE49-F238E27FC236}">
                        <a16:creationId xmlns:a16="http://schemas.microsoft.com/office/drawing/2014/main" id="{3395D522-60A9-6FC7-4335-2816BF1619D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434541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87" name="Straight Connector 1886">
                    <a:extLst>
                      <a:ext uri="{FF2B5EF4-FFF2-40B4-BE49-F238E27FC236}">
                        <a16:creationId xmlns:a16="http://schemas.microsoft.com/office/drawing/2014/main" id="{62682960-7BAE-2D6D-0BD1-BBA9A937EC7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456455" y="90988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88" name="Straight Connector 1887">
                    <a:extLst>
                      <a:ext uri="{FF2B5EF4-FFF2-40B4-BE49-F238E27FC236}">
                        <a16:creationId xmlns:a16="http://schemas.microsoft.com/office/drawing/2014/main" id="{B1710873-6223-F326-BCBA-01260FDDEF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348400" y="99283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89" name="Straight Connector 1888">
                    <a:extLst>
                      <a:ext uri="{FF2B5EF4-FFF2-40B4-BE49-F238E27FC236}">
                        <a16:creationId xmlns:a16="http://schemas.microsoft.com/office/drawing/2014/main" id="{59CE7A70-DB5B-E205-F54A-FA31DBF0A9C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240345" y="10642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0" name="Straight Connector 1889">
                    <a:extLst>
                      <a:ext uri="{FF2B5EF4-FFF2-40B4-BE49-F238E27FC236}">
                        <a16:creationId xmlns:a16="http://schemas.microsoft.com/office/drawing/2014/main" id="{26084272-7B64-F38F-EB5D-1B1EBAB3ED5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32290" y="11471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1" name="Straight Connector 1890">
                    <a:extLst>
                      <a:ext uri="{FF2B5EF4-FFF2-40B4-BE49-F238E27FC236}">
                        <a16:creationId xmlns:a16="http://schemas.microsoft.com/office/drawing/2014/main" id="{9B315C87-FF8E-37F2-AC37-F7278FCC2DB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024235" y="12301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2" name="Straight Connector 1891">
                    <a:extLst>
                      <a:ext uri="{FF2B5EF4-FFF2-40B4-BE49-F238E27FC236}">
                        <a16:creationId xmlns:a16="http://schemas.microsoft.com/office/drawing/2014/main" id="{33A68528-21BA-4E09-1640-0066AC200C9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916180" y="13130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3" name="Straight Connector 1892">
                    <a:extLst>
                      <a:ext uri="{FF2B5EF4-FFF2-40B4-BE49-F238E27FC236}">
                        <a16:creationId xmlns:a16="http://schemas.microsoft.com/office/drawing/2014/main" id="{01087358-AA47-F5AE-6847-780ECAA70A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808125" y="13728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4" name="Straight Connector 1893">
                    <a:extLst>
                      <a:ext uri="{FF2B5EF4-FFF2-40B4-BE49-F238E27FC236}">
                        <a16:creationId xmlns:a16="http://schemas.microsoft.com/office/drawing/2014/main" id="{B5F1D2A3-4E86-7B36-A947-1172652FCEF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00070" y="14558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5" name="Straight Connector 1894">
                    <a:extLst>
                      <a:ext uri="{FF2B5EF4-FFF2-40B4-BE49-F238E27FC236}">
                        <a16:creationId xmlns:a16="http://schemas.microsoft.com/office/drawing/2014/main" id="{F97D41F3-E662-2AF6-C810-E7E3774197B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592015" y="15387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6" name="Straight Connector 1895">
                    <a:extLst>
                      <a:ext uri="{FF2B5EF4-FFF2-40B4-BE49-F238E27FC236}">
                        <a16:creationId xmlns:a16="http://schemas.microsoft.com/office/drawing/2014/main" id="{F8BB8BFA-11E6-CF45-3F54-7E7E0A6F83B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483960" y="16217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97" name="Straight Connector 1896">
                    <a:extLst>
                      <a:ext uri="{FF2B5EF4-FFF2-40B4-BE49-F238E27FC236}">
                        <a16:creationId xmlns:a16="http://schemas.microsoft.com/office/drawing/2014/main" id="{312F1702-9370-A811-7546-CB71FE9A501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375905" y="169308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670" name="Group 1669">
                <a:extLst>
                  <a:ext uri="{FF2B5EF4-FFF2-40B4-BE49-F238E27FC236}">
                    <a16:creationId xmlns:a16="http://schemas.microsoft.com/office/drawing/2014/main" id="{E7C84EEA-4769-CE3A-D3D4-A022123A514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759479" y="2850786"/>
                <a:ext cx="827820" cy="2446619"/>
                <a:chOff x="10455729" y="1249481"/>
                <a:chExt cx="1202871" cy="4695825"/>
              </a:xfrm>
              <a:grpFill/>
            </p:grpSpPr>
            <p:sp>
              <p:nvSpPr>
                <p:cNvPr id="1846" name="Freeform: Shape 1845">
                  <a:extLst>
                    <a:ext uri="{FF2B5EF4-FFF2-40B4-BE49-F238E27FC236}">
                      <a16:creationId xmlns:a16="http://schemas.microsoft.com/office/drawing/2014/main" id="{158136AB-1D6A-8736-7604-35E09D27C9B7}"/>
                    </a:ext>
                  </a:extLst>
                </p:cNvPr>
                <p:cNvSpPr/>
                <p:nvPr/>
              </p:nvSpPr>
              <p:spPr>
                <a:xfrm>
                  <a:off x="10455729" y="1251857"/>
                  <a:ext cx="1202871" cy="4686300"/>
                </a:xfrm>
                <a:custGeom>
                  <a:avLst/>
                  <a:gdLst>
                    <a:gd name="connsiteX0" fmla="*/ 0 w 1202871"/>
                    <a:gd name="connsiteY0" fmla="*/ 843643 h 4686300"/>
                    <a:gd name="connsiteX1" fmla="*/ 0 w 1202871"/>
                    <a:gd name="connsiteY1" fmla="*/ 4686300 h 4686300"/>
                    <a:gd name="connsiteX2" fmla="*/ 1202871 w 1202871"/>
                    <a:gd name="connsiteY2" fmla="*/ 3837214 h 4686300"/>
                    <a:gd name="connsiteX3" fmla="*/ 1202871 w 1202871"/>
                    <a:gd name="connsiteY3" fmla="*/ 0 h 4686300"/>
                    <a:gd name="connsiteX4" fmla="*/ 0 w 1202871"/>
                    <a:gd name="connsiteY4" fmla="*/ 843643 h 468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2871" h="4686300">
                      <a:moveTo>
                        <a:pt x="0" y="843643"/>
                      </a:moveTo>
                      <a:lnTo>
                        <a:pt x="0" y="4686300"/>
                      </a:lnTo>
                      <a:lnTo>
                        <a:pt x="1202871" y="3837214"/>
                      </a:lnTo>
                      <a:lnTo>
                        <a:pt x="1202871" y="0"/>
                      </a:lnTo>
                      <a:lnTo>
                        <a:pt x="0" y="843643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accent1">
                      <a:lumMod val="50000"/>
                      <a:alpha val="50000"/>
                    </a:schemeClr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847" name="Group 1846">
                  <a:extLst>
                    <a:ext uri="{FF2B5EF4-FFF2-40B4-BE49-F238E27FC236}">
                      <a16:creationId xmlns:a16="http://schemas.microsoft.com/office/drawing/2014/main" id="{076A892E-31D7-96E9-8319-6F0E400C2D95}"/>
                    </a:ext>
                  </a:extLst>
                </p:cNvPr>
                <p:cNvGrpSpPr/>
                <p:nvPr/>
              </p:nvGrpSpPr>
              <p:grpSpPr>
                <a:xfrm>
                  <a:off x="10462511" y="1249481"/>
                  <a:ext cx="1192642" cy="4695825"/>
                  <a:chOff x="10375905" y="846296"/>
                  <a:chExt cx="1192642" cy="4695825"/>
                </a:xfrm>
                <a:grpFill/>
              </p:grpSpPr>
              <p:cxnSp>
                <p:nvCxnSpPr>
                  <p:cNvPr id="1848" name="Straight Connector 1847">
                    <a:extLst>
                      <a:ext uri="{FF2B5EF4-FFF2-40B4-BE49-F238E27FC236}">
                        <a16:creationId xmlns:a16="http://schemas.microsoft.com/office/drawing/2014/main" id="{BABF182B-297E-665D-1CE6-650F7ABD5C1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377922" y="84629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9" name="Straight Connector 1848">
                    <a:extLst>
                      <a:ext uri="{FF2B5EF4-FFF2-40B4-BE49-F238E27FC236}">
                        <a16:creationId xmlns:a16="http://schemas.microsoft.com/office/drawing/2014/main" id="{B6322CE3-0D3A-0445-2F95-2F6B4BE3AE9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7922" y="468375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0" name="Straight Connector 1849">
                    <a:extLst>
                      <a:ext uri="{FF2B5EF4-FFF2-40B4-BE49-F238E27FC236}">
                        <a16:creationId xmlns:a16="http://schemas.microsoft.com/office/drawing/2014/main" id="{5287C157-4D1A-E137-3C73-D9CE53F30400}"/>
                      </a:ext>
                    </a:extLst>
                  </p:cNvPr>
                  <p:cNvCxnSpPr/>
                  <p:nvPr/>
                </p:nvCxnSpPr>
                <p:spPr>
                  <a:xfrm>
                    <a:off x="11564511" y="846296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1" name="Straight Connector 1850">
                    <a:extLst>
                      <a:ext uri="{FF2B5EF4-FFF2-40B4-BE49-F238E27FC236}">
                        <a16:creationId xmlns:a16="http://schemas.microsoft.com/office/drawing/2014/main" id="{BD7C70C5-9E74-5488-7592-72B3771DFAE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19620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2" name="Straight Connector 1851">
                    <a:extLst>
                      <a:ext uri="{FF2B5EF4-FFF2-40B4-BE49-F238E27FC236}">
                        <a16:creationId xmlns:a16="http://schemas.microsoft.com/office/drawing/2014/main" id="{7E60001A-787F-933F-DBA0-03F44C22824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546120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3" name="Straight Connector 1852">
                    <a:extLst>
                      <a:ext uri="{FF2B5EF4-FFF2-40B4-BE49-F238E27FC236}">
                        <a16:creationId xmlns:a16="http://schemas.microsoft.com/office/drawing/2014/main" id="{EF433982-43A3-EB1E-7B50-26AE25306AD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896032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4" name="Straight Connector 1853">
                    <a:extLst>
                      <a:ext uri="{FF2B5EF4-FFF2-40B4-BE49-F238E27FC236}">
                        <a16:creationId xmlns:a16="http://schemas.microsoft.com/office/drawing/2014/main" id="{F046CADB-5CAF-A6DB-D1BC-FC659F2DB6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245944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5" name="Straight Connector 1854">
                    <a:extLst>
                      <a:ext uri="{FF2B5EF4-FFF2-40B4-BE49-F238E27FC236}">
                        <a16:creationId xmlns:a16="http://schemas.microsoft.com/office/drawing/2014/main" id="{9318DAAA-9FFA-3DC7-E171-C26DC42C0F5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59585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6" name="Straight Connector 1855">
                    <a:extLst>
                      <a:ext uri="{FF2B5EF4-FFF2-40B4-BE49-F238E27FC236}">
                        <a16:creationId xmlns:a16="http://schemas.microsoft.com/office/drawing/2014/main" id="{70AD5EA3-142B-531F-41B9-1DEA4A2AAE6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94576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7" name="Straight Connector 1856">
                    <a:extLst>
                      <a:ext uri="{FF2B5EF4-FFF2-40B4-BE49-F238E27FC236}">
                        <a16:creationId xmlns:a16="http://schemas.microsoft.com/office/drawing/2014/main" id="{2182E6B8-4E44-F635-0758-48086B5E59C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295680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8" name="Straight Connector 1857">
                    <a:extLst>
                      <a:ext uri="{FF2B5EF4-FFF2-40B4-BE49-F238E27FC236}">
                        <a16:creationId xmlns:a16="http://schemas.microsoft.com/office/drawing/2014/main" id="{9474855A-19D4-69DC-0DDF-83E99446EF7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645592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9" name="Straight Connector 1858">
                    <a:extLst>
                      <a:ext uri="{FF2B5EF4-FFF2-40B4-BE49-F238E27FC236}">
                        <a16:creationId xmlns:a16="http://schemas.microsoft.com/office/drawing/2014/main" id="{D3B374C7-FD57-E3F5-BC3B-3698BE3C5D8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995504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60" name="Straight Connector 1859">
                    <a:extLst>
                      <a:ext uri="{FF2B5EF4-FFF2-40B4-BE49-F238E27FC236}">
                        <a16:creationId xmlns:a16="http://schemas.microsoft.com/office/drawing/2014/main" id="{123F6693-4F34-CDA5-EF96-E3E41BF146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434541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61" name="Straight Connector 1860">
                    <a:extLst>
                      <a:ext uri="{FF2B5EF4-FFF2-40B4-BE49-F238E27FC236}">
                        <a16:creationId xmlns:a16="http://schemas.microsoft.com/office/drawing/2014/main" id="{94F1F157-3D7B-9B42-69B5-DB15F6DCAA0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456455" y="90988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62" name="Straight Connector 1861">
                    <a:extLst>
                      <a:ext uri="{FF2B5EF4-FFF2-40B4-BE49-F238E27FC236}">
                        <a16:creationId xmlns:a16="http://schemas.microsoft.com/office/drawing/2014/main" id="{18E1C176-6A2D-D993-6FC7-F71DBF247D6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348400" y="99283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63" name="Straight Connector 1862">
                    <a:extLst>
                      <a:ext uri="{FF2B5EF4-FFF2-40B4-BE49-F238E27FC236}">
                        <a16:creationId xmlns:a16="http://schemas.microsoft.com/office/drawing/2014/main" id="{966F59BB-C434-EF6D-B7C7-1E27C5D233F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240345" y="10642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64" name="Straight Connector 1863">
                    <a:extLst>
                      <a:ext uri="{FF2B5EF4-FFF2-40B4-BE49-F238E27FC236}">
                        <a16:creationId xmlns:a16="http://schemas.microsoft.com/office/drawing/2014/main" id="{A47D3EDD-1965-33A0-675A-EB2C25047CA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32290" y="11471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65" name="Straight Connector 1864">
                    <a:extLst>
                      <a:ext uri="{FF2B5EF4-FFF2-40B4-BE49-F238E27FC236}">
                        <a16:creationId xmlns:a16="http://schemas.microsoft.com/office/drawing/2014/main" id="{D2CFB65E-29C0-A7CC-1CC4-D5A01C40946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024235" y="12301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66" name="Straight Connector 1865">
                    <a:extLst>
                      <a:ext uri="{FF2B5EF4-FFF2-40B4-BE49-F238E27FC236}">
                        <a16:creationId xmlns:a16="http://schemas.microsoft.com/office/drawing/2014/main" id="{DB31E143-F5B5-734B-57EA-2E558CD1F84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916180" y="13130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67" name="Straight Connector 1866">
                    <a:extLst>
                      <a:ext uri="{FF2B5EF4-FFF2-40B4-BE49-F238E27FC236}">
                        <a16:creationId xmlns:a16="http://schemas.microsoft.com/office/drawing/2014/main" id="{45F2C008-3C11-A6BC-398F-9B78984BE4A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808125" y="13728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68" name="Straight Connector 1867">
                    <a:extLst>
                      <a:ext uri="{FF2B5EF4-FFF2-40B4-BE49-F238E27FC236}">
                        <a16:creationId xmlns:a16="http://schemas.microsoft.com/office/drawing/2014/main" id="{1203FD98-1700-37FA-9AFE-5123C891C8F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00070" y="14558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69" name="Straight Connector 1868">
                    <a:extLst>
                      <a:ext uri="{FF2B5EF4-FFF2-40B4-BE49-F238E27FC236}">
                        <a16:creationId xmlns:a16="http://schemas.microsoft.com/office/drawing/2014/main" id="{91970B80-6893-3E1F-BBE4-3157208EC44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592015" y="15387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70" name="Straight Connector 1869">
                    <a:extLst>
                      <a:ext uri="{FF2B5EF4-FFF2-40B4-BE49-F238E27FC236}">
                        <a16:creationId xmlns:a16="http://schemas.microsoft.com/office/drawing/2014/main" id="{5D4B23E7-0480-47EC-A13B-07AF26E10F3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483960" y="16217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71" name="Straight Connector 1870">
                    <a:extLst>
                      <a:ext uri="{FF2B5EF4-FFF2-40B4-BE49-F238E27FC236}">
                        <a16:creationId xmlns:a16="http://schemas.microsoft.com/office/drawing/2014/main" id="{ECD3AF0E-39CA-E4C7-A448-F5744C0D9C7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375905" y="169308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671" name="Group 1670">
                <a:extLst>
                  <a:ext uri="{FF2B5EF4-FFF2-40B4-BE49-F238E27FC236}">
                    <a16:creationId xmlns:a16="http://schemas.microsoft.com/office/drawing/2014/main" id="{4587CA55-BA67-B9EA-DF34-2EE269E6020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909310" y="2763407"/>
                <a:ext cx="886951" cy="2621377"/>
                <a:chOff x="10455729" y="1249481"/>
                <a:chExt cx="1202871" cy="4695825"/>
              </a:xfrm>
              <a:grpFill/>
            </p:grpSpPr>
            <p:sp>
              <p:nvSpPr>
                <p:cNvPr id="1820" name="Freeform: Shape 1819">
                  <a:extLst>
                    <a:ext uri="{FF2B5EF4-FFF2-40B4-BE49-F238E27FC236}">
                      <a16:creationId xmlns:a16="http://schemas.microsoft.com/office/drawing/2014/main" id="{C293EEDC-29B9-1AFC-84D8-AB166971941B}"/>
                    </a:ext>
                  </a:extLst>
                </p:cNvPr>
                <p:cNvSpPr/>
                <p:nvPr/>
              </p:nvSpPr>
              <p:spPr>
                <a:xfrm>
                  <a:off x="10455729" y="1251857"/>
                  <a:ext cx="1202871" cy="4686300"/>
                </a:xfrm>
                <a:custGeom>
                  <a:avLst/>
                  <a:gdLst>
                    <a:gd name="connsiteX0" fmla="*/ 0 w 1202871"/>
                    <a:gd name="connsiteY0" fmla="*/ 843643 h 4686300"/>
                    <a:gd name="connsiteX1" fmla="*/ 0 w 1202871"/>
                    <a:gd name="connsiteY1" fmla="*/ 4686300 h 4686300"/>
                    <a:gd name="connsiteX2" fmla="*/ 1202871 w 1202871"/>
                    <a:gd name="connsiteY2" fmla="*/ 3837214 h 4686300"/>
                    <a:gd name="connsiteX3" fmla="*/ 1202871 w 1202871"/>
                    <a:gd name="connsiteY3" fmla="*/ 0 h 4686300"/>
                    <a:gd name="connsiteX4" fmla="*/ 0 w 1202871"/>
                    <a:gd name="connsiteY4" fmla="*/ 843643 h 468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2871" h="4686300">
                      <a:moveTo>
                        <a:pt x="0" y="843643"/>
                      </a:moveTo>
                      <a:lnTo>
                        <a:pt x="0" y="4686300"/>
                      </a:lnTo>
                      <a:lnTo>
                        <a:pt x="1202871" y="3837214"/>
                      </a:lnTo>
                      <a:lnTo>
                        <a:pt x="1202871" y="0"/>
                      </a:lnTo>
                      <a:lnTo>
                        <a:pt x="0" y="843643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accent1">
                      <a:lumMod val="50000"/>
                      <a:alpha val="50000"/>
                    </a:schemeClr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821" name="Group 1820">
                  <a:extLst>
                    <a:ext uri="{FF2B5EF4-FFF2-40B4-BE49-F238E27FC236}">
                      <a16:creationId xmlns:a16="http://schemas.microsoft.com/office/drawing/2014/main" id="{3C2DA332-C002-0820-F1DD-1C7F0DEC60D4}"/>
                    </a:ext>
                  </a:extLst>
                </p:cNvPr>
                <p:cNvGrpSpPr/>
                <p:nvPr/>
              </p:nvGrpSpPr>
              <p:grpSpPr>
                <a:xfrm>
                  <a:off x="10462511" y="1249481"/>
                  <a:ext cx="1192642" cy="4695825"/>
                  <a:chOff x="10375905" y="846296"/>
                  <a:chExt cx="1192642" cy="4695825"/>
                </a:xfrm>
                <a:grpFill/>
              </p:grpSpPr>
              <p:cxnSp>
                <p:nvCxnSpPr>
                  <p:cNvPr id="1822" name="Straight Connector 1821">
                    <a:extLst>
                      <a:ext uri="{FF2B5EF4-FFF2-40B4-BE49-F238E27FC236}">
                        <a16:creationId xmlns:a16="http://schemas.microsoft.com/office/drawing/2014/main" id="{8EBBAFF0-E69B-4911-1E62-70908E87ABC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377922" y="84629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23" name="Straight Connector 1822">
                    <a:extLst>
                      <a:ext uri="{FF2B5EF4-FFF2-40B4-BE49-F238E27FC236}">
                        <a16:creationId xmlns:a16="http://schemas.microsoft.com/office/drawing/2014/main" id="{63B7A7F8-23DD-3AC6-06FD-510A8C03AE7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7922" y="468375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24" name="Straight Connector 1823">
                    <a:extLst>
                      <a:ext uri="{FF2B5EF4-FFF2-40B4-BE49-F238E27FC236}">
                        <a16:creationId xmlns:a16="http://schemas.microsoft.com/office/drawing/2014/main" id="{0A987228-8EDE-3061-1807-0D7DE6CF20CD}"/>
                      </a:ext>
                    </a:extLst>
                  </p:cNvPr>
                  <p:cNvCxnSpPr/>
                  <p:nvPr/>
                </p:nvCxnSpPr>
                <p:spPr>
                  <a:xfrm>
                    <a:off x="11564511" y="846296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25" name="Straight Connector 1824">
                    <a:extLst>
                      <a:ext uri="{FF2B5EF4-FFF2-40B4-BE49-F238E27FC236}">
                        <a16:creationId xmlns:a16="http://schemas.microsoft.com/office/drawing/2014/main" id="{730D5696-911E-7A42-F37F-E8666CB24BA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19620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26" name="Straight Connector 1825">
                    <a:extLst>
                      <a:ext uri="{FF2B5EF4-FFF2-40B4-BE49-F238E27FC236}">
                        <a16:creationId xmlns:a16="http://schemas.microsoft.com/office/drawing/2014/main" id="{95DA4178-1329-A842-1B2A-DF5C8D04675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546120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27" name="Straight Connector 1826">
                    <a:extLst>
                      <a:ext uri="{FF2B5EF4-FFF2-40B4-BE49-F238E27FC236}">
                        <a16:creationId xmlns:a16="http://schemas.microsoft.com/office/drawing/2014/main" id="{1152DA74-28CA-7015-37DE-4D1BD822A5B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896032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28" name="Straight Connector 1827">
                    <a:extLst>
                      <a:ext uri="{FF2B5EF4-FFF2-40B4-BE49-F238E27FC236}">
                        <a16:creationId xmlns:a16="http://schemas.microsoft.com/office/drawing/2014/main" id="{1D9B0173-EAB4-FDFC-49C0-BB9DB3810C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245944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29" name="Straight Connector 1828">
                    <a:extLst>
                      <a:ext uri="{FF2B5EF4-FFF2-40B4-BE49-F238E27FC236}">
                        <a16:creationId xmlns:a16="http://schemas.microsoft.com/office/drawing/2014/main" id="{F91BA0D3-D66D-18A9-77F8-0B930897CCF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59585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30" name="Straight Connector 1829">
                    <a:extLst>
                      <a:ext uri="{FF2B5EF4-FFF2-40B4-BE49-F238E27FC236}">
                        <a16:creationId xmlns:a16="http://schemas.microsoft.com/office/drawing/2014/main" id="{68AD851C-9FBA-5A5D-655F-72C69A1DFFA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94576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31" name="Straight Connector 1830">
                    <a:extLst>
                      <a:ext uri="{FF2B5EF4-FFF2-40B4-BE49-F238E27FC236}">
                        <a16:creationId xmlns:a16="http://schemas.microsoft.com/office/drawing/2014/main" id="{83561708-F972-5A69-0A23-D200732FF3F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295680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32" name="Straight Connector 1831">
                    <a:extLst>
                      <a:ext uri="{FF2B5EF4-FFF2-40B4-BE49-F238E27FC236}">
                        <a16:creationId xmlns:a16="http://schemas.microsoft.com/office/drawing/2014/main" id="{5A525A01-FC24-331C-172E-2FF332E23FE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645592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33" name="Straight Connector 1832">
                    <a:extLst>
                      <a:ext uri="{FF2B5EF4-FFF2-40B4-BE49-F238E27FC236}">
                        <a16:creationId xmlns:a16="http://schemas.microsoft.com/office/drawing/2014/main" id="{594ADF70-B74D-F662-84C6-994010EABE9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995504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34" name="Straight Connector 1833">
                    <a:extLst>
                      <a:ext uri="{FF2B5EF4-FFF2-40B4-BE49-F238E27FC236}">
                        <a16:creationId xmlns:a16="http://schemas.microsoft.com/office/drawing/2014/main" id="{3CE4F995-9A43-A708-8DD8-EF1D363BADA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434541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35" name="Straight Connector 1834">
                    <a:extLst>
                      <a:ext uri="{FF2B5EF4-FFF2-40B4-BE49-F238E27FC236}">
                        <a16:creationId xmlns:a16="http://schemas.microsoft.com/office/drawing/2014/main" id="{51C145FE-63AF-B450-B12A-8DE4C1A3005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456455" y="90988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36" name="Straight Connector 1835">
                    <a:extLst>
                      <a:ext uri="{FF2B5EF4-FFF2-40B4-BE49-F238E27FC236}">
                        <a16:creationId xmlns:a16="http://schemas.microsoft.com/office/drawing/2014/main" id="{AC2A7A7A-4D7D-4552-B961-2F25EE046BE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348400" y="99283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37" name="Straight Connector 1836">
                    <a:extLst>
                      <a:ext uri="{FF2B5EF4-FFF2-40B4-BE49-F238E27FC236}">
                        <a16:creationId xmlns:a16="http://schemas.microsoft.com/office/drawing/2014/main" id="{8BF51F1A-B27A-4001-457D-BF0F584DC3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240345" y="10642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38" name="Straight Connector 1837">
                    <a:extLst>
                      <a:ext uri="{FF2B5EF4-FFF2-40B4-BE49-F238E27FC236}">
                        <a16:creationId xmlns:a16="http://schemas.microsoft.com/office/drawing/2014/main" id="{51D69DB7-D647-88A7-A07F-4AB6493F566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32290" y="11471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39" name="Straight Connector 1838">
                    <a:extLst>
                      <a:ext uri="{FF2B5EF4-FFF2-40B4-BE49-F238E27FC236}">
                        <a16:creationId xmlns:a16="http://schemas.microsoft.com/office/drawing/2014/main" id="{C6C3510F-58C3-451C-C0BF-2F8F808DB2C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024235" y="12301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0" name="Straight Connector 1839">
                    <a:extLst>
                      <a:ext uri="{FF2B5EF4-FFF2-40B4-BE49-F238E27FC236}">
                        <a16:creationId xmlns:a16="http://schemas.microsoft.com/office/drawing/2014/main" id="{3ACFF149-B02F-35CD-2537-E471EEAD138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916180" y="13130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1" name="Straight Connector 1840">
                    <a:extLst>
                      <a:ext uri="{FF2B5EF4-FFF2-40B4-BE49-F238E27FC236}">
                        <a16:creationId xmlns:a16="http://schemas.microsoft.com/office/drawing/2014/main" id="{24094507-8DA4-D190-CA4D-EF05A8761CB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808125" y="13728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2" name="Straight Connector 1841">
                    <a:extLst>
                      <a:ext uri="{FF2B5EF4-FFF2-40B4-BE49-F238E27FC236}">
                        <a16:creationId xmlns:a16="http://schemas.microsoft.com/office/drawing/2014/main" id="{94B8CFA0-D0D0-F422-DD7D-05712AF3409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00070" y="14558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3" name="Straight Connector 1842">
                    <a:extLst>
                      <a:ext uri="{FF2B5EF4-FFF2-40B4-BE49-F238E27FC236}">
                        <a16:creationId xmlns:a16="http://schemas.microsoft.com/office/drawing/2014/main" id="{6E9EE40C-292E-9105-363B-B57C7CCBCC4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592015" y="15387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4" name="Straight Connector 1843">
                    <a:extLst>
                      <a:ext uri="{FF2B5EF4-FFF2-40B4-BE49-F238E27FC236}">
                        <a16:creationId xmlns:a16="http://schemas.microsoft.com/office/drawing/2014/main" id="{D807BF3F-B5C1-69D5-8637-CE821013B28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483960" y="16217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5" name="Straight Connector 1844">
                    <a:extLst>
                      <a:ext uri="{FF2B5EF4-FFF2-40B4-BE49-F238E27FC236}">
                        <a16:creationId xmlns:a16="http://schemas.microsoft.com/office/drawing/2014/main" id="{A30BDABF-EC13-5DEE-35C9-14BF5BF65F6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375905" y="169308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672" name="Group 1671">
                <a:extLst>
                  <a:ext uri="{FF2B5EF4-FFF2-40B4-BE49-F238E27FC236}">
                    <a16:creationId xmlns:a16="http://schemas.microsoft.com/office/drawing/2014/main" id="{300729D4-BDD4-2DB4-05E0-1114CAD78FA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059142" y="2676028"/>
                <a:ext cx="946080" cy="2796135"/>
                <a:chOff x="10455729" y="1249481"/>
                <a:chExt cx="1202871" cy="4695825"/>
              </a:xfrm>
              <a:grpFill/>
            </p:grpSpPr>
            <p:sp>
              <p:nvSpPr>
                <p:cNvPr id="1794" name="Freeform: Shape 1793">
                  <a:extLst>
                    <a:ext uri="{FF2B5EF4-FFF2-40B4-BE49-F238E27FC236}">
                      <a16:creationId xmlns:a16="http://schemas.microsoft.com/office/drawing/2014/main" id="{827C8A91-F35B-0733-C68B-200E90888C1F}"/>
                    </a:ext>
                  </a:extLst>
                </p:cNvPr>
                <p:cNvSpPr/>
                <p:nvPr/>
              </p:nvSpPr>
              <p:spPr>
                <a:xfrm>
                  <a:off x="10455729" y="1251857"/>
                  <a:ext cx="1202871" cy="4686300"/>
                </a:xfrm>
                <a:custGeom>
                  <a:avLst/>
                  <a:gdLst>
                    <a:gd name="connsiteX0" fmla="*/ 0 w 1202871"/>
                    <a:gd name="connsiteY0" fmla="*/ 843643 h 4686300"/>
                    <a:gd name="connsiteX1" fmla="*/ 0 w 1202871"/>
                    <a:gd name="connsiteY1" fmla="*/ 4686300 h 4686300"/>
                    <a:gd name="connsiteX2" fmla="*/ 1202871 w 1202871"/>
                    <a:gd name="connsiteY2" fmla="*/ 3837214 h 4686300"/>
                    <a:gd name="connsiteX3" fmla="*/ 1202871 w 1202871"/>
                    <a:gd name="connsiteY3" fmla="*/ 0 h 4686300"/>
                    <a:gd name="connsiteX4" fmla="*/ 0 w 1202871"/>
                    <a:gd name="connsiteY4" fmla="*/ 843643 h 468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2871" h="4686300">
                      <a:moveTo>
                        <a:pt x="0" y="843643"/>
                      </a:moveTo>
                      <a:lnTo>
                        <a:pt x="0" y="4686300"/>
                      </a:lnTo>
                      <a:lnTo>
                        <a:pt x="1202871" y="3837214"/>
                      </a:lnTo>
                      <a:lnTo>
                        <a:pt x="1202871" y="0"/>
                      </a:lnTo>
                      <a:lnTo>
                        <a:pt x="0" y="843643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accent1">
                      <a:lumMod val="50000"/>
                      <a:alpha val="50000"/>
                    </a:schemeClr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795" name="Group 1794">
                  <a:extLst>
                    <a:ext uri="{FF2B5EF4-FFF2-40B4-BE49-F238E27FC236}">
                      <a16:creationId xmlns:a16="http://schemas.microsoft.com/office/drawing/2014/main" id="{3A685CE6-D027-4854-C8D6-FDEEB89BB73E}"/>
                    </a:ext>
                  </a:extLst>
                </p:cNvPr>
                <p:cNvGrpSpPr/>
                <p:nvPr/>
              </p:nvGrpSpPr>
              <p:grpSpPr>
                <a:xfrm>
                  <a:off x="10462511" y="1249481"/>
                  <a:ext cx="1192642" cy="4695825"/>
                  <a:chOff x="10375905" y="846296"/>
                  <a:chExt cx="1192642" cy="4695825"/>
                </a:xfrm>
                <a:grpFill/>
              </p:grpSpPr>
              <p:cxnSp>
                <p:nvCxnSpPr>
                  <p:cNvPr id="1796" name="Straight Connector 1795">
                    <a:extLst>
                      <a:ext uri="{FF2B5EF4-FFF2-40B4-BE49-F238E27FC236}">
                        <a16:creationId xmlns:a16="http://schemas.microsoft.com/office/drawing/2014/main" id="{924F763F-6883-BE64-FCED-9D025F91B17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377922" y="84629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97" name="Straight Connector 1796">
                    <a:extLst>
                      <a:ext uri="{FF2B5EF4-FFF2-40B4-BE49-F238E27FC236}">
                        <a16:creationId xmlns:a16="http://schemas.microsoft.com/office/drawing/2014/main" id="{D5E15163-C48D-7FC4-F050-8F38C7071A0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7922" y="468375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98" name="Straight Connector 1797">
                    <a:extLst>
                      <a:ext uri="{FF2B5EF4-FFF2-40B4-BE49-F238E27FC236}">
                        <a16:creationId xmlns:a16="http://schemas.microsoft.com/office/drawing/2014/main" id="{90D40B4A-9AAF-99D1-4A97-21E3EB2D06CD}"/>
                      </a:ext>
                    </a:extLst>
                  </p:cNvPr>
                  <p:cNvCxnSpPr/>
                  <p:nvPr/>
                </p:nvCxnSpPr>
                <p:spPr>
                  <a:xfrm>
                    <a:off x="11564511" y="846296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99" name="Straight Connector 1798">
                    <a:extLst>
                      <a:ext uri="{FF2B5EF4-FFF2-40B4-BE49-F238E27FC236}">
                        <a16:creationId xmlns:a16="http://schemas.microsoft.com/office/drawing/2014/main" id="{B19C3AD2-8A5B-EAC9-9AD1-AF404F4FED5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19620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0" name="Straight Connector 1799">
                    <a:extLst>
                      <a:ext uri="{FF2B5EF4-FFF2-40B4-BE49-F238E27FC236}">
                        <a16:creationId xmlns:a16="http://schemas.microsoft.com/office/drawing/2014/main" id="{B9A9233C-3CA6-A291-0615-5CBDDAF74D0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546120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1" name="Straight Connector 1800">
                    <a:extLst>
                      <a:ext uri="{FF2B5EF4-FFF2-40B4-BE49-F238E27FC236}">
                        <a16:creationId xmlns:a16="http://schemas.microsoft.com/office/drawing/2014/main" id="{53CCD547-C5ED-D6B5-DE07-8891B7A7CFA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896032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2" name="Straight Connector 1801">
                    <a:extLst>
                      <a:ext uri="{FF2B5EF4-FFF2-40B4-BE49-F238E27FC236}">
                        <a16:creationId xmlns:a16="http://schemas.microsoft.com/office/drawing/2014/main" id="{722E1DA7-7EC2-FC4B-0C1C-7157A6C347C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245944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3" name="Straight Connector 1802">
                    <a:extLst>
                      <a:ext uri="{FF2B5EF4-FFF2-40B4-BE49-F238E27FC236}">
                        <a16:creationId xmlns:a16="http://schemas.microsoft.com/office/drawing/2014/main" id="{2DCE3FB6-F75D-F1E6-6AC9-B6732463C5D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59585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4" name="Straight Connector 1803">
                    <a:extLst>
                      <a:ext uri="{FF2B5EF4-FFF2-40B4-BE49-F238E27FC236}">
                        <a16:creationId xmlns:a16="http://schemas.microsoft.com/office/drawing/2014/main" id="{1A870A26-1E92-7031-B62F-562A8BE7AA4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94576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5" name="Straight Connector 1804">
                    <a:extLst>
                      <a:ext uri="{FF2B5EF4-FFF2-40B4-BE49-F238E27FC236}">
                        <a16:creationId xmlns:a16="http://schemas.microsoft.com/office/drawing/2014/main" id="{3EF3AA40-302B-1C07-C468-41EFCF7FA9C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295680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6" name="Straight Connector 1805">
                    <a:extLst>
                      <a:ext uri="{FF2B5EF4-FFF2-40B4-BE49-F238E27FC236}">
                        <a16:creationId xmlns:a16="http://schemas.microsoft.com/office/drawing/2014/main" id="{A0DC8D62-4365-48B5-F2E8-7BBCA47DC61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645592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7" name="Straight Connector 1806">
                    <a:extLst>
                      <a:ext uri="{FF2B5EF4-FFF2-40B4-BE49-F238E27FC236}">
                        <a16:creationId xmlns:a16="http://schemas.microsoft.com/office/drawing/2014/main" id="{C7D3714A-25B9-56B0-5591-066312ED27F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995504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8" name="Straight Connector 1807">
                    <a:extLst>
                      <a:ext uri="{FF2B5EF4-FFF2-40B4-BE49-F238E27FC236}">
                        <a16:creationId xmlns:a16="http://schemas.microsoft.com/office/drawing/2014/main" id="{3D324666-1BA1-60FD-DEE8-B63907F3FCE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434541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09" name="Straight Connector 1808">
                    <a:extLst>
                      <a:ext uri="{FF2B5EF4-FFF2-40B4-BE49-F238E27FC236}">
                        <a16:creationId xmlns:a16="http://schemas.microsoft.com/office/drawing/2014/main" id="{79B3AFD7-FCF8-A909-28B6-176A40FF243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456455" y="90988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0" name="Straight Connector 1809">
                    <a:extLst>
                      <a:ext uri="{FF2B5EF4-FFF2-40B4-BE49-F238E27FC236}">
                        <a16:creationId xmlns:a16="http://schemas.microsoft.com/office/drawing/2014/main" id="{B08DE0C0-0EA8-F7E1-C0AD-BDE7A3CB30D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348400" y="99283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1" name="Straight Connector 1810">
                    <a:extLst>
                      <a:ext uri="{FF2B5EF4-FFF2-40B4-BE49-F238E27FC236}">
                        <a16:creationId xmlns:a16="http://schemas.microsoft.com/office/drawing/2014/main" id="{DBD770B2-265D-79FD-0410-B8F9FBF04AE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240345" y="10642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2" name="Straight Connector 1811">
                    <a:extLst>
                      <a:ext uri="{FF2B5EF4-FFF2-40B4-BE49-F238E27FC236}">
                        <a16:creationId xmlns:a16="http://schemas.microsoft.com/office/drawing/2014/main" id="{EFF4F12B-57F9-3A66-F5F4-0B4F626A51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32290" y="11471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3" name="Straight Connector 1812">
                    <a:extLst>
                      <a:ext uri="{FF2B5EF4-FFF2-40B4-BE49-F238E27FC236}">
                        <a16:creationId xmlns:a16="http://schemas.microsoft.com/office/drawing/2014/main" id="{1CF06216-AC5B-608A-F8C0-8E2F3CFBD9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024235" y="12301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4" name="Straight Connector 1813">
                    <a:extLst>
                      <a:ext uri="{FF2B5EF4-FFF2-40B4-BE49-F238E27FC236}">
                        <a16:creationId xmlns:a16="http://schemas.microsoft.com/office/drawing/2014/main" id="{C044D6C0-7B15-ECEC-3495-91C410B5042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916180" y="13130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5" name="Straight Connector 1814">
                    <a:extLst>
                      <a:ext uri="{FF2B5EF4-FFF2-40B4-BE49-F238E27FC236}">
                        <a16:creationId xmlns:a16="http://schemas.microsoft.com/office/drawing/2014/main" id="{F91DF636-0DC2-16EF-B94E-B58635E29A3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808125" y="13728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6" name="Straight Connector 1815">
                    <a:extLst>
                      <a:ext uri="{FF2B5EF4-FFF2-40B4-BE49-F238E27FC236}">
                        <a16:creationId xmlns:a16="http://schemas.microsoft.com/office/drawing/2014/main" id="{FE65BE0F-78F7-1ACB-47FE-9AF0EA9B267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00070" y="14558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7" name="Straight Connector 1816">
                    <a:extLst>
                      <a:ext uri="{FF2B5EF4-FFF2-40B4-BE49-F238E27FC236}">
                        <a16:creationId xmlns:a16="http://schemas.microsoft.com/office/drawing/2014/main" id="{90945F97-E6A0-0A60-4A07-E1C59845662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592015" y="15387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8" name="Straight Connector 1817">
                    <a:extLst>
                      <a:ext uri="{FF2B5EF4-FFF2-40B4-BE49-F238E27FC236}">
                        <a16:creationId xmlns:a16="http://schemas.microsoft.com/office/drawing/2014/main" id="{044273A6-22A2-0EF7-C746-3C553C1057D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483960" y="16217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19" name="Straight Connector 1818">
                    <a:extLst>
                      <a:ext uri="{FF2B5EF4-FFF2-40B4-BE49-F238E27FC236}">
                        <a16:creationId xmlns:a16="http://schemas.microsoft.com/office/drawing/2014/main" id="{26A26692-C6B1-0C32-C4A8-37749A178CD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375905" y="169308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673" name="Group 1672">
                <a:extLst>
                  <a:ext uri="{FF2B5EF4-FFF2-40B4-BE49-F238E27FC236}">
                    <a16:creationId xmlns:a16="http://schemas.microsoft.com/office/drawing/2014/main" id="{C3FBEFC1-19D0-D485-CC53-9AEA1548B5D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208974" y="2588649"/>
                <a:ext cx="1005210" cy="2970893"/>
                <a:chOff x="10455729" y="1249481"/>
                <a:chExt cx="1202871" cy="4695825"/>
              </a:xfrm>
              <a:grpFill/>
            </p:grpSpPr>
            <p:sp>
              <p:nvSpPr>
                <p:cNvPr id="1768" name="Freeform: Shape 1767">
                  <a:extLst>
                    <a:ext uri="{FF2B5EF4-FFF2-40B4-BE49-F238E27FC236}">
                      <a16:creationId xmlns:a16="http://schemas.microsoft.com/office/drawing/2014/main" id="{7808BFB7-084B-3682-E091-6C2CF406A757}"/>
                    </a:ext>
                  </a:extLst>
                </p:cNvPr>
                <p:cNvSpPr/>
                <p:nvPr/>
              </p:nvSpPr>
              <p:spPr>
                <a:xfrm>
                  <a:off x="10455729" y="1251857"/>
                  <a:ext cx="1202871" cy="4686300"/>
                </a:xfrm>
                <a:custGeom>
                  <a:avLst/>
                  <a:gdLst>
                    <a:gd name="connsiteX0" fmla="*/ 0 w 1202871"/>
                    <a:gd name="connsiteY0" fmla="*/ 843643 h 4686300"/>
                    <a:gd name="connsiteX1" fmla="*/ 0 w 1202871"/>
                    <a:gd name="connsiteY1" fmla="*/ 4686300 h 4686300"/>
                    <a:gd name="connsiteX2" fmla="*/ 1202871 w 1202871"/>
                    <a:gd name="connsiteY2" fmla="*/ 3837214 h 4686300"/>
                    <a:gd name="connsiteX3" fmla="*/ 1202871 w 1202871"/>
                    <a:gd name="connsiteY3" fmla="*/ 0 h 4686300"/>
                    <a:gd name="connsiteX4" fmla="*/ 0 w 1202871"/>
                    <a:gd name="connsiteY4" fmla="*/ 843643 h 468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2871" h="4686300">
                      <a:moveTo>
                        <a:pt x="0" y="843643"/>
                      </a:moveTo>
                      <a:lnTo>
                        <a:pt x="0" y="4686300"/>
                      </a:lnTo>
                      <a:lnTo>
                        <a:pt x="1202871" y="3837214"/>
                      </a:lnTo>
                      <a:lnTo>
                        <a:pt x="1202871" y="0"/>
                      </a:lnTo>
                      <a:lnTo>
                        <a:pt x="0" y="843643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accent1">
                      <a:lumMod val="50000"/>
                      <a:alpha val="50000"/>
                    </a:schemeClr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769" name="Group 1768">
                  <a:extLst>
                    <a:ext uri="{FF2B5EF4-FFF2-40B4-BE49-F238E27FC236}">
                      <a16:creationId xmlns:a16="http://schemas.microsoft.com/office/drawing/2014/main" id="{32C84184-BE27-1F27-5498-AD75C7E4ADB4}"/>
                    </a:ext>
                  </a:extLst>
                </p:cNvPr>
                <p:cNvGrpSpPr/>
                <p:nvPr/>
              </p:nvGrpSpPr>
              <p:grpSpPr>
                <a:xfrm>
                  <a:off x="10462511" y="1249481"/>
                  <a:ext cx="1192642" cy="4695825"/>
                  <a:chOff x="10375905" y="846296"/>
                  <a:chExt cx="1192642" cy="4695825"/>
                </a:xfrm>
                <a:grpFill/>
              </p:grpSpPr>
              <p:cxnSp>
                <p:nvCxnSpPr>
                  <p:cNvPr id="1770" name="Straight Connector 1769">
                    <a:extLst>
                      <a:ext uri="{FF2B5EF4-FFF2-40B4-BE49-F238E27FC236}">
                        <a16:creationId xmlns:a16="http://schemas.microsoft.com/office/drawing/2014/main" id="{4E800891-785F-2717-144C-78108E8760D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377922" y="84629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1" name="Straight Connector 1770">
                    <a:extLst>
                      <a:ext uri="{FF2B5EF4-FFF2-40B4-BE49-F238E27FC236}">
                        <a16:creationId xmlns:a16="http://schemas.microsoft.com/office/drawing/2014/main" id="{FBEF98C9-5E4E-B3EE-3A0A-B3CB137097F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7922" y="468375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2" name="Straight Connector 1771">
                    <a:extLst>
                      <a:ext uri="{FF2B5EF4-FFF2-40B4-BE49-F238E27FC236}">
                        <a16:creationId xmlns:a16="http://schemas.microsoft.com/office/drawing/2014/main" id="{51796128-EA53-AACD-BB5A-594F92768D1A}"/>
                      </a:ext>
                    </a:extLst>
                  </p:cNvPr>
                  <p:cNvCxnSpPr/>
                  <p:nvPr/>
                </p:nvCxnSpPr>
                <p:spPr>
                  <a:xfrm>
                    <a:off x="11564511" y="846296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3" name="Straight Connector 1772">
                    <a:extLst>
                      <a:ext uri="{FF2B5EF4-FFF2-40B4-BE49-F238E27FC236}">
                        <a16:creationId xmlns:a16="http://schemas.microsoft.com/office/drawing/2014/main" id="{87D34C61-84E9-57CA-B1F3-13868415CC0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19620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4" name="Straight Connector 1773">
                    <a:extLst>
                      <a:ext uri="{FF2B5EF4-FFF2-40B4-BE49-F238E27FC236}">
                        <a16:creationId xmlns:a16="http://schemas.microsoft.com/office/drawing/2014/main" id="{5402BCC7-F354-FE87-695C-37E90F8188D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546120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5" name="Straight Connector 1774">
                    <a:extLst>
                      <a:ext uri="{FF2B5EF4-FFF2-40B4-BE49-F238E27FC236}">
                        <a16:creationId xmlns:a16="http://schemas.microsoft.com/office/drawing/2014/main" id="{3494EB61-50F9-BE1A-5D94-43AA08C50F7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896032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6" name="Straight Connector 1775">
                    <a:extLst>
                      <a:ext uri="{FF2B5EF4-FFF2-40B4-BE49-F238E27FC236}">
                        <a16:creationId xmlns:a16="http://schemas.microsoft.com/office/drawing/2014/main" id="{A8A314D0-C4DC-355F-3AD9-367EE95C916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245944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7" name="Straight Connector 1776">
                    <a:extLst>
                      <a:ext uri="{FF2B5EF4-FFF2-40B4-BE49-F238E27FC236}">
                        <a16:creationId xmlns:a16="http://schemas.microsoft.com/office/drawing/2014/main" id="{AE9E6936-43EC-9D0D-76E5-B03E1AD60CA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59585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8" name="Straight Connector 1777">
                    <a:extLst>
                      <a:ext uri="{FF2B5EF4-FFF2-40B4-BE49-F238E27FC236}">
                        <a16:creationId xmlns:a16="http://schemas.microsoft.com/office/drawing/2014/main" id="{CB1FE0DB-5BD3-F0C9-331C-9F8A440F30D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94576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9" name="Straight Connector 1778">
                    <a:extLst>
                      <a:ext uri="{FF2B5EF4-FFF2-40B4-BE49-F238E27FC236}">
                        <a16:creationId xmlns:a16="http://schemas.microsoft.com/office/drawing/2014/main" id="{7DADB442-9F91-67B6-A879-1977E04D5BA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295680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0" name="Straight Connector 1779">
                    <a:extLst>
                      <a:ext uri="{FF2B5EF4-FFF2-40B4-BE49-F238E27FC236}">
                        <a16:creationId xmlns:a16="http://schemas.microsoft.com/office/drawing/2014/main" id="{21279001-BD8E-9464-45FE-E8A3395192A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645592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1" name="Straight Connector 1780">
                    <a:extLst>
                      <a:ext uri="{FF2B5EF4-FFF2-40B4-BE49-F238E27FC236}">
                        <a16:creationId xmlns:a16="http://schemas.microsoft.com/office/drawing/2014/main" id="{3B3B5D7F-C252-6EBB-1940-C24CA75CFC0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995504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2" name="Straight Connector 1781">
                    <a:extLst>
                      <a:ext uri="{FF2B5EF4-FFF2-40B4-BE49-F238E27FC236}">
                        <a16:creationId xmlns:a16="http://schemas.microsoft.com/office/drawing/2014/main" id="{F90F2E98-4BAA-40E0-B78E-54071958E8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434541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3" name="Straight Connector 1782">
                    <a:extLst>
                      <a:ext uri="{FF2B5EF4-FFF2-40B4-BE49-F238E27FC236}">
                        <a16:creationId xmlns:a16="http://schemas.microsoft.com/office/drawing/2014/main" id="{D9C46F6D-057C-4F11-E28C-4A7A6084FFA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456455" y="90988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4" name="Straight Connector 1783">
                    <a:extLst>
                      <a:ext uri="{FF2B5EF4-FFF2-40B4-BE49-F238E27FC236}">
                        <a16:creationId xmlns:a16="http://schemas.microsoft.com/office/drawing/2014/main" id="{CC3514A2-3B49-2B00-DA49-6AE0D34EAD5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348400" y="99283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5" name="Straight Connector 1784">
                    <a:extLst>
                      <a:ext uri="{FF2B5EF4-FFF2-40B4-BE49-F238E27FC236}">
                        <a16:creationId xmlns:a16="http://schemas.microsoft.com/office/drawing/2014/main" id="{7B349B53-572B-997A-F836-5FB099F658D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240345" y="10642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6" name="Straight Connector 1785">
                    <a:extLst>
                      <a:ext uri="{FF2B5EF4-FFF2-40B4-BE49-F238E27FC236}">
                        <a16:creationId xmlns:a16="http://schemas.microsoft.com/office/drawing/2014/main" id="{0D006ABC-19D8-35A1-2047-1EAC93D3662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32290" y="11471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7" name="Straight Connector 1786">
                    <a:extLst>
                      <a:ext uri="{FF2B5EF4-FFF2-40B4-BE49-F238E27FC236}">
                        <a16:creationId xmlns:a16="http://schemas.microsoft.com/office/drawing/2014/main" id="{66DCFDF8-06F8-900C-C9F2-94319450EAD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024235" y="12301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8" name="Straight Connector 1787">
                    <a:extLst>
                      <a:ext uri="{FF2B5EF4-FFF2-40B4-BE49-F238E27FC236}">
                        <a16:creationId xmlns:a16="http://schemas.microsoft.com/office/drawing/2014/main" id="{3F4BA2C9-099D-581B-B67E-96935F9D26C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916180" y="13130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9" name="Straight Connector 1788">
                    <a:extLst>
                      <a:ext uri="{FF2B5EF4-FFF2-40B4-BE49-F238E27FC236}">
                        <a16:creationId xmlns:a16="http://schemas.microsoft.com/office/drawing/2014/main" id="{6A2E98E0-444E-0A33-40EA-A7A0CEBFE94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808125" y="13728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90" name="Straight Connector 1789">
                    <a:extLst>
                      <a:ext uri="{FF2B5EF4-FFF2-40B4-BE49-F238E27FC236}">
                        <a16:creationId xmlns:a16="http://schemas.microsoft.com/office/drawing/2014/main" id="{2F3F6D6A-E961-FE3D-CB1C-79F8B653932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00070" y="14558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91" name="Straight Connector 1790">
                    <a:extLst>
                      <a:ext uri="{FF2B5EF4-FFF2-40B4-BE49-F238E27FC236}">
                        <a16:creationId xmlns:a16="http://schemas.microsoft.com/office/drawing/2014/main" id="{86E74E47-9D02-7828-634C-6582CC57A89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592015" y="15387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92" name="Straight Connector 1791">
                    <a:extLst>
                      <a:ext uri="{FF2B5EF4-FFF2-40B4-BE49-F238E27FC236}">
                        <a16:creationId xmlns:a16="http://schemas.microsoft.com/office/drawing/2014/main" id="{E19CBE2D-165C-F817-6004-105B71CCB69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483960" y="16217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93" name="Straight Connector 1792">
                    <a:extLst>
                      <a:ext uri="{FF2B5EF4-FFF2-40B4-BE49-F238E27FC236}">
                        <a16:creationId xmlns:a16="http://schemas.microsoft.com/office/drawing/2014/main" id="{4512E497-002B-B973-293D-718BED73A8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375905" y="169308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674" name="Group 1673">
                <a:extLst>
                  <a:ext uri="{FF2B5EF4-FFF2-40B4-BE49-F238E27FC236}">
                    <a16:creationId xmlns:a16="http://schemas.microsoft.com/office/drawing/2014/main" id="{DB8DF4AB-35D2-1013-32BC-08113044C3E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358806" y="2501269"/>
                <a:ext cx="1064340" cy="3145652"/>
                <a:chOff x="10455729" y="1249481"/>
                <a:chExt cx="1202871" cy="4695824"/>
              </a:xfrm>
              <a:grpFill/>
            </p:grpSpPr>
            <p:sp>
              <p:nvSpPr>
                <p:cNvPr id="1742" name="Freeform: Shape 1741">
                  <a:extLst>
                    <a:ext uri="{FF2B5EF4-FFF2-40B4-BE49-F238E27FC236}">
                      <a16:creationId xmlns:a16="http://schemas.microsoft.com/office/drawing/2014/main" id="{5FA5B988-D327-DDBB-421B-B6F23A0FF5B5}"/>
                    </a:ext>
                  </a:extLst>
                </p:cNvPr>
                <p:cNvSpPr/>
                <p:nvPr/>
              </p:nvSpPr>
              <p:spPr>
                <a:xfrm>
                  <a:off x="10455729" y="1251857"/>
                  <a:ext cx="1202871" cy="4686300"/>
                </a:xfrm>
                <a:custGeom>
                  <a:avLst/>
                  <a:gdLst>
                    <a:gd name="connsiteX0" fmla="*/ 0 w 1202871"/>
                    <a:gd name="connsiteY0" fmla="*/ 843643 h 4686300"/>
                    <a:gd name="connsiteX1" fmla="*/ 0 w 1202871"/>
                    <a:gd name="connsiteY1" fmla="*/ 4686300 h 4686300"/>
                    <a:gd name="connsiteX2" fmla="*/ 1202871 w 1202871"/>
                    <a:gd name="connsiteY2" fmla="*/ 3837214 h 4686300"/>
                    <a:gd name="connsiteX3" fmla="*/ 1202871 w 1202871"/>
                    <a:gd name="connsiteY3" fmla="*/ 0 h 4686300"/>
                    <a:gd name="connsiteX4" fmla="*/ 0 w 1202871"/>
                    <a:gd name="connsiteY4" fmla="*/ 843643 h 468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2871" h="4686300">
                      <a:moveTo>
                        <a:pt x="0" y="843643"/>
                      </a:moveTo>
                      <a:lnTo>
                        <a:pt x="0" y="4686300"/>
                      </a:lnTo>
                      <a:lnTo>
                        <a:pt x="1202871" y="3837214"/>
                      </a:lnTo>
                      <a:lnTo>
                        <a:pt x="1202871" y="0"/>
                      </a:lnTo>
                      <a:lnTo>
                        <a:pt x="0" y="843643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accent1">
                      <a:lumMod val="50000"/>
                      <a:alpha val="50000"/>
                    </a:schemeClr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743" name="Group 1742">
                  <a:extLst>
                    <a:ext uri="{FF2B5EF4-FFF2-40B4-BE49-F238E27FC236}">
                      <a16:creationId xmlns:a16="http://schemas.microsoft.com/office/drawing/2014/main" id="{0D09621D-CAAC-AB39-1769-F751A300E8A1}"/>
                    </a:ext>
                  </a:extLst>
                </p:cNvPr>
                <p:cNvGrpSpPr/>
                <p:nvPr/>
              </p:nvGrpSpPr>
              <p:grpSpPr>
                <a:xfrm>
                  <a:off x="10462511" y="1249481"/>
                  <a:ext cx="1192642" cy="4695824"/>
                  <a:chOff x="10375905" y="846296"/>
                  <a:chExt cx="1192642" cy="4695824"/>
                </a:xfrm>
                <a:grpFill/>
              </p:grpSpPr>
              <p:cxnSp>
                <p:nvCxnSpPr>
                  <p:cNvPr id="1744" name="Straight Connector 1743">
                    <a:extLst>
                      <a:ext uri="{FF2B5EF4-FFF2-40B4-BE49-F238E27FC236}">
                        <a16:creationId xmlns:a16="http://schemas.microsoft.com/office/drawing/2014/main" id="{EC3AED0F-4ABD-48F6-4D2C-F1BA8A3C5B9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377922" y="84629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5" name="Straight Connector 1744">
                    <a:extLst>
                      <a:ext uri="{FF2B5EF4-FFF2-40B4-BE49-F238E27FC236}">
                        <a16:creationId xmlns:a16="http://schemas.microsoft.com/office/drawing/2014/main" id="{93943808-5408-C337-6BDC-DFB16B235C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7922" y="468375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6" name="Straight Connector 1745">
                    <a:extLst>
                      <a:ext uri="{FF2B5EF4-FFF2-40B4-BE49-F238E27FC236}">
                        <a16:creationId xmlns:a16="http://schemas.microsoft.com/office/drawing/2014/main" id="{55371CF0-DE6D-4CA1-4B12-9D8B7C107DD0}"/>
                      </a:ext>
                    </a:extLst>
                  </p:cNvPr>
                  <p:cNvCxnSpPr/>
                  <p:nvPr/>
                </p:nvCxnSpPr>
                <p:spPr>
                  <a:xfrm>
                    <a:off x="11564511" y="846296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7" name="Straight Connector 1746">
                    <a:extLst>
                      <a:ext uri="{FF2B5EF4-FFF2-40B4-BE49-F238E27FC236}">
                        <a16:creationId xmlns:a16="http://schemas.microsoft.com/office/drawing/2014/main" id="{23F55098-E17E-2728-6E11-F1B15C35517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19620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8" name="Straight Connector 1747">
                    <a:extLst>
                      <a:ext uri="{FF2B5EF4-FFF2-40B4-BE49-F238E27FC236}">
                        <a16:creationId xmlns:a16="http://schemas.microsoft.com/office/drawing/2014/main" id="{96FD9A3E-BF4B-191D-2CDF-0EB05FC330C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546120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9" name="Straight Connector 1748">
                    <a:extLst>
                      <a:ext uri="{FF2B5EF4-FFF2-40B4-BE49-F238E27FC236}">
                        <a16:creationId xmlns:a16="http://schemas.microsoft.com/office/drawing/2014/main" id="{57EDA4BA-1227-BB2E-795A-3CFCD2A4080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896032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0" name="Straight Connector 1749">
                    <a:extLst>
                      <a:ext uri="{FF2B5EF4-FFF2-40B4-BE49-F238E27FC236}">
                        <a16:creationId xmlns:a16="http://schemas.microsoft.com/office/drawing/2014/main" id="{B0113076-BF2F-D260-0F6C-F1A8DAA06A0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245944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1" name="Straight Connector 1750">
                    <a:extLst>
                      <a:ext uri="{FF2B5EF4-FFF2-40B4-BE49-F238E27FC236}">
                        <a16:creationId xmlns:a16="http://schemas.microsoft.com/office/drawing/2014/main" id="{84CAE24D-D8E1-B052-B101-93D1DC0BD38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59585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2" name="Straight Connector 1751">
                    <a:extLst>
                      <a:ext uri="{FF2B5EF4-FFF2-40B4-BE49-F238E27FC236}">
                        <a16:creationId xmlns:a16="http://schemas.microsoft.com/office/drawing/2014/main" id="{F4F929FB-AB15-B95C-D86C-841AE4E6653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94576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3" name="Straight Connector 1752">
                    <a:extLst>
                      <a:ext uri="{FF2B5EF4-FFF2-40B4-BE49-F238E27FC236}">
                        <a16:creationId xmlns:a16="http://schemas.microsoft.com/office/drawing/2014/main" id="{CCF85E2E-C23E-7174-BF1A-B8A1DE4B1EE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295680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4" name="Straight Connector 1753">
                    <a:extLst>
                      <a:ext uri="{FF2B5EF4-FFF2-40B4-BE49-F238E27FC236}">
                        <a16:creationId xmlns:a16="http://schemas.microsoft.com/office/drawing/2014/main" id="{A35CA823-9F96-2925-E816-A534CF56BC4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645592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5" name="Straight Connector 1754">
                    <a:extLst>
                      <a:ext uri="{FF2B5EF4-FFF2-40B4-BE49-F238E27FC236}">
                        <a16:creationId xmlns:a16="http://schemas.microsoft.com/office/drawing/2014/main" id="{EBE51E54-5D74-5CFA-D6C2-5EB300B0D8F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995504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6" name="Straight Connector 1755">
                    <a:extLst>
                      <a:ext uri="{FF2B5EF4-FFF2-40B4-BE49-F238E27FC236}">
                        <a16:creationId xmlns:a16="http://schemas.microsoft.com/office/drawing/2014/main" id="{C325D4C8-BB0C-53D4-02DE-69C63E7FAE0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434541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7" name="Straight Connector 1756">
                    <a:extLst>
                      <a:ext uri="{FF2B5EF4-FFF2-40B4-BE49-F238E27FC236}">
                        <a16:creationId xmlns:a16="http://schemas.microsoft.com/office/drawing/2014/main" id="{36DEC18D-4080-C352-C6B2-C6F82994B8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456455" y="90988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8" name="Straight Connector 1757">
                    <a:extLst>
                      <a:ext uri="{FF2B5EF4-FFF2-40B4-BE49-F238E27FC236}">
                        <a16:creationId xmlns:a16="http://schemas.microsoft.com/office/drawing/2014/main" id="{91FD6D94-1086-6205-5A23-06C4D3E604C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348400" y="99283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9" name="Straight Connector 1758">
                    <a:extLst>
                      <a:ext uri="{FF2B5EF4-FFF2-40B4-BE49-F238E27FC236}">
                        <a16:creationId xmlns:a16="http://schemas.microsoft.com/office/drawing/2014/main" id="{BCBE5432-B58F-2824-FEB8-D5617603846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240345" y="10642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60" name="Straight Connector 1759">
                    <a:extLst>
                      <a:ext uri="{FF2B5EF4-FFF2-40B4-BE49-F238E27FC236}">
                        <a16:creationId xmlns:a16="http://schemas.microsoft.com/office/drawing/2014/main" id="{CCA50A4B-0E14-1C93-F668-2943ACB07FD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32290" y="11471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61" name="Straight Connector 1760">
                    <a:extLst>
                      <a:ext uri="{FF2B5EF4-FFF2-40B4-BE49-F238E27FC236}">
                        <a16:creationId xmlns:a16="http://schemas.microsoft.com/office/drawing/2014/main" id="{D800265B-3D3B-E00B-6A45-13DA6349D25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024235" y="12301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62" name="Straight Connector 1761">
                    <a:extLst>
                      <a:ext uri="{FF2B5EF4-FFF2-40B4-BE49-F238E27FC236}">
                        <a16:creationId xmlns:a16="http://schemas.microsoft.com/office/drawing/2014/main" id="{B39F3CEF-0ED9-6819-FE92-3525F5BADB4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916180" y="13130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63" name="Straight Connector 1762">
                    <a:extLst>
                      <a:ext uri="{FF2B5EF4-FFF2-40B4-BE49-F238E27FC236}">
                        <a16:creationId xmlns:a16="http://schemas.microsoft.com/office/drawing/2014/main" id="{C103F951-53FA-FADD-FA4B-8F5320A8F72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808125" y="13728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64" name="Straight Connector 1763">
                    <a:extLst>
                      <a:ext uri="{FF2B5EF4-FFF2-40B4-BE49-F238E27FC236}">
                        <a16:creationId xmlns:a16="http://schemas.microsoft.com/office/drawing/2014/main" id="{E04C4606-8CD9-AF7B-7314-29E3CF3C22F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00070" y="14558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65" name="Straight Connector 1764">
                    <a:extLst>
                      <a:ext uri="{FF2B5EF4-FFF2-40B4-BE49-F238E27FC236}">
                        <a16:creationId xmlns:a16="http://schemas.microsoft.com/office/drawing/2014/main" id="{BF2CE385-D2C8-6F5C-B834-6703189F18D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592015" y="15387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66" name="Straight Connector 1765">
                    <a:extLst>
                      <a:ext uri="{FF2B5EF4-FFF2-40B4-BE49-F238E27FC236}">
                        <a16:creationId xmlns:a16="http://schemas.microsoft.com/office/drawing/2014/main" id="{87871101-4975-259B-C131-4D7FBCCBB60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483960" y="16217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67" name="Straight Connector 1766">
                    <a:extLst>
                      <a:ext uri="{FF2B5EF4-FFF2-40B4-BE49-F238E27FC236}">
                        <a16:creationId xmlns:a16="http://schemas.microsoft.com/office/drawing/2014/main" id="{57E890D3-BB8E-A403-44F7-AEAA8F05E6E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375905" y="1693084"/>
                    <a:ext cx="0" cy="3849036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675" name="Group 1674">
                <a:extLst>
                  <a:ext uri="{FF2B5EF4-FFF2-40B4-BE49-F238E27FC236}">
                    <a16:creationId xmlns:a16="http://schemas.microsoft.com/office/drawing/2014/main" id="{FC7F36D2-CAFA-F249-7833-BCBBE6A0D52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508637" y="2413890"/>
                <a:ext cx="1123469" cy="3320411"/>
                <a:chOff x="10455729" y="1249481"/>
                <a:chExt cx="1202871" cy="4695825"/>
              </a:xfrm>
              <a:grpFill/>
            </p:grpSpPr>
            <p:sp>
              <p:nvSpPr>
                <p:cNvPr id="1716" name="Freeform: Shape 1715">
                  <a:extLst>
                    <a:ext uri="{FF2B5EF4-FFF2-40B4-BE49-F238E27FC236}">
                      <a16:creationId xmlns:a16="http://schemas.microsoft.com/office/drawing/2014/main" id="{1ACC9843-6E4C-9DF0-34BA-C4C8CF7AE09F}"/>
                    </a:ext>
                  </a:extLst>
                </p:cNvPr>
                <p:cNvSpPr/>
                <p:nvPr/>
              </p:nvSpPr>
              <p:spPr>
                <a:xfrm>
                  <a:off x="10455729" y="1251857"/>
                  <a:ext cx="1202871" cy="4686300"/>
                </a:xfrm>
                <a:custGeom>
                  <a:avLst/>
                  <a:gdLst>
                    <a:gd name="connsiteX0" fmla="*/ 0 w 1202871"/>
                    <a:gd name="connsiteY0" fmla="*/ 843643 h 4686300"/>
                    <a:gd name="connsiteX1" fmla="*/ 0 w 1202871"/>
                    <a:gd name="connsiteY1" fmla="*/ 4686300 h 4686300"/>
                    <a:gd name="connsiteX2" fmla="*/ 1202871 w 1202871"/>
                    <a:gd name="connsiteY2" fmla="*/ 3837214 h 4686300"/>
                    <a:gd name="connsiteX3" fmla="*/ 1202871 w 1202871"/>
                    <a:gd name="connsiteY3" fmla="*/ 0 h 4686300"/>
                    <a:gd name="connsiteX4" fmla="*/ 0 w 1202871"/>
                    <a:gd name="connsiteY4" fmla="*/ 843643 h 468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2871" h="4686300">
                      <a:moveTo>
                        <a:pt x="0" y="843643"/>
                      </a:moveTo>
                      <a:lnTo>
                        <a:pt x="0" y="4686300"/>
                      </a:lnTo>
                      <a:lnTo>
                        <a:pt x="1202871" y="3837214"/>
                      </a:lnTo>
                      <a:lnTo>
                        <a:pt x="1202871" y="0"/>
                      </a:lnTo>
                      <a:lnTo>
                        <a:pt x="0" y="843643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accent1">
                      <a:lumMod val="50000"/>
                      <a:alpha val="50000"/>
                    </a:schemeClr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717" name="Group 1716">
                  <a:extLst>
                    <a:ext uri="{FF2B5EF4-FFF2-40B4-BE49-F238E27FC236}">
                      <a16:creationId xmlns:a16="http://schemas.microsoft.com/office/drawing/2014/main" id="{C9D67F17-563B-5ECF-D955-5C98E7F17E1C}"/>
                    </a:ext>
                  </a:extLst>
                </p:cNvPr>
                <p:cNvGrpSpPr/>
                <p:nvPr/>
              </p:nvGrpSpPr>
              <p:grpSpPr>
                <a:xfrm>
                  <a:off x="10462511" y="1249481"/>
                  <a:ext cx="1192642" cy="4695825"/>
                  <a:chOff x="10375905" y="846296"/>
                  <a:chExt cx="1192642" cy="4695825"/>
                </a:xfrm>
                <a:grpFill/>
              </p:grpSpPr>
              <p:cxnSp>
                <p:nvCxnSpPr>
                  <p:cNvPr id="1718" name="Straight Connector 1717">
                    <a:extLst>
                      <a:ext uri="{FF2B5EF4-FFF2-40B4-BE49-F238E27FC236}">
                        <a16:creationId xmlns:a16="http://schemas.microsoft.com/office/drawing/2014/main" id="{F99C3444-1FE6-C53B-0B66-3C431CA1600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377922" y="84629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9" name="Straight Connector 1718">
                    <a:extLst>
                      <a:ext uri="{FF2B5EF4-FFF2-40B4-BE49-F238E27FC236}">
                        <a16:creationId xmlns:a16="http://schemas.microsoft.com/office/drawing/2014/main" id="{79090DA7-9D3F-6F3B-FA7D-083728B3D6A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7922" y="468375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0" name="Straight Connector 1719">
                    <a:extLst>
                      <a:ext uri="{FF2B5EF4-FFF2-40B4-BE49-F238E27FC236}">
                        <a16:creationId xmlns:a16="http://schemas.microsoft.com/office/drawing/2014/main" id="{0BFEAB5E-26D3-86BA-EE15-C8D784958F36}"/>
                      </a:ext>
                    </a:extLst>
                  </p:cNvPr>
                  <p:cNvCxnSpPr/>
                  <p:nvPr/>
                </p:nvCxnSpPr>
                <p:spPr>
                  <a:xfrm>
                    <a:off x="11564511" y="846296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1" name="Straight Connector 1720">
                    <a:extLst>
                      <a:ext uri="{FF2B5EF4-FFF2-40B4-BE49-F238E27FC236}">
                        <a16:creationId xmlns:a16="http://schemas.microsoft.com/office/drawing/2014/main" id="{E3B9F7AA-FBA4-A2F9-998E-18D94EB935A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19620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2" name="Straight Connector 1721">
                    <a:extLst>
                      <a:ext uri="{FF2B5EF4-FFF2-40B4-BE49-F238E27FC236}">
                        <a16:creationId xmlns:a16="http://schemas.microsoft.com/office/drawing/2014/main" id="{D48E0520-0EA7-DF4F-D58D-E87D079A27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546120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3" name="Straight Connector 1722">
                    <a:extLst>
                      <a:ext uri="{FF2B5EF4-FFF2-40B4-BE49-F238E27FC236}">
                        <a16:creationId xmlns:a16="http://schemas.microsoft.com/office/drawing/2014/main" id="{803AAAF6-D01A-5EDA-21C3-DD9CDFF14AE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896032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4" name="Straight Connector 1723">
                    <a:extLst>
                      <a:ext uri="{FF2B5EF4-FFF2-40B4-BE49-F238E27FC236}">
                        <a16:creationId xmlns:a16="http://schemas.microsoft.com/office/drawing/2014/main" id="{CB35CAC0-45D6-A028-BF2E-E45F8AF75C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245944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5" name="Straight Connector 1724">
                    <a:extLst>
                      <a:ext uri="{FF2B5EF4-FFF2-40B4-BE49-F238E27FC236}">
                        <a16:creationId xmlns:a16="http://schemas.microsoft.com/office/drawing/2014/main" id="{59BDE252-1843-48E9-AAE5-2BAF1B043E4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59585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6" name="Straight Connector 1725">
                    <a:extLst>
                      <a:ext uri="{FF2B5EF4-FFF2-40B4-BE49-F238E27FC236}">
                        <a16:creationId xmlns:a16="http://schemas.microsoft.com/office/drawing/2014/main" id="{7B45E9C1-CD97-59CF-5A98-740DA8AA7E6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94576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7" name="Straight Connector 1726">
                    <a:extLst>
                      <a:ext uri="{FF2B5EF4-FFF2-40B4-BE49-F238E27FC236}">
                        <a16:creationId xmlns:a16="http://schemas.microsoft.com/office/drawing/2014/main" id="{BC1C7897-7E90-DF11-CB5E-7E21530DDB4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295680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8" name="Straight Connector 1727">
                    <a:extLst>
                      <a:ext uri="{FF2B5EF4-FFF2-40B4-BE49-F238E27FC236}">
                        <a16:creationId xmlns:a16="http://schemas.microsoft.com/office/drawing/2014/main" id="{BD882A85-3301-831C-B522-DAA28AFDB73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645592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9" name="Straight Connector 1728">
                    <a:extLst>
                      <a:ext uri="{FF2B5EF4-FFF2-40B4-BE49-F238E27FC236}">
                        <a16:creationId xmlns:a16="http://schemas.microsoft.com/office/drawing/2014/main" id="{5ED1D02C-0BCB-FD3C-F740-4FB8495EA8A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995504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0" name="Straight Connector 1729">
                    <a:extLst>
                      <a:ext uri="{FF2B5EF4-FFF2-40B4-BE49-F238E27FC236}">
                        <a16:creationId xmlns:a16="http://schemas.microsoft.com/office/drawing/2014/main" id="{E9B03143-AF9B-412E-11A9-C4DDEBC03BE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434541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1" name="Straight Connector 1730">
                    <a:extLst>
                      <a:ext uri="{FF2B5EF4-FFF2-40B4-BE49-F238E27FC236}">
                        <a16:creationId xmlns:a16="http://schemas.microsoft.com/office/drawing/2014/main" id="{D32F886F-46E6-0829-CAA4-B3C085F28F2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456455" y="90988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2" name="Straight Connector 1731">
                    <a:extLst>
                      <a:ext uri="{FF2B5EF4-FFF2-40B4-BE49-F238E27FC236}">
                        <a16:creationId xmlns:a16="http://schemas.microsoft.com/office/drawing/2014/main" id="{E9208129-865C-4597-E3D5-9E80955D1FE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348400" y="99283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3" name="Straight Connector 1732">
                    <a:extLst>
                      <a:ext uri="{FF2B5EF4-FFF2-40B4-BE49-F238E27FC236}">
                        <a16:creationId xmlns:a16="http://schemas.microsoft.com/office/drawing/2014/main" id="{D1EF350E-EDB5-614F-514B-3971EAC27C1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240345" y="10642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4" name="Straight Connector 1733">
                    <a:extLst>
                      <a:ext uri="{FF2B5EF4-FFF2-40B4-BE49-F238E27FC236}">
                        <a16:creationId xmlns:a16="http://schemas.microsoft.com/office/drawing/2014/main" id="{C623B035-B1AD-0AA8-C923-799F4A7EE95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32290" y="11471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5" name="Straight Connector 1734">
                    <a:extLst>
                      <a:ext uri="{FF2B5EF4-FFF2-40B4-BE49-F238E27FC236}">
                        <a16:creationId xmlns:a16="http://schemas.microsoft.com/office/drawing/2014/main" id="{062A6098-489F-7FD4-49CC-27DD120CE75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024235" y="12301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6" name="Straight Connector 1735">
                    <a:extLst>
                      <a:ext uri="{FF2B5EF4-FFF2-40B4-BE49-F238E27FC236}">
                        <a16:creationId xmlns:a16="http://schemas.microsoft.com/office/drawing/2014/main" id="{1B0F540E-67AD-F8C1-FF25-E22B118A8DE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916180" y="13130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7" name="Straight Connector 1736">
                    <a:extLst>
                      <a:ext uri="{FF2B5EF4-FFF2-40B4-BE49-F238E27FC236}">
                        <a16:creationId xmlns:a16="http://schemas.microsoft.com/office/drawing/2014/main" id="{FD6F2DAE-16EA-E62E-C98E-FAA827AAE9C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808125" y="13728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8" name="Straight Connector 1737">
                    <a:extLst>
                      <a:ext uri="{FF2B5EF4-FFF2-40B4-BE49-F238E27FC236}">
                        <a16:creationId xmlns:a16="http://schemas.microsoft.com/office/drawing/2014/main" id="{9F8B0541-436D-CFFE-AFBC-D32E329E798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00070" y="14558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9" name="Straight Connector 1738">
                    <a:extLst>
                      <a:ext uri="{FF2B5EF4-FFF2-40B4-BE49-F238E27FC236}">
                        <a16:creationId xmlns:a16="http://schemas.microsoft.com/office/drawing/2014/main" id="{520069D3-E5AB-89E4-3BC1-3CD4D215245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592015" y="15387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0" name="Straight Connector 1739">
                    <a:extLst>
                      <a:ext uri="{FF2B5EF4-FFF2-40B4-BE49-F238E27FC236}">
                        <a16:creationId xmlns:a16="http://schemas.microsoft.com/office/drawing/2014/main" id="{5229915B-5A9A-C2D8-E7A9-83104275E06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483960" y="16217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1" name="Straight Connector 1740">
                    <a:extLst>
                      <a:ext uri="{FF2B5EF4-FFF2-40B4-BE49-F238E27FC236}">
                        <a16:creationId xmlns:a16="http://schemas.microsoft.com/office/drawing/2014/main" id="{B89DC37D-AF86-5F52-9C37-5DA89754CC2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375905" y="169308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676" name="Group 1675">
                <a:extLst>
                  <a:ext uri="{FF2B5EF4-FFF2-40B4-BE49-F238E27FC236}">
                    <a16:creationId xmlns:a16="http://schemas.microsoft.com/office/drawing/2014/main" id="{5B201B5B-3C7C-4441-7095-73DA4B49303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658469" y="2326511"/>
                <a:ext cx="1182600" cy="3495169"/>
                <a:chOff x="10455729" y="1249481"/>
                <a:chExt cx="1202871" cy="4695825"/>
              </a:xfrm>
              <a:grpFill/>
            </p:grpSpPr>
            <p:sp>
              <p:nvSpPr>
                <p:cNvPr id="1690" name="Freeform: Shape 1689">
                  <a:extLst>
                    <a:ext uri="{FF2B5EF4-FFF2-40B4-BE49-F238E27FC236}">
                      <a16:creationId xmlns:a16="http://schemas.microsoft.com/office/drawing/2014/main" id="{9FE590D8-140C-AFD2-292C-D81F9F7C29B2}"/>
                    </a:ext>
                  </a:extLst>
                </p:cNvPr>
                <p:cNvSpPr/>
                <p:nvPr/>
              </p:nvSpPr>
              <p:spPr>
                <a:xfrm>
                  <a:off x="10455729" y="1251857"/>
                  <a:ext cx="1202871" cy="4686300"/>
                </a:xfrm>
                <a:custGeom>
                  <a:avLst/>
                  <a:gdLst>
                    <a:gd name="connsiteX0" fmla="*/ 0 w 1202871"/>
                    <a:gd name="connsiteY0" fmla="*/ 843643 h 4686300"/>
                    <a:gd name="connsiteX1" fmla="*/ 0 w 1202871"/>
                    <a:gd name="connsiteY1" fmla="*/ 4686300 h 4686300"/>
                    <a:gd name="connsiteX2" fmla="*/ 1202871 w 1202871"/>
                    <a:gd name="connsiteY2" fmla="*/ 3837214 h 4686300"/>
                    <a:gd name="connsiteX3" fmla="*/ 1202871 w 1202871"/>
                    <a:gd name="connsiteY3" fmla="*/ 0 h 4686300"/>
                    <a:gd name="connsiteX4" fmla="*/ 0 w 1202871"/>
                    <a:gd name="connsiteY4" fmla="*/ 843643 h 468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2871" h="4686300">
                      <a:moveTo>
                        <a:pt x="0" y="843643"/>
                      </a:moveTo>
                      <a:lnTo>
                        <a:pt x="0" y="4686300"/>
                      </a:lnTo>
                      <a:lnTo>
                        <a:pt x="1202871" y="3837214"/>
                      </a:lnTo>
                      <a:lnTo>
                        <a:pt x="1202871" y="0"/>
                      </a:lnTo>
                      <a:lnTo>
                        <a:pt x="0" y="843643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accent1">
                      <a:lumMod val="50000"/>
                      <a:alpha val="50000"/>
                    </a:schemeClr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691" name="Group 1690">
                  <a:extLst>
                    <a:ext uri="{FF2B5EF4-FFF2-40B4-BE49-F238E27FC236}">
                      <a16:creationId xmlns:a16="http://schemas.microsoft.com/office/drawing/2014/main" id="{EB3187F3-988B-5CC2-B9EA-FE0C2319404A}"/>
                    </a:ext>
                  </a:extLst>
                </p:cNvPr>
                <p:cNvGrpSpPr/>
                <p:nvPr/>
              </p:nvGrpSpPr>
              <p:grpSpPr>
                <a:xfrm>
                  <a:off x="10462511" y="1249481"/>
                  <a:ext cx="1192642" cy="4695825"/>
                  <a:chOff x="10375905" y="846296"/>
                  <a:chExt cx="1192642" cy="4695825"/>
                </a:xfrm>
                <a:grpFill/>
              </p:grpSpPr>
              <p:cxnSp>
                <p:nvCxnSpPr>
                  <p:cNvPr id="1692" name="Straight Connector 1691">
                    <a:extLst>
                      <a:ext uri="{FF2B5EF4-FFF2-40B4-BE49-F238E27FC236}">
                        <a16:creationId xmlns:a16="http://schemas.microsoft.com/office/drawing/2014/main" id="{FF506492-E09E-C375-5BE0-63F293683D6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377922" y="84629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3" name="Straight Connector 1692">
                    <a:extLst>
                      <a:ext uri="{FF2B5EF4-FFF2-40B4-BE49-F238E27FC236}">
                        <a16:creationId xmlns:a16="http://schemas.microsoft.com/office/drawing/2014/main" id="{D06DA0F3-7D64-2BF2-9F1F-A4478D7AE21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7922" y="468375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4" name="Straight Connector 1693">
                    <a:extLst>
                      <a:ext uri="{FF2B5EF4-FFF2-40B4-BE49-F238E27FC236}">
                        <a16:creationId xmlns:a16="http://schemas.microsoft.com/office/drawing/2014/main" id="{F518BDF3-1C8A-D2A0-CA86-70D5CCABC1A0}"/>
                      </a:ext>
                    </a:extLst>
                  </p:cNvPr>
                  <p:cNvCxnSpPr/>
                  <p:nvPr/>
                </p:nvCxnSpPr>
                <p:spPr>
                  <a:xfrm>
                    <a:off x="11564511" y="846296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5" name="Straight Connector 1694">
                    <a:extLst>
                      <a:ext uri="{FF2B5EF4-FFF2-40B4-BE49-F238E27FC236}">
                        <a16:creationId xmlns:a16="http://schemas.microsoft.com/office/drawing/2014/main" id="{F4DDECBF-1C6B-FBE9-4C6C-4D77F6A2A55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19620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6" name="Straight Connector 1695">
                    <a:extLst>
                      <a:ext uri="{FF2B5EF4-FFF2-40B4-BE49-F238E27FC236}">
                        <a16:creationId xmlns:a16="http://schemas.microsoft.com/office/drawing/2014/main" id="{46DDEF47-60A8-9842-3F89-2595FA812F0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546120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7" name="Straight Connector 1696">
                    <a:extLst>
                      <a:ext uri="{FF2B5EF4-FFF2-40B4-BE49-F238E27FC236}">
                        <a16:creationId xmlns:a16="http://schemas.microsoft.com/office/drawing/2014/main" id="{E0D4471E-395F-B38A-4643-90FAFFB54D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896032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8" name="Straight Connector 1697">
                    <a:extLst>
                      <a:ext uri="{FF2B5EF4-FFF2-40B4-BE49-F238E27FC236}">
                        <a16:creationId xmlns:a16="http://schemas.microsoft.com/office/drawing/2014/main" id="{A33DCABF-E826-0E8E-2FA9-24A5F848DA6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245944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9" name="Straight Connector 1698">
                    <a:extLst>
                      <a:ext uri="{FF2B5EF4-FFF2-40B4-BE49-F238E27FC236}">
                        <a16:creationId xmlns:a16="http://schemas.microsoft.com/office/drawing/2014/main" id="{1053FC37-A6AB-52A4-628C-82CB1EC420B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59585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0" name="Straight Connector 1699">
                    <a:extLst>
                      <a:ext uri="{FF2B5EF4-FFF2-40B4-BE49-F238E27FC236}">
                        <a16:creationId xmlns:a16="http://schemas.microsoft.com/office/drawing/2014/main" id="{70BA0E48-A4D3-1F91-3588-F2E16673D80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94576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1" name="Straight Connector 1700">
                    <a:extLst>
                      <a:ext uri="{FF2B5EF4-FFF2-40B4-BE49-F238E27FC236}">
                        <a16:creationId xmlns:a16="http://schemas.microsoft.com/office/drawing/2014/main" id="{47C17FE1-570F-0388-2820-AA7011CA371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295680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2" name="Straight Connector 1701">
                    <a:extLst>
                      <a:ext uri="{FF2B5EF4-FFF2-40B4-BE49-F238E27FC236}">
                        <a16:creationId xmlns:a16="http://schemas.microsoft.com/office/drawing/2014/main" id="{A59E4524-E726-3E68-70DE-CCD84EC9B92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645592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3" name="Straight Connector 1702">
                    <a:extLst>
                      <a:ext uri="{FF2B5EF4-FFF2-40B4-BE49-F238E27FC236}">
                        <a16:creationId xmlns:a16="http://schemas.microsoft.com/office/drawing/2014/main" id="{F98B9100-E7C5-F964-D061-A116E6FBA08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995504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4" name="Straight Connector 1703">
                    <a:extLst>
                      <a:ext uri="{FF2B5EF4-FFF2-40B4-BE49-F238E27FC236}">
                        <a16:creationId xmlns:a16="http://schemas.microsoft.com/office/drawing/2014/main" id="{B6540F02-B600-4260-D6BD-F9D75BD1E7B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434541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5" name="Straight Connector 1704">
                    <a:extLst>
                      <a:ext uri="{FF2B5EF4-FFF2-40B4-BE49-F238E27FC236}">
                        <a16:creationId xmlns:a16="http://schemas.microsoft.com/office/drawing/2014/main" id="{4CC8FE9B-D3FE-509C-8FA5-69D3DF4132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456455" y="90988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6" name="Straight Connector 1705">
                    <a:extLst>
                      <a:ext uri="{FF2B5EF4-FFF2-40B4-BE49-F238E27FC236}">
                        <a16:creationId xmlns:a16="http://schemas.microsoft.com/office/drawing/2014/main" id="{DA59AAE1-A175-69E3-B364-C9F7A7BB665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348400" y="99283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7" name="Straight Connector 1706">
                    <a:extLst>
                      <a:ext uri="{FF2B5EF4-FFF2-40B4-BE49-F238E27FC236}">
                        <a16:creationId xmlns:a16="http://schemas.microsoft.com/office/drawing/2014/main" id="{8AB8D680-9654-56F1-C196-90C45DFC04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240345" y="10642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8" name="Straight Connector 1707">
                    <a:extLst>
                      <a:ext uri="{FF2B5EF4-FFF2-40B4-BE49-F238E27FC236}">
                        <a16:creationId xmlns:a16="http://schemas.microsoft.com/office/drawing/2014/main" id="{686A2BEB-EF95-4A2A-DBFB-DE3BE57CA5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32290" y="11471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9" name="Straight Connector 1708">
                    <a:extLst>
                      <a:ext uri="{FF2B5EF4-FFF2-40B4-BE49-F238E27FC236}">
                        <a16:creationId xmlns:a16="http://schemas.microsoft.com/office/drawing/2014/main" id="{4BC0A4E2-EE87-3518-B225-12274A22831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024235" y="12301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0" name="Straight Connector 1709">
                    <a:extLst>
                      <a:ext uri="{FF2B5EF4-FFF2-40B4-BE49-F238E27FC236}">
                        <a16:creationId xmlns:a16="http://schemas.microsoft.com/office/drawing/2014/main" id="{80D312B8-038C-6501-9784-8B722A363CC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916180" y="13130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1" name="Straight Connector 1710">
                    <a:extLst>
                      <a:ext uri="{FF2B5EF4-FFF2-40B4-BE49-F238E27FC236}">
                        <a16:creationId xmlns:a16="http://schemas.microsoft.com/office/drawing/2014/main" id="{A3A0251F-5E87-3772-1A7F-6AB530E4E44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808125" y="13728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2" name="Straight Connector 1711">
                    <a:extLst>
                      <a:ext uri="{FF2B5EF4-FFF2-40B4-BE49-F238E27FC236}">
                        <a16:creationId xmlns:a16="http://schemas.microsoft.com/office/drawing/2014/main" id="{217B0B9C-C41D-BC50-6F02-81DF8FD7F1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00070" y="14558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3" name="Straight Connector 1712">
                    <a:extLst>
                      <a:ext uri="{FF2B5EF4-FFF2-40B4-BE49-F238E27FC236}">
                        <a16:creationId xmlns:a16="http://schemas.microsoft.com/office/drawing/2014/main" id="{4D7CCD9B-C81D-C6EA-3CC6-141B827DBAC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592015" y="15387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4" name="Straight Connector 1713">
                    <a:extLst>
                      <a:ext uri="{FF2B5EF4-FFF2-40B4-BE49-F238E27FC236}">
                        <a16:creationId xmlns:a16="http://schemas.microsoft.com/office/drawing/2014/main" id="{0BA6FD1B-4B5D-5862-716E-7AC2ED3CBA0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483960" y="16217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5" name="Straight Connector 1714">
                    <a:extLst>
                      <a:ext uri="{FF2B5EF4-FFF2-40B4-BE49-F238E27FC236}">
                        <a16:creationId xmlns:a16="http://schemas.microsoft.com/office/drawing/2014/main" id="{AFE1BBC5-96D8-FFB4-E1A0-928100D69CE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375905" y="169308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677" name="Straight Connector 1676">
                <a:extLst>
                  <a:ext uri="{FF2B5EF4-FFF2-40B4-BE49-F238E27FC236}">
                    <a16:creationId xmlns:a16="http://schemas.microsoft.com/office/drawing/2014/main" id="{97FB3970-D7FE-B134-EC0F-6FCF374EBF73}"/>
                  </a:ext>
                </a:extLst>
              </p:cNvPr>
              <p:cNvCxnSpPr/>
              <p:nvPr/>
            </p:nvCxnSpPr>
            <p:spPr>
              <a:xfrm flipV="1">
                <a:off x="8160152" y="3211573"/>
                <a:ext cx="1504985" cy="434090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  <a:alpha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8" name="Straight Connector 1677">
                <a:extLst>
                  <a:ext uri="{FF2B5EF4-FFF2-40B4-BE49-F238E27FC236}">
                    <a16:creationId xmlns:a16="http://schemas.microsoft.com/office/drawing/2014/main" id="{FA019D98-EAC2-DE6A-741D-DA3842EC83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50477" y="3482986"/>
                <a:ext cx="1505117" cy="294340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  <a:alpha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9" name="Straight Connector 1678">
                <a:extLst>
                  <a:ext uri="{FF2B5EF4-FFF2-40B4-BE49-F238E27FC236}">
                    <a16:creationId xmlns:a16="http://schemas.microsoft.com/office/drawing/2014/main" id="{4F63E827-BFC6-70B5-77BD-978A2381630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50052" y="3736616"/>
                <a:ext cx="1514337" cy="170203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  <a:alpha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0" name="Straight Connector 1679">
                <a:extLst>
                  <a:ext uri="{FF2B5EF4-FFF2-40B4-BE49-F238E27FC236}">
                    <a16:creationId xmlns:a16="http://schemas.microsoft.com/office/drawing/2014/main" id="{3F621498-5771-2A6B-6F91-F9191DFA73E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78060" y="3999825"/>
                <a:ext cx="1468265" cy="30755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  <a:alpha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1" name="Straight Connector 1680">
                <a:extLst>
                  <a:ext uri="{FF2B5EF4-FFF2-40B4-BE49-F238E27FC236}">
                    <a16:creationId xmlns:a16="http://schemas.microsoft.com/office/drawing/2014/main" id="{0BB0ABB5-15D1-92BF-FEFC-5737657C9B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51423" y="4164962"/>
                <a:ext cx="1500216" cy="96621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  <a:alpha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2" name="Straight Connector 1681">
                <a:extLst>
                  <a:ext uri="{FF2B5EF4-FFF2-40B4-BE49-F238E27FC236}">
                    <a16:creationId xmlns:a16="http://schemas.microsoft.com/office/drawing/2014/main" id="{0F58A9C5-556A-42D9-B685-0350E47850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74606" y="4302488"/>
                <a:ext cx="1487009" cy="219345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  <a:alpha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3" name="Straight Connector 1682">
                <a:extLst>
                  <a:ext uri="{FF2B5EF4-FFF2-40B4-BE49-F238E27FC236}">
                    <a16:creationId xmlns:a16="http://schemas.microsoft.com/office/drawing/2014/main" id="{A4916DFC-C95E-2ABA-5B14-68FA3AA865AA}"/>
                  </a:ext>
                </a:extLst>
              </p:cNvPr>
              <p:cNvCxnSpPr>
                <a:cxnSpLocks/>
                <a:endCxn id="1690" idx="0"/>
              </p:cNvCxnSpPr>
              <p:nvPr/>
            </p:nvCxnSpPr>
            <p:spPr>
              <a:xfrm flipV="1">
                <a:off x="8170490" y="2956214"/>
                <a:ext cx="1487979" cy="556047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  <a:alpha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4" name="Straight Connector 1683">
                <a:extLst>
                  <a:ext uri="{FF2B5EF4-FFF2-40B4-BE49-F238E27FC236}">
                    <a16:creationId xmlns:a16="http://schemas.microsoft.com/office/drawing/2014/main" id="{94E2989D-1372-CEC1-C6F6-628777F33AF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57793" y="2313230"/>
                <a:ext cx="2086637" cy="866887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  <a:alpha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5" name="Straight Connector 1684">
                <a:extLst>
                  <a:ext uri="{FF2B5EF4-FFF2-40B4-BE49-F238E27FC236}">
                    <a16:creationId xmlns:a16="http://schemas.microsoft.com/office/drawing/2014/main" id="{A176EEAF-89F6-7886-AC95-0BA5DB56EE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55780" y="4426736"/>
                <a:ext cx="1499814" cy="348168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  <a:alpha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6" name="Straight Connector 1685">
                <a:extLst>
                  <a:ext uri="{FF2B5EF4-FFF2-40B4-BE49-F238E27FC236}">
                    <a16:creationId xmlns:a16="http://schemas.microsoft.com/office/drawing/2014/main" id="{B376271F-8181-65B3-0EC6-CF0BC6D56F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50945" y="4560366"/>
                <a:ext cx="1512506" cy="484814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  <a:alpha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7" name="Straight Connector 1686">
                <a:extLst>
                  <a:ext uri="{FF2B5EF4-FFF2-40B4-BE49-F238E27FC236}">
                    <a16:creationId xmlns:a16="http://schemas.microsoft.com/office/drawing/2014/main" id="{11300B26-70C1-0897-1B7A-DA2A737F3E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74865" y="4683924"/>
                <a:ext cx="1485706" cy="626686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  <a:alpha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8" name="Straight Connector 1687">
                <a:extLst>
                  <a:ext uri="{FF2B5EF4-FFF2-40B4-BE49-F238E27FC236}">
                    <a16:creationId xmlns:a16="http://schemas.microsoft.com/office/drawing/2014/main" id="{3DD10F5E-6754-D629-6474-44B8FA8A37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1322" y="4822458"/>
                <a:ext cx="1493495" cy="736827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  <a:alpha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9" name="Straight Connector 1688">
                <a:extLst>
                  <a:ext uri="{FF2B5EF4-FFF2-40B4-BE49-F238E27FC236}">
                    <a16:creationId xmlns:a16="http://schemas.microsoft.com/office/drawing/2014/main" id="{7EDEE486-0213-C6A8-091C-72889D3FD0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6607" y="4946848"/>
                <a:ext cx="1476019" cy="885327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  <a:alpha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61" name="Group 1660">
              <a:extLst>
                <a:ext uri="{FF2B5EF4-FFF2-40B4-BE49-F238E27FC236}">
                  <a16:creationId xmlns:a16="http://schemas.microsoft.com/office/drawing/2014/main" id="{DB813782-5989-E5E1-7EAD-3CC940B55634}"/>
                </a:ext>
              </a:extLst>
            </p:cNvPr>
            <p:cNvGrpSpPr/>
            <p:nvPr/>
          </p:nvGrpSpPr>
          <p:grpSpPr>
            <a:xfrm rot="654860">
              <a:off x="5779989" y="2849529"/>
              <a:ext cx="338028" cy="634528"/>
              <a:chOff x="902472" y="2929325"/>
              <a:chExt cx="338028" cy="634528"/>
            </a:xfrm>
            <a:noFill/>
          </p:grpSpPr>
          <p:sp>
            <p:nvSpPr>
              <p:cNvPr id="1662" name="Rectangle 1661">
                <a:extLst>
                  <a:ext uri="{FF2B5EF4-FFF2-40B4-BE49-F238E27FC236}">
                    <a16:creationId xmlns:a16="http://schemas.microsoft.com/office/drawing/2014/main" id="{D0F73497-F312-D2E8-C393-A70CC5C10F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04854" y="3047875"/>
                <a:ext cx="95100" cy="515978"/>
              </a:xfrm>
              <a:prstGeom prst="rect">
                <a:avLst/>
              </a:prstGeom>
              <a:grpFill/>
              <a:ln w="19050">
                <a:solidFill>
                  <a:schemeClr val="accent1">
                    <a:lumMod val="50000"/>
                    <a:alpha val="50000"/>
                  </a:schemeClr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63" name="Freeform: Shape 1662">
                <a:extLst>
                  <a:ext uri="{FF2B5EF4-FFF2-40B4-BE49-F238E27FC236}">
                    <a16:creationId xmlns:a16="http://schemas.microsoft.com/office/drawing/2014/main" id="{5AAFA1EF-36B7-4953-5716-17A3806D3F32}"/>
                  </a:ext>
                </a:extLst>
              </p:cNvPr>
              <p:cNvSpPr/>
              <p:nvPr/>
            </p:nvSpPr>
            <p:spPr>
              <a:xfrm>
                <a:off x="1001091" y="2934854"/>
                <a:ext cx="239409" cy="626617"/>
              </a:xfrm>
              <a:custGeom>
                <a:avLst/>
                <a:gdLst>
                  <a:gd name="connsiteX0" fmla="*/ 0 w 1202871"/>
                  <a:gd name="connsiteY0" fmla="*/ 843643 h 4686300"/>
                  <a:gd name="connsiteX1" fmla="*/ 0 w 1202871"/>
                  <a:gd name="connsiteY1" fmla="*/ 4686300 h 4686300"/>
                  <a:gd name="connsiteX2" fmla="*/ 1202871 w 1202871"/>
                  <a:gd name="connsiteY2" fmla="*/ 3837214 h 4686300"/>
                  <a:gd name="connsiteX3" fmla="*/ 1202871 w 1202871"/>
                  <a:gd name="connsiteY3" fmla="*/ 0 h 4686300"/>
                  <a:gd name="connsiteX4" fmla="*/ 0 w 1202871"/>
                  <a:gd name="connsiteY4" fmla="*/ 843643 h 4686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2871" h="4686300">
                    <a:moveTo>
                      <a:pt x="0" y="843643"/>
                    </a:moveTo>
                    <a:lnTo>
                      <a:pt x="0" y="4686300"/>
                    </a:lnTo>
                    <a:lnTo>
                      <a:pt x="1202871" y="3837214"/>
                    </a:lnTo>
                    <a:lnTo>
                      <a:pt x="1202871" y="0"/>
                    </a:lnTo>
                    <a:lnTo>
                      <a:pt x="0" y="843643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50000"/>
                    <a:alpha val="50000"/>
                  </a:schemeClr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664" name="Straight Connector 1663">
                <a:extLst>
                  <a:ext uri="{FF2B5EF4-FFF2-40B4-BE49-F238E27FC236}">
                    <a16:creationId xmlns:a16="http://schemas.microsoft.com/office/drawing/2014/main" id="{4C1A9DD1-628E-6CBF-BA27-333FDF01F5F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02472" y="2929325"/>
                <a:ext cx="239409" cy="112806"/>
              </a:xfrm>
              <a:prstGeom prst="line">
                <a:avLst/>
              </a:prstGeom>
              <a:grpFill/>
              <a:ln w="19050">
                <a:solidFill>
                  <a:schemeClr val="accent1">
                    <a:lumMod val="50000"/>
                    <a:alpha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5" name="Straight Connector 1664">
                <a:extLst>
                  <a:ext uri="{FF2B5EF4-FFF2-40B4-BE49-F238E27FC236}">
                    <a16:creationId xmlns:a16="http://schemas.microsoft.com/office/drawing/2014/main" id="{9FD1FD45-761C-FA33-F4C5-C395C38FDF74}"/>
                  </a:ext>
                </a:extLst>
              </p:cNvPr>
              <p:cNvCxnSpPr/>
              <p:nvPr/>
            </p:nvCxnSpPr>
            <p:spPr>
              <a:xfrm>
                <a:off x="1139500" y="2929567"/>
                <a:ext cx="98619" cy="0"/>
              </a:xfrm>
              <a:prstGeom prst="line">
                <a:avLst/>
              </a:prstGeom>
              <a:grpFill/>
              <a:ln w="19050">
                <a:solidFill>
                  <a:schemeClr val="accent1">
                    <a:lumMod val="50000"/>
                    <a:alpha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76" name="Group 1975">
            <a:extLst>
              <a:ext uri="{FF2B5EF4-FFF2-40B4-BE49-F238E27FC236}">
                <a16:creationId xmlns:a16="http://schemas.microsoft.com/office/drawing/2014/main" id="{8CA1A1A4-FAEB-E1CD-1001-8BF7B9BA2B68}"/>
              </a:ext>
            </a:extLst>
          </p:cNvPr>
          <p:cNvGrpSpPr/>
          <p:nvPr/>
        </p:nvGrpSpPr>
        <p:grpSpPr>
          <a:xfrm rot="19444521">
            <a:off x="7974442" y="4080928"/>
            <a:ext cx="2535991" cy="2178573"/>
            <a:chOff x="5779989" y="2345542"/>
            <a:chExt cx="2535991" cy="2178573"/>
          </a:xfrm>
        </p:grpSpPr>
        <p:grpSp>
          <p:nvGrpSpPr>
            <p:cNvPr id="1977" name="Group 1976">
              <a:extLst>
                <a:ext uri="{FF2B5EF4-FFF2-40B4-BE49-F238E27FC236}">
                  <a16:creationId xmlns:a16="http://schemas.microsoft.com/office/drawing/2014/main" id="{68A288B8-6177-CB47-0209-FCCB83D609D3}"/>
                </a:ext>
              </a:extLst>
            </p:cNvPr>
            <p:cNvGrpSpPr/>
            <p:nvPr/>
          </p:nvGrpSpPr>
          <p:grpSpPr>
            <a:xfrm rot="545694">
              <a:off x="6436207" y="2345542"/>
              <a:ext cx="1879773" cy="2178573"/>
              <a:chOff x="8150052" y="2313230"/>
              <a:chExt cx="2694378" cy="3518945"/>
            </a:xfrm>
            <a:noFill/>
          </p:grpSpPr>
          <p:grpSp>
            <p:nvGrpSpPr>
              <p:cNvPr id="1983" name="Group 1982">
                <a:extLst>
                  <a:ext uri="{FF2B5EF4-FFF2-40B4-BE49-F238E27FC236}">
                    <a16:creationId xmlns:a16="http://schemas.microsoft.com/office/drawing/2014/main" id="{11C9EB72-E305-AA4D-9205-F85A99FF558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160152" y="3200303"/>
                <a:ext cx="591300" cy="1747585"/>
                <a:chOff x="10455729" y="1249481"/>
                <a:chExt cx="1202871" cy="4695825"/>
              </a:xfrm>
              <a:grpFill/>
            </p:grpSpPr>
            <p:sp>
              <p:nvSpPr>
                <p:cNvPr id="2267" name="Freeform: Shape 2266">
                  <a:extLst>
                    <a:ext uri="{FF2B5EF4-FFF2-40B4-BE49-F238E27FC236}">
                      <a16:creationId xmlns:a16="http://schemas.microsoft.com/office/drawing/2014/main" id="{F58EAF92-0486-3722-68D7-4E7FC35EDCF8}"/>
                    </a:ext>
                  </a:extLst>
                </p:cNvPr>
                <p:cNvSpPr/>
                <p:nvPr/>
              </p:nvSpPr>
              <p:spPr>
                <a:xfrm>
                  <a:off x="10455729" y="1251857"/>
                  <a:ext cx="1202871" cy="4686300"/>
                </a:xfrm>
                <a:custGeom>
                  <a:avLst/>
                  <a:gdLst>
                    <a:gd name="connsiteX0" fmla="*/ 0 w 1202871"/>
                    <a:gd name="connsiteY0" fmla="*/ 843643 h 4686300"/>
                    <a:gd name="connsiteX1" fmla="*/ 0 w 1202871"/>
                    <a:gd name="connsiteY1" fmla="*/ 4686300 h 4686300"/>
                    <a:gd name="connsiteX2" fmla="*/ 1202871 w 1202871"/>
                    <a:gd name="connsiteY2" fmla="*/ 3837214 h 4686300"/>
                    <a:gd name="connsiteX3" fmla="*/ 1202871 w 1202871"/>
                    <a:gd name="connsiteY3" fmla="*/ 0 h 4686300"/>
                    <a:gd name="connsiteX4" fmla="*/ 0 w 1202871"/>
                    <a:gd name="connsiteY4" fmla="*/ 843643 h 468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2871" h="4686300">
                      <a:moveTo>
                        <a:pt x="0" y="843643"/>
                      </a:moveTo>
                      <a:lnTo>
                        <a:pt x="0" y="4686300"/>
                      </a:lnTo>
                      <a:lnTo>
                        <a:pt x="1202871" y="3837214"/>
                      </a:lnTo>
                      <a:lnTo>
                        <a:pt x="1202871" y="0"/>
                      </a:lnTo>
                      <a:lnTo>
                        <a:pt x="0" y="843643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accent1">
                      <a:lumMod val="50000"/>
                      <a:alpha val="50000"/>
                    </a:schemeClr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2268" name="Group 2267">
                  <a:extLst>
                    <a:ext uri="{FF2B5EF4-FFF2-40B4-BE49-F238E27FC236}">
                      <a16:creationId xmlns:a16="http://schemas.microsoft.com/office/drawing/2014/main" id="{BA1C78CD-8B46-B39F-D1FD-B0300C48911C}"/>
                    </a:ext>
                  </a:extLst>
                </p:cNvPr>
                <p:cNvGrpSpPr/>
                <p:nvPr/>
              </p:nvGrpSpPr>
              <p:grpSpPr>
                <a:xfrm>
                  <a:off x="10462511" y="1249481"/>
                  <a:ext cx="1192642" cy="4695825"/>
                  <a:chOff x="10375905" y="846296"/>
                  <a:chExt cx="1192642" cy="4695825"/>
                </a:xfrm>
                <a:grpFill/>
              </p:grpSpPr>
              <p:cxnSp>
                <p:nvCxnSpPr>
                  <p:cNvPr id="2269" name="Straight Connector 2268">
                    <a:extLst>
                      <a:ext uri="{FF2B5EF4-FFF2-40B4-BE49-F238E27FC236}">
                        <a16:creationId xmlns:a16="http://schemas.microsoft.com/office/drawing/2014/main" id="{C88DA295-ED8B-8AC9-6237-407806DAB72E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377922" y="84629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70" name="Straight Connector 2269">
                    <a:extLst>
                      <a:ext uri="{FF2B5EF4-FFF2-40B4-BE49-F238E27FC236}">
                        <a16:creationId xmlns:a16="http://schemas.microsoft.com/office/drawing/2014/main" id="{A9DE924F-E0BE-62BB-55A1-859D431266C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7922" y="468375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71" name="Straight Connector 2270">
                    <a:extLst>
                      <a:ext uri="{FF2B5EF4-FFF2-40B4-BE49-F238E27FC236}">
                        <a16:creationId xmlns:a16="http://schemas.microsoft.com/office/drawing/2014/main" id="{94479BAE-1E0D-7B99-B870-837007C38F91}"/>
                      </a:ext>
                    </a:extLst>
                  </p:cNvPr>
                  <p:cNvCxnSpPr/>
                  <p:nvPr/>
                </p:nvCxnSpPr>
                <p:spPr>
                  <a:xfrm>
                    <a:off x="11564511" y="846296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72" name="Straight Connector 2271">
                    <a:extLst>
                      <a:ext uri="{FF2B5EF4-FFF2-40B4-BE49-F238E27FC236}">
                        <a16:creationId xmlns:a16="http://schemas.microsoft.com/office/drawing/2014/main" id="{13BB26AE-B34F-EDE8-805B-64010B2A088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19620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73" name="Straight Connector 2272">
                    <a:extLst>
                      <a:ext uri="{FF2B5EF4-FFF2-40B4-BE49-F238E27FC236}">
                        <a16:creationId xmlns:a16="http://schemas.microsoft.com/office/drawing/2014/main" id="{BF2065F3-88D5-E83D-1DF6-245D650BDD8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546120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74" name="Straight Connector 2273">
                    <a:extLst>
                      <a:ext uri="{FF2B5EF4-FFF2-40B4-BE49-F238E27FC236}">
                        <a16:creationId xmlns:a16="http://schemas.microsoft.com/office/drawing/2014/main" id="{9900BA12-7B07-F282-F049-8E0A5A06AAE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896032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75" name="Straight Connector 2274">
                    <a:extLst>
                      <a:ext uri="{FF2B5EF4-FFF2-40B4-BE49-F238E27FC236}">
                        <a16:creationId xmlns:a16="http://schemas.microsoft.com/office/drawing/2014/main" id="{E67A8259-2E06-830B-8665-7B38E638B6D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245944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76" name="Straight Connector 2275">
                    <a:extLst>
                      <a:ext uri="{FF2B5EF4-FFF2-40B4-BE49-F238E27FC236}">
                        <a16:creationId xmlns:a16="http://schemas.microsoft.com/office/drawing/2014/main" id="{CE10F62B-95E1-1B05-CBD0-0348BCE008C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59585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77" name="Straight Connector 2276">
                    <a:extLst>
                      <a:ext uri="{FF2B5EF4-FFF2-40B4-BE49-F238E27FC236}">
                        <a16:creationId xmlns:a16="http://schemas.microsoft.com/office/drawing/2014/main" id="{602BB708-2FF6-E6EF-E190-DB6692639D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94576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78" name="Straight Connector 2277">
                    <a:extLst>
                      <a:ext uri="{FF2B5EF4-FFF2-40B4-BE49-F238E27FC236}">
                        <a16:creationId xmlns:a16="http://schemas.microsoft.com/office/drawing/2014/main" id="{22E46D87-C33C-4D18-D04D-1938422528A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295680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79" name="Straight Connector 2278">
                    <a:extLst>
                      <a:ext uri="{FF2B5EF4-FFF2-40B4-BE49-F238E27FC236}">
                        <a16:creationId xmlns:a16="http://schemas.microsoft.com/office/drawing/2014/main" id="{CBCE9D21-1C91-9C36-A1BA-30DC8CE89CF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645592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80" name="Straight Connector 2279">
                    <a:extLst>
                      <a:ext uri="{FF2B5EF4-FFF2-40B4-BE49-F238E27FC236}">
                        <a16:creationId xmlns:a16="http://schemas.microsoft.com/office/drawing/2014/main" id="{B5283D12-137A-3DD8-4444-3C66AC31D4E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995504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81" name="Straight Connector 2280">
                    <a:extLst>
                      <a:ext uri="{FF2B5EF4-FFF2-40B4-BE49-F238E27FC236}">
                        <a16:creationId xmlns:a16="http://schemas.microsoft.com/office/drawing/2014/main" id="{35D810E9-916F-2279-58E7-B4C067251B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434541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82" name="Straight Connector 2281">
                    <a:extLst>
                      <a:ext uri="{FF2B5EF4-FFF2-40B4-BE49-F238E27FC236}">
                        <a16:creationId xmlns:a16="http://schemas.microsoft.com/office/drawing/2014/main" id="{461A8493-C560-89C8-0841-AE35E8C5D20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456455" y="90988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83" name="Straight Connector 2282">
                    <a:extLst>
                      <a:ext uri="{FF2B5EF4-FFF2-40B4-BE49-F238E27FC236}">
                        <a16:creationId xmlns:a16="http://schemas.microsoft.com/office/drawing/2014/main" id="{293937BB-0B41-6B7E-6C0B-1AF27F52191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348400" y="99283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84" name="Straight Connector 2283">
                    <a:extLst>
                      <a:ext uri="{FF2B5EF4-FFF2-40B4-BE49-F238E27FC236}">
                        <a16:creationId xmlns:a16="http://schemas.microsoft.com/office/drawing/2014/main" id="{46ADF6BE-C3CD-4F98-561D-F8510F1FC5C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240345" y="10642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85" name="Straight Connector 2284">
                    <a:extLst>
                      <a:ext uri="{FF2B5EF4-FFF2-40B4-BE49-F238E27FC236}">
                        <a16:creationId xmlns:a16="http://schemas.microsoft.com/office/drawing/2014/main" id="{2F567DF7-B9AD-D24F-4F46-C47A2CD3743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32290" y="11471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86" name="Straight Connector 2285">
                    <a:extLst>
                      <a:ext uri="{FF2B5EF4-FFF2-40B4-BE49-F238E27FC236}">
                        <a16:creationId xmlns:a16="http://schemas.microsoft.com/office/drawing/2014/main" id="{EA4DE565-C6DF-60D3-675D-CB18124FA17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024235" y="12301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87" name="Straight Connector 2286">
                    <a:extLst>
                      <a:ext uri="{FF2B5EF4-FFF2-40B4-BE49-F238E27FC236}">
                        <a16:creationId xmlns:a16="http://schemas.microsoft.com/office/drawing/2014/main" id="{CDAE3BA4-C7DC-AA1E-EFBA-7F3C51787F8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916180" y="13130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88" name="Straight Connector 2287">
                    <a:extLst>
                      <a:ext uri="{FF2B5EF4-FFF2-40B4-BE49-F238E27FC236}">
                        <a16:creationId xmlns:a16="http://schemas.microsoft.com/office/drawing/2014/main" id="{39826F21-343E-8F5D-4ADF-FA94F11E2F2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808125" y="13728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89" name="Straight Connector 2288">
                    <a:extLst>
                      <a:ext uri="{FF2B5EF4-FFF2-40B4-BE49-F238E27FC236}">
                        <a16:creationId xmlns:a16="http://schemas.microsoft.com/office/drawing/2014/main" id="{E49940B0-BE77-7F5D-24FF-5436A2010FD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00070" y="14558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90" name="Straight Connector 2289">
                    <a:extLst>
                      <a:ext uri="{FF2B5EF4-FFF2-40B4-BE49-F238E27FC236}">
                        <a16:creationId xmlns:a16="http://schemas.microsoft.com/office/drawing/2014/main" id="{5FC4E12C-9623-9DBE-A1FB-84B38A828B7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592015" y="15387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91" name="Straight Connector 2290">
                    <a:extLst>
                      <a:ext uri="{FF2B5EF4-FFF2-40B4-BE49-F238E27FC236}">
                        <a16:creationId xmlns:a16="http://schemas.microsoft.com/office/drawing/2014/main" id="{E7BF4C83-8B6E-EE3B-017C-4C43372E48D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483960" y="16217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92" name="Straight Connector 2291">
                    <a:extLst>
                      <a:ext uri="{FF2B5EF4-FFF2-40B4-BE49-F238E27FC236}">
                        <a16:creationId xmlns:a16="http://schemas.microsoft.com/office/drawing/2014/main" id="{7BD81AFB-5E36-9657-8068-706265CA1FE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375905" y="169308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984" name="Group 1983">
                <a:extLst>
                  <a:ext uri="{FF2B5EF4-FFF2-40B4-BE49-F238E27FC236}">
                    <a16:creationId xmlns:a16="http://schemas.microsoft.com/office/drawing/2014/main" id="{2B160621-5439-3E76-DA14-A6B0CEB9366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309984" y="3112924"/>
                <a:ext cx="650430" cy="1922343"/>
                <a:chOff x="10455729" y="1249481"/>
                <a:chExt cx="1202871" cy="4695825"/>
              </a:xfrm>
              <a:grpFill/>
            </p:grpSpPr>
            <p:sp>
              <p:nvSpPr>
                <p:cNvPr id="2241" name="Freeform: Shape 2240">
                  <a:extLst>
                    <a:ext uri="{FF2B5EF4-FFF2-40B4-BE49-F238E27FC236}">
                      <a16:creationId xmlns:a16="http://schemas.microsoft.com/office/drawing/2014/main" id="{6FEF0F3E-B54E-4AE4-9A8A-9AD561DD3566}"/>
                    </a:ext>
                  </a:extLst>
                </p:cNvPr>
                <p:cNvSpPr/>
                <p:nvPr/>
              </p:nvSpPr>
              <p:spPr>
                <a:xfrm>
                  <a:off x="10455729" y="1251857"/>
                  <a:ext cx="1202871" cy="4686300"/>
                </a:xfrm>
                <a:custGeom>
                  <a:avLst/>
                  <a:gdLst>
                    <a:gd name="connsiteX0" fmla="*/ 0 w 1202871"/>
                    <a:gd name="connsiteY0" fmla="*/ 843643 h 4686300"/>
                    <a:gd name="connsiteX1" fmla="*/ 0 w 1202871"/>
                    <a:gd name="connsiteY1" fmla="*/ 4686300 h 4686300"/>
                    <a:gd name="connsiteX2" fmla="*/ 1202871 w 1202871"/>
                    <a:gd name="connsiteY2" fmla="*/ 3837214 h 4686300"/>
                    <a:gd name="connsiteX3" fmla="*/ 1202871 w 1202871"/>
                    <a:gd name="connsiteY3" fmla="*/ 0 h 4686300"/>
                    <a:gd name="connsiteX4" fmla="*/ 0 w 1202871"/>
                    <a:gd name="connsiteY4" fmla="*/ 843643 h 468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2871" h="4686300">
                      <a:moveTo>
                        <a:pt x="0" y="843643"/>
                      </a:moveTo>
                      <a:lnTo>
                        <a:pt x="0" y="4686300"/>
                      </a:lnTo>
                      <a:lnTo>
                        <a:pt x="1202871" y="3837214"/>
                      </a:lnTo>
                      <a:lnTo>
                        <a:pt x="1202871" y="0"/>
                      </a:lnTo>
                      <a:lnTo>
                        <a:pt x="0" y="843643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accent1">
                      <a:lumMod val="50000"/>
                      <a:alpha val="50000"/>
                    </a:schemeClr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2242" name="Group 2241">
                  <a:extLst>
                    <a:ext uri="{FF2B5EF4-FFF2-40B4-BE49-F238E27FC236}">
                      <a16:creationId xmlns:a16="http://schemas.microsoft.com/office/drawing/2014/main" id="{F9FF3B2D-FF67-804E-6FA4-E73B7F709D67}"/>
                    </a:ext>
                  </a:extLst>
                </p:cNvPr>
                <p:cNvGrpSpPr/>
                <p:nvPr/>
              </p:nvGrpSpPr>
              <p:grpSpPr>
                <a:xfrm>
                  <a:off x="10462511" y="1249481"/>
                  <a:ext cx="1192642" cy="4695825"/>
                  <a:chOff x="10375905" y="846296"/>
                  <a:chExt cx="1192642" cy="4695825"/>
                </a:xfrm>
                <a:grpFill/>
              </p:grpSpPr>
              <p:cxnSp>
                <p:nvCxnSpPr>
                  <p:cNvPr id="2243" name="Straight Connector 2242">
                    <a:extLst>
                      <a:ext uri="{FF2B5EF4-FFF2-40B4-BE49-F238E27FC236}">
                        <a16:creationId xmlns:a16="http://schemas.microsoft.com/office/drawing/2014/main" id="{FC4FE0A9-B1E5-91DA-C938-F1A3AE96D25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377922" y="84629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44" name="Straight Connector 2243">
                    <a:extLst>
                      <a:ext uri="{FF2B5EF4-FFF2-40B4-BE49-F238E27FC236}">
                        <a16:creationId xmlns:a16="http://schemas.microsoft.com/office/drawing/2014/main" id="{CD6A8A69-1DB7-E1C7-7807-7862756BF7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7922" y="468375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45" name="Straight Connector 2244">
                    <a:extLst>
                      <a:ext uri="{FF2B5EF4-FFF2-40B4-BE49-F238E27FC236}">
                        <a16:creationId xmlns:a16="http://schemas.microsoft.com/office/drawing/2014/main" id="{A9F4BD22-0A46-6FDA-A5D8-DAB654935322}"/>
                      </a:ext>
                    </a:extLst>
                  </p:cNvPr>
                  <p:cNvCxnSpPr/>
                  <p:nvPr/>
                </p:nvCxnSpPr>
                <p:spPr>
                  <a:xfrm>
                    <a:off x="11564511" y="846296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46" name="Straight Connector 2245">
                    <a:extLst>
                      <a:ext uri="{FF2B5EF4-FFF2-40B4-BE49-F238E27FC236}">
                        <a16:creationId xmlns:a16="http://schemas.microsoft.com/office/drawing/2014/main" id="{60D27B13-897E-D62D-E514-98D6B8BE05D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19620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47" name="Straight Connector 2246">
                    <a:extLst>
                      <a:ext uri="{FF2B5EF4-FFF2-40B4-BE49-F238E27FC236}">
                        <a16:creationId xmlns:a16="http://schemas.microsoft.com/office/drawing/2014/main" id="{77112B49-0F45-2C62-1795-5A3941A083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546120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48" name="Straight Connector 2247">
                    <a:extLst>
                      <a:ext uri="{FF2B5EF4-FFF2-40B4-BE49-F238E27FC236}">
                        <a16:creationId xmlns:a16="http://schemas.microsoft.com/office/drawing/2014/main" id="{E6EE4C90-EA99-8E41-0E69-F95BF73C1CE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896032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49" name="Straight Connector 2248">
                    <a:extLst>
                      <a:ext uri="{FF2B5EF4-FFF2-40B4-BE49-F238E27FC236}">
                        <a16:creationId xmlns:a16="http://schemas.microsoft.com/office/drawing/2014/main" id="{CB53CAD5-A629-64D3-02EE-45A4076E6C6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245944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50" name="Straight Connector 2249">
                    <a:extLst>
                      <a:ext uri="{FF2B5EF4-FFF2-40B4-BE49-F238E27FC236}">
                        <a16:creationId xmlns:a16="http://schemas.microsoft.com/office/drawing/2014/main" id="{3727E74E-6BB4-5EC5-E480-47EE82E6ABA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59585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51" name="Straight Connector 2250">
                    <a:extLst>
                      <a:ext uri="{FF2B5EF4-FFF2-40B4-BE49-F238E27FC236}">
                        <a16:creationId xmlns:a16="http://schemas.microsoft.com/office/drawing/2014/main" id="{1306D9E9-CBB9-812D-6944-AF8A5B5AFD0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94576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52" name="Straight Connector 2251">
                    <a:extLst>
                      <a:ext uri="{FF2B5EF4-FFF2-40B4-BE49-F238E27FC236}">
                        <a16:creationId xmlns:a16="http://schemas.microsoft.com/office/drawing/2014/main" id="{7627778D-F9FF-25C7-8AFB-B5AF20D339D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295680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53" name="Straight Connector 2252">
                    <a:extLst>
                      <a:ext uri="{FF2B5EF4-FFF2-40B4-BE49-F238E27FC236}">
                        <a16:creationId xmlns:a16="http://schemas.microsoft.com/office/drawing/2014/main" id="{A2000399-489F-3C5A-8810-7EF9721E000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645592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54" name="Straight Connector 2253">
                    <a:extLst>
                      <a:ext uri="{FF2B5EF4-FFF2-40B4-BE49-F238E27FC236}">
                        <a16:creationId xmlns:a16="http://schemas.microsoft.com/office/drawing/2014/main" id="{028E5A97-FC5B-A861-6F69-46ACC990144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995504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55" name="Straight Connector 2254">
                    <a:extLst>
                      <a:ext uri="{FF2B5EF4-FFF2-40B4-BE49-F238E27FC236}">
                        <a16:creationId xmlns:a16="http://schemas.microsoft.com/office/drawing/2014/main" id="{00EA6ABF-7217-30C9-10F7-8EE1184F113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434541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56" name="Straight Connector 2255">
                    <a:extLst>
                      <a:ext uri="{FF2B5EF4-FFF2-40B4-BE49-F238E27FC236}">
                        <a16:creationId xmlns:a16="http://schemas.microsoft.com/office/drawing/2014/main" id="{B1FD5594-B784-AAAB-CD03-1ED5CE50BF7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456455" y="90988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57" name="Straight Connector 2256">
                    <a:extLst>
                      <a:ext uri="{FF2B5EF4-FFF2-40B4-BE49-F238E27FC236}">
                        <a16:creationId xmlns:a16="http://schemas.microsoft.com/office/drawing/2014/main" id="{3C27BAB8-5E46-D927-43EE-D664B0137E4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348400" y="99283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58" name="Straight Connector 2257">
                    <a:extLst>
                      <a:ext uri="{FF2B5EF4-FFF2-40B4-BE49-F238E27FC236}">
                        <a16:creationId xmlns:a16="http://schemas.microsoft.com/office/drawing/2014/main" id="{4FD5FCD1-7C3C-98F1-B9C9-B978EE15B9A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240345" y="10642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59" name="Straight Connector 2258">
                    <a:extLst>
                      <a:ext uri="{FF2B5EF4-FFF2-40B4-BE49-F238E27FC236}">
                        <a16:creationId xmlns:a16="http://schemas.microsoft.com/office/drawing/2014/main" id="{A57AB741-F3CC-CD6C-2DB6-D7B9C96377C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32290" y="11471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60" name="Straight Connector 2259">
                    <a:extLst>
                      <a:ext uri="{FF2B5EF4-FFF2-40B4-BE49-F238E27FC236}">
                        <a16:creationId xmlns:a16="http://schemas.microsoft.com/office/drawing/2014/main" id="{B2298748-2916-5DDF-8DFF-9253239AA65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024235" y="12301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61" name="Straight Connector 2260">
                    <a:extLst>
                      <a:ext uri="{FF2B5EF4-FFF2-40B4-BE49-F238E27FC236}">
                        <a16:creationId xmlns:a16="http://schemas.microsoft.com/office/drawing/2014/main" id="{2B7D5CDF-AB6B-72B3-FCAD-ECB5184124C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916180" y="13130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62" name="Straight Connector 2261">
                    <a:extLst>
                      <a:ext uri="{FF2B5EF4-FFF2-40B4-BE49-F238E27FC236}">
                        <a16:creationId xmlns:a16="http://schemas.microsoft.com/office/drawing/2014/main" id="{1D5C7FAE-0C3F-38AC-48A8-A0AE760EF8D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808125" y="13728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63" name="Straight Connector 2262">
                    <a:extLst>
                      <a:ext uri="{FF2B5EF4-FFF2-40B4-BE49-F238E27FC236}">
                        <a16:creationId xmlns:a16="http://schemas.microsoft.com/office/drawing/2014/main" id="{8F1BF9B8-251C-2D13-DCE4-ED21C3996B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00070" y="14558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64" name="Straight Connector 2263">
                    <a:extLst>
                      <a:ext uri="{FF2B5EF4-FFF2-40B4-BE49-F238E27FC236}">
                        <a16:creationId xmlns:a16="http://schemas.microsoft.com/office/drawing/2014/main" id="{E2785EE1-A910-E518-997A-5EE9D748ADF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592015" y="15387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65" name="Straight Connector 2264">
                    <a:extLst>
                      <a:ext uri="{FF2B5EF4-FFF2-40B4-BE49-F238E27FC236}">
                        <a16:creationId xmlns:a16="http://schemas.microsoft.com/office/drawing/2014/main" id="{D1A179C2-CF0B-70F4-5BD5-8F9D8EDC42B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483960" y="16217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66" name="Straight Connector 2265">
                    <a:extLst>
                      <a:ext uri="{FF2B5EF4-FFF2-40B4-BE49-F238E27FC236}">
                        <a16:creationId xmlns:a16="http://schemas.microsoft.com/office/drawing/2014/main" id="{8F65D49D-18C9-00BC-D2AF-644AB01A5E2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375905" y="169308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985" name="Group 1984">
                <a:extLst>
                  <a:ext uri="{FF2B5EF4-FFF2-40B4-BE49-F238E27FC236}">
                    <a16:creationId xmlns:a16="http://schemas.microsoft.com/office/drawing/2014/main" id="{C08E86E2-938C-4F1A-6980-0057C73BB64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459814" y="3025545"/>
                <a:ext cx="709559" cy="2097101"/>
                <a:chOff x="10455729" y="1249481"/>
                <a:chExt cx="1202871" cy="4695825"/>
              </a:xfrm>
              <a:grpFill/>
            </p:grpSpPr>
            <p:sp>
              <p:nvSpPr>
                <p:cNvPr id="2215" name="Freeform: Shape 2214">
                  <a:extLst>
                    <a:ext uri="{FF2B5EF4-FFF2-40B4-BE49-F238E27FC236}">
                      <a16:creationId xmlns:a16="http://schemas.microsoft.com/office/drawing/2014/main" id="{672A2A10-84D4-66C4-CCDD-2C07F1E56373}"/>
                    </a:ext>
                  </a:extLst>
                </p:cNvPr>
                <p:cNvSpPr/>
                <p:nvPr/>
              </p:nvSpPr>
              <p:spPr>
                <a:xfrm>
                  <a:off x="10455729" y="1251857"/>
                  <a:ext cx="1202871" cy="4686300"/>
                </a:xfrm>
                <a:custGeom>
                  <a:avLst/>
                  <a:gdLst>
                    <a:gd name="connsiteX0" fmla="*/ 0 w 1202871"/>
                    <a:gd name="connsiteY0" fmla="*/ 843643 h 4686300"/>
                    <a:gd name="connsiteX1" fmla="*/ 0 w 1202871"/>
                    <a:gd name="connsiteY1" fmla="*/ 4686300 h 4686300"/>
                    <a:gd name="connsiteX2" fmla="*/ 1202871 w 1202871"/>
                    <a:gd name="connsiteY2" fmla="*/ 3837214 h 4686300"/>
                    <a:gd name="connsiteX3" fmla="*/ 1202871 w 1202871"/>
                    <a:gd name="connsiteY3" fmla="*/ 0 h 4686300"/>
                    <a:gd name="connsiteX4" fmla="*/ 0 w 1202871"/>
                    <a:gd name="connsiteY4" fmla="*/ 843643 h 468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2871" h="4686300">
                      <a:moveTo>
                        <a:pt x="0" y="843643"/>
                      </a:moveTo>
                      <a:lnTo>
                        <a:pt x="0" y="4686300"/>
                      </a:lnTo>
                      <a:lnTo>
                        <a:pt x="1202871" y="3837214"/>
                      </a:lnTo>
                      <a:lnTo>
                        <a:pt x="1202871" y="0"/>
                      </a:lnTo>
                      <a:lnTo>
                        <a:pt x="0" y="843643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accent1">
                      <a:lumMod val="50000"/>
                      <a:alpha val="50000"/>
                    </a:schemeClr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2216" name="Group 2215">
                  <a:extLst>
                    <a:ext uri="{FF2B5EF4-FFF2-40B4-BE49-F238E27FC236}">
                      <a16:creationId xmlns:a16="http://schemas.microsoft.com/office/drawing/2014/main" id="{DB189F3E-4142-B895-0E5E-7669E08CBB52}"/>
                    </a:ext>
                  </a:extLst>
                </p:cNvPr>
                <p:cNvGrpSpPr/>
                <p:nvPr/>
              </p:nvGrpSpPr>
              <p:grpSpPr>
                <a:xfrm>
                  <a:off x="10462511" y="1249481"/>
                  <a:ext cx="1192642" cy="4695825"/>
                  <a:chOff x="10375905" y="846296"/>
                  <a:chExt cx="1192642" cy="4695825"/>
                </a:xfrm>
                <a:grpFill/>
              </p:grpSpPr>
              <p:cxnSp>
                <p:nvCxnSpPr>
                  <p:cNvPr id="2217" name="Straight Connector 2216">
                    <a:extLst>
                      <a:ext uri="{FF2B5EF4-FFF2-40B4-BE49-F238E27FC236}">
                        <a16:creationId xmlns:a16="http://schemas.microsoft.com/office/drawing/2014/main" id="{39FBDE87-581B-B44D-1D73-D8385729EC7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377922" y="84629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18" name="Straight Connector 2217">
                    <a:extLst>
                      <a:ext uri="{FF2B5EF4-FFF2-40B4-BE49-F238E27FC236}">
                        <a16:creationId xmlns:a16="http://schemas.microsoft.com/office/drawing/2014/main" id="{86A379F4-50D2-A130-A5C9-680A5B9765B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7922" y="468375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19" name="Straight Connector 2218">
                    <a:extLst>
                      <a:ext uri="{FF2B5EF4-FFF2-40B4-BE49-F238E27FC236}">
                        <a16:creationId xmlns:a16="http://schemas.microsoft.com/office/drawing/2014/main" id="{775508A8-E672-9872-9EFB-7D8D5836989F}"/>
                      </a:ext>
                    </a:extLst>
                  </p:cNvPr>
                  <p:cNvCxnSpPr/>
                  <p:nvPr/>
                </p:nvCxnSpPr>
                <p:spPr>
                  <a:xfrm>
                    <a:off x="11564511" y="846296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20" name="Straight Connector 2219">
                    <a:extLst>
                      <a:ext uri="{FF2B5EF4-FFF2-40B4-BE49-F238E27FC236}">
                        <a16:creationId xmlns:a16="http://schemas.microsoft.com/office/drawing/2014/main" id="{BA2D75A9-9416-F3CD-C088-71F28EF25D6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19620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21" name="Straight Connector 2220">
                    <a:extLst>
                      <a:ext uri="{FF2B5EF4-FFF2-40B4-BE49-F238E27FC236}">
                        <a16:creationId xmlns:a16="http://schemas.microsoft.com/office/drawing/2014/main" id="{C95C2FB9-C85F-AE19-1D08-B782D1E9F7A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546120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22" name="Straight Connector 2221">
                    <a:extLst>
                      <a:ext uri="{FF2B5EF4-FFF2-40B4-BE49-F238E27FC236}">
                        <a16:creationId xmlns:a16="http://schemas.microsoft.com/office/drawing/2014/main" id="{E11133F5-8ED4-AF5B-DEA4-69C151CB020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896032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23" name="Straight Connector 2222">
                    <a:extLst>
                      <a:ext uri="{FF2B5EF4-FFF2-40B4-BE49-F238E27FC236}">
                        <a16:creationId xmlns:a16="http://schemas.microsoft.com/office/drawing/2014/main" id="{ED8EF57B-5B10-46A1-3544-7AD8CFCCD6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245944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24" name="Straight Connector 2223">
                    <a:extLst>
                      <a:ext uri="{FF2B5EF4-FFF2-40B4-BE49-F238E27FC236}">
                        <a16:creationId xmlns:a16="http://schemas.microsoft.com/office/drawing/2014/main" id="{5A8941CE-FA80-81BE-96B4-3DB9B24E9F7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59585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25" name="Straight Connector 2224">
                    <a:extLst>
                      <a:ext uri="{FF2B5EF4-FFF2-40B4-BE49-F238E27FC236}">
                        <a16:creationId xmlns:a16="http://schemas.microsoft.com/office/drawing/2014/main" id="{AB6685DB-B51E-01F2-5B37-D5168D1B577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94576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26" name="Straight Connector 2225">
                    <a:extLst>
                      <a:ext uri="{FF2B5EF4-FFF2-40B4-BE49-F238E27FC236}">
                        <a16:creationId xmlns:a16="http://schemas.microsoft.com/office/drawing/2014/main" id="{39CFF3D4-B8D0-94FD-4CB4-29F7BD0850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295680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27" name="Straight Connector 2226">
                    <a:extLst>
                      <a:ext uri="{FF2B5EF4-FFF2-40B4-BE49-F238E27FC236}">
                        <a16:creationId xmlns:a16="http://schemas.microsoft.com/office/drawing/2014/main" id="{25153300-5273-9B7D-E14E-EB65ECA0FA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645592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28" name="Straight Connector 2227">
                    <a:extLst>
                      <a:ext uri="{FF2B5EF4-FFF2-40B4-BE49-F238E27FC236}">
                        <a16:creationId xmlns:a16="http://schemas.microsoft.com/office/drawing/2014/main" id="{99BC74FA-BF6F-9007-5D17-71CC76B9B3F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995504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29" name="Straight Connector 2228">
                    <a:extLst>
                      <a:ext uri="{FF2B5EF4-FFF2-40B4-BE49-F238E27FC236}">
                        <a16:creationId xmlns:a16="http://schemas.microsoft.com/office/drawing/2014/main" id="{1E9B5999-11E9-5825-CC44-2403FFF25F1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434541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30" name="Straight Connector 2229">
                    <a:extLst>
                      <a:ext uri="{FF2B5EF4-FFF2-40B4-BE49-F238E27FC236}">
                        <a16:creationId xmlns:a16="http://schemas.microsoft.com/office/drawing/2014/main" id="{83346FD4-132F-C915-6797-3200044772C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456455" y="90988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31" name="Straight Connector 2230">
                    <a:extLst>
                      <a:ext uri="{FF2B5EF4-FFF2-40B4-BE49-F238E27FC236}">
                        <a16:creationId xmlns:a16="http://schemas.microsoft.com/office/drawing/2014/main" id="{C110B28E-AA29-1572-40BB-B548560AE83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348400" y="99283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32" name="Straight Connector 2231">
                    <a:extLst>
                      <a:ext uri="{FF2B5EF4-FFF2-40B4-BE49-F238E27FC236}">
                        <a16:creationId xmlns:a16="http://schemas.microsoft.com/office/drawing/2014/main" id="{738DB1D2-8402-D433-2175-EC337DB8BBA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240345" y="10642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33" name="Straight Connector 2232">
                    <a:extLst>
                      <a:ext uri="{FF2B5EF4-FFF2-40B4-BE49-F238E27FC236}">
                        <a16:creationId xmlns:a16="http://schemas.microsoft.com/office/drawing/2014/main" id="{9F3FAD75-8756-CB5B-3341-F29CD6AE2A8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32290" y="11471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34" name="Straight Connector 2233">
                    <a:extLst>
                      <a:ext uri="{FF2B5EF4-FFF2-40B4-BE49-F238E27FC236}">
                        <a16:creationId xmlns:a16="http://schemas.microsoft.com/office/drawing/2014/main" id="{166FDF0C-718C-CD09-6769-47400E186F9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024235" y="12301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35" name="Straight Connector 2234">
                    <a:extLst>
                      <a:ext uri="{FF2B5EF4-FFF2-40B4-BE49-F238E27FC236}">
                        <a16:creationId xmlns:a16="http://schemas.microsoft.com/office/drawing/2014/main" id="{59AE5FAD-688D-B750-286E-D98E703FE33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916180" y="13130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36" name="Straight Connector 2235">
                    <a:extLst>
                      <a:ext uri="{FF2B5EF4-FFF2-40B4-BE49-F238E27FC236}">
                        <a16:creationId xmlns:a16="http://schemas.microsoft.com/office/drawing/2014/main" id="{36D5C3A8-1E3A-5A71-FE14-87D287ED636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808125" y="13728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37" name="Straight Connector 2236">
                    <a:extLst>
                      <a:ext uri="{FF2B5EF4-FFF2-40B4-BE49-F238E27FC236}">
                        <a16:creationId xmlns:a16="http://schemas.microsoft.com/office/drawing/2014/main" id="{28A80346-0422-CB37-6A6A-DBB5D7CD10F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00070" y="14558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38" name="Straight Connector 2237">
                    <a:extLst>
                      <a:ext uri="{FF2B5EF4-FFF2-40B4-BE49-F238E27FC236}">
                        <a16:creationId xmlns:a16="http://schemas.microsoft.com/office/drawing/2014/main" id="{BD548C39-F407-1539-930D-B1403C0DC19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592015" y="15387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39" name="Straight Connector 2238">
                    <a:extLst>
                      <a:ext uri="{FF2B5EF4-FFF2-40B4-BE49-F238E27FC236}">
                        <a16:creationId xmlns:a16="http://schemas.microsoft.com/office/drawing/2014/main" id="{2FB3A893-2EB5-5727-3F80-806B9D29F50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483960" y="16217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40" name="Straight Connector 2239">
                    <a:extLst>
                      <a:ext uri="{FF2B5EF4-FFF2-40B4-BE49-F238E27FC236}">
                        <a16:creationId xmlns:a16="http://schemas.microsoft.com/office/drawing/2014/main" id="{E29CE028-71EA-C0E1-CDD4-EB3D227D5F5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375905" y="169308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986" name="Group 1985">
                <a:extLst>
                  <a:ext uri="{FF2B5EF4-FFF2-40B4-BE49-F238E27FC236}">
                    <a16:creationId xmlns:a16="http://schemas.microsoft.com/office/drawing/2014/main" id="{BA021A23-B988-2C97-E8A6-5CB8A433FEA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609647" y="2938165"/>
                <a:ext cx="768690" cy="2271860"/>
                <a:chOff x="10455729" y="1249481"/>
                <a:chExt cx="1202871" cy="4695825"/>
              </a:xfrm>
              <a:grpFill/>
            </p:grpSpPr>
            <p:sp>
              <p:nvSpPr>
                <p:cNvPr id="2189" name="Freeform: Shape 2188">
                  <a:extLst>
                    <a:ext uri="{FF2B5EF4-FFF2-40B4-BE49-F238E27FC236}">
                      <a16:creationId xmlns:a16="http://schemas.microsoft.com/office/drawing/2014/main" id="{3199DD70-B4B3-E623-83BC-BBBDDF5F125E}"/>
                    </a:ext>
                  </a:extLst>
                </p:cNvPr>
                <p:cNvSpPr/>
                <p:nvPr/>
              </p:nvSpPr>
              <p:spPr>
                <a:xfrm>
                  <a:off x="10455729" y="1251857"/>
                  <a:ext cx="1202871" cy="4686300"/>
                </a:xfrm>
                <a:custGeom>
                  <a:avLst/>
                  <a:gdLst>
                    <a:gd name="connsiteX0" fmla="*/ 0 w 1202871"/>
                    <a:gd name="connsiteY0" fmla="*/ 843643 h 4686300"/>
                    <a:gd name="connsiteX1" fmla="*/ 0 w 1202871"/>
                    <a:gd name="connsiteY1" fmla="*/ 4686300 h 4686300"/>
                    <a:gd name="connsiteX2" fmla="*/ 1202871 w 1202871"/>
                    <a:gd name="connsiteY2" fmla="*/ 3837214 h 4686300"/>
                    <a:gd name="connsiteX3" fmla="*/ 1202871 w 1202871"/>
                    <a:gd name="connsiteY3" fmla="*/ 0 h 4686300"/>
                    <a:gd name="connsiteX4" fmla="*/ 0 w 1202871"/>
                    <a:gd name="connsiteY4" fmla="*/ 843643 h 468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2871" h="4686300">
                      <a:moveTo>
                        <a:pt x="0" y="843643"/>
                      </a:moveTo>
                      <a:lnTo>
                        <a:pt x="0" y="4686300"/>
                      </a:lnTo>
                      <a:lnTo>
                        <a:pt x="1202871" y="3837214"/>
                      </a:lnTo>
                      <a:lnTo>
                        <a:pt x="1202871" y="0"/>
                      </a:lnTo>
                      <a:lnTo>
                        <a:pt x="0" y="843643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accent1">
                      <a:lumMod val="50000"/>
                      <a:alpha val="50000"/>
                    </a:schemeClr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2190" name="Group 2189">
                  <a:extLst>
                    <a:ext uri="{FF2B5EF4-FFF2-40B4-BE49-F238E27FC236}">
                      <a16:creationId xmlns:a16="http://schemas.microsoft.com/office/drawing/2014/main" id="{07FFFD10-FF0A-48BD-A9B8-F00CA1BBFC37}"/>
                    </a:ext>
                  </a:extLst>
                </p:cNvPr>
                <p:cNvGrpSpPr/>
                <p:nvPr/>
              </p:nvGrpSpPr>
              <p:grpSpPr>
                <a:xfrm>
                  <a:off x="10462511" y="1249481"/>
                  <a:ext cx="1192642" cy="4695825"/>
                  <a:chOff x="10375905" y="846296"/>
                  <a:chExt cx="1192642" cy="4695825"/>
                </a:xfrm>
                <a:grpFill/>
              </p:grpSpPr>
              <p:cxnSp>
                <p:nvCxnSpPr>
                  <p:cNvPr id="2191" name="Straight Connector 2190">
                    <a:extLst>
                      <a:ext uri="{FF2B5EF4-FFF2-40B4-BE49-F238E27FC236}">
                        <a16:creationId xmlns:a16="http://schemas.microsoft.com/office/drawing/2014/main" id="{06B1C8AB-EDA1-707B-1D57-7D3631191552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377922" y="84629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92" name="Straight Connector 2191">
                    <a:extLst>
                      <a:ext uri="{FF2B5EF4-FFF2-40B4-BE49-F238E27FC236}">
                        <a16:creationId xmlns:a16="http://schemas.microsoft.com/office/drawing/2014/main" id="{4C0BCCB0-DB4F-17F6-DE49-31BC5C94C5C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7922" y="468375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93" name="Straight Connector 2192">
                    <a:extLst>
                      <a:ext uri="{FF2B5EF4-FFF2-40B4-BE49-F238E27FC236}">
                        <a16:creationId xmlns:a16="http://schemas.microsoft.com/office/drawing/2014/main" id="{57AEA0EE-9ADB-DF80-EDC9-A7BA68BE43E1}"/>
                      </a:ext>
                    </a:extLst>
                  </p:cNvPr>
                  <p:cNvCxnSpPr/>
                  <p:nvPr/>
                </p:nvCxnSpPr>
                <p:spPr>
                  <a:xfrm>
                    <a:off x="11564511" y="846296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94" name="Straight Connector 2193">
                    <a:extLst>
                      <a:ext uri="{FF2B5EF4-FFF2-40B4-BE49-F238E27FC236}">
                        <a16:creationId xmlns:a16="http://schemas.microsoft.com/office/drawing/2014/main" id="{A6180548-A893-B5DC-383C-3A2A65ED6CF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19620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95" name="Straight Connector 2194">
                    <a:extLst>
                      <a:ext uri="{FF2B5EF4-FFF2-40B4-BE49-F238E27FC236}">
                        <a16:creationId xmlns:a16="http://schemas.microsoft.com/office/drawing/2014/main" id="{8ED13851-1BC9-A388-B307-79ABF8D2BC3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546120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96" name="Straight Connector 2195">
                    <a:extLst>
                      <a:ext uri="{FF2B5EF4-FFF2-40B4-BE49-F238E27FC236}">
                        <a16:creationId xmlns:a16="http://schemas.microsoft.com/office/drawing/2014/main" id="{C68FAED1-28D2-2B4B-2992-4B3C03E5AA5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896032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97" name="Straight Connector 2196">
                    <a:extLst>
                      <a:ext uri="{FF2B5EF4-FFF2-40B4-BE49-F238E27FC236}">
                        <a16:creationId xmlns:a16="http://schemas.microsoft.com/office/drawing/2014/main" id="{46976032-562B-2406-1649-EB73997786C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245944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98" name="Straight Connector 2197">
                    <a:extLst>
                      <a:ext uri="{FF2B5EF4-FFF2-40B4-BE49-F238E27FC236}">
                        <a16:creationId xmlns:a16="http://schemas.microsoft.com/office/drawing/2014/main" id="{531492C1-397A-0F7D-53C7-A6C26BFBC55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59585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99" name="Straight Connector 2198">
                    <a:extLst>
                      <a:ext uri="{FF2B5EF4-FFF2-40B4-BE49-F238E27FC236}">
                        <a16:creationId xmlns:a16="http://schemas.microsoft.com/office/drawing/2014/main" id="{B8EC3593-76F2-4758-6547-48AB4C12FE3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94576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00" name="Straight Connector 2199">
                    <a:extLst>
                      <a:ext uri="{FF2B5EF4-FFF2-40B4-BE49-F238E27FC236}">
                        <a16:creationId xmlns:a16="http://schemas.microsoft.com/office/drawing/2014/main" id="{6BF8AAE7-3565-BC1B-DC46-EB289A9CF6B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295680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01" name="Straight Connector 2200">
                    <a:extLst>
                      <a:ext uri="{FF2B5EF4-FFF2-40B4-BE49-F238E27FC236}">
                        <a16:creationId xmlns:a16="http://schemas.microsoft.com/office/drawing/2014/main" id="{CB714467-3DCF-8DB3-8ED8-A9B59146230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645592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02" name="Straight Connector 2201">
                    <a:extLst>
                      <a:ext uri="{FF2B5EF4-FFF2-40B4-BE49-F238E27FC236}">
                        <a16:creationId xmlns:a16="http://schemas.microsoft.com/office/drawing/2014/main" id="{502AF063-AE19-979C-BEF7-C39C4D6696C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995504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03" name="Straight Connector 2202">
                    <a:extLst>
                      <a:ext uri="{FF2B5EF4-FFF2-40B4-BE49-F238E27FC236}">
                        <a16:creationId xmlns:a16="http://schemas.microsoft.com/office/drawing/2014/main" id="{C41F1D34-6335-FEEF-DA66-8D823B473E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434541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04" name="Straight Connector 2203">
                    <a:extLst>
                      <a:ext uri="{FF2B5EF4-FFF2-40B4-BE49-F238E27FC236}">
                        <a16:creationId xmlns:a16="http://schemas.microsoft.com/office/drawing/2014/main" id="{3A17F835-B44A-1E56-E24A-9DDA42811A0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456455" y="90988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05" name="Straight Connector 2204">
                    <a:extLst>
                      <a:ext uri="{FF2B5EF4-FFF2-40B4-BE49-F238E27FC236}">
                        <a16:creationId xmlns:a16="http://schemas.microsoft.com/office/drawing/2014/main" id="{E3DFDC0F-5CDA-ECD3-1B1C-94587B8EEC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348400" y="99283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06" name="Straight Connector 2205">
                    <a:extLst>
                      <a:ext uri="{FF2B5EF4-FFF2-40B4-BE49-F238E27FC236}">
                        <a16:creationId xmlns:a16="http://schemas.microsoft.com/office/drawing/2014/main" id="{6019EAEA-EE14-E9A7-CCB3-DFC5780552B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240345" y="10642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07" name="Straight Connector 2206">
                    <a:extLst>
                      <a:ext uri="{FF2B5EF4-FFF2-40B4-BE49-F238E27FC236}">
                        <a16:creationId xmlns:a16="http://schemas.microsoft.com/office/drawing/2014/main" id="{B5C561BC-D25C-BEF2-1295-32F26227548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32290" y="11471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08" name="Straight Connector 2207">
                    <a:extLst>
                      <a:ext uri="{FF2B5EF4-FFF2-40B4-BE49-F238E27FC236}">
                        <a16:creationId xmlns:a16="http://schemas.microsoft.com/office/drawing/2014/main" id="{82B06512-EBF3-20D3-D063-BE7E9C38394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024235" y="12301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09" name="Straight Connector 2208">
                    <a:extLst>
                      <a:ext uri="{FF2B5EF4-FFF2-40B4-BE49-F238E27FC236}">
                        <a16:creationId xmlns:a16="http://schemas.microsoft.com/office/drawing/2014/main" id="{88E49478-3C80-83BD-7B2C-EA226A92AF8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916180" y="13130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10" name="Straight Connector 2209">
                    <a:extLst>
                      <a:ext uri="{FF2B5EF4-FFF2-40B4-BE49-F238E27FC236}">
                        <a16:creationId xmlns:a16="http://schemas.microsoft.com/office/drawing/2014/main" id="{9CCBD6AC-E8AD-AF64-0F76-9AEEC0F71CE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808125" y="13728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11" name="Straight Connector 2210">
                    <a:extLst>
                      <a:ext uri="{FF2B5EF4-FFF2-40B4-BE49-F238E27FC236}">
                        <a16:creationId xmlns:a16="http://schemas.microsoft.com/office/drawing/2014/main" id="{36F6524E-8C71-4832-5118-DD47A8B9AE8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00070" y="14558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12" name="Straight Connector 2211">
                    <a:extLst>
                      <a:ext uri="{FF2B5EF4-FFF2-40B4-BE49-F238E27FC236}">
                        <a16:creationId xmlns:a16="http://schemas.microsoft.com/office/drawing/2014/main" id="{91E6BBFE-E401-7CCC-5CDC-D1E853A0D1A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592015" y="15387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13" name="Straight Connector 2212">
                    <a:extLst>
                      <a:ext uri="{FF2B5EF4-FFF2-40B4-BE49-F238E27FC236}">
                        <a16:creationId xmlns:a16="http://schemas.microsoft.com/office/drawing/2014/main" id="{AE57782E-D269-A013-2A03-AE7AED3C6BA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483960" y="16217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14" name="Straight Connector 2213">
                    <a:extLst>
                      <a:ext uri="{FF2B5EF4-FFF2-40B4-BE49-F238E27FC236}">
                        <a16:creationId xmlns:a16="http://schemas.microsoft.com/office/drawing/2014/main" id="{FF2B8DBA-E7B1-1DA7-5306-FDC1BC11021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375905" y="169308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987" name="Group 1986">
                <a:extLst>
                  <a:ext uri="{FF2B5EF4-FFF2-40B4-BE49-F238E27FC236}">
                    <a16:creationId xmlns:a16="http://schemas.microsoft.com/office/drawing/2014/main" id="{2C3AC286-791C-D147-1C0F-98D0CABB8DA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759479" y="2850786"/>
                <a:ext cx="827820" cy="2446619"/>
                <a:chOff x="10455729" y="1249481"/>
                <a:chExt cx="1202871" cy="4695825"/>
              </a:xfrm>
              <a:grpFill/>
            </p:grpSpPr>
            <p:sp>
              <p:nvSpPr>
                <p:cNvPr id="2163" name="Freeform: Shape 2162">
                  <a:extLst>
                    <a:ext uri="{FF2B5EF4-FFF2-40B4-BE49-F238E27FC236}">
                      <a16:creationId xmlns:a16="http://schemas.microsoft.com/office/drawing/2014/main" id="{DF30CB64-9F2D-4335-051F-DDF73AD0C6EB}"/>
                    </a:ext>
                  </a:extLst>
                </p:cNvPr>
                <p:cNvSpPr/>
                <p:nvPr/>
              </p:nvSpPr>
              <p:spPr>
                <a:xfrm>
                  <a:off x="10455729" y="1251857"/>
                  <a:ext cx="1202871" cy="4686300"/>
                </a:xfrm>
                <a:custGeom>
                  <a:avLst/>
                  <a:gdLst>
                    <a:gd name="connsiteX0" fmla="*/ 0 w 1202871"/>
                    <a:gd name="connsiteY0" fmla="*/ 843643 h 4686300"/>
                    <a:gd name="connsiteX1" fmla="*/ 0 w 1202871"/>
                    <a:gd name="connsiteY1" fmla="*/ 4686300 h 4686300"/>
                    <a:gd name="connsiteX2" fmla="*/ 1202871 w 1202871"/>
                    <a:gd name="connsiteY2" fmla="*/ 3837214 h 4686300"/>
                    <a:gd name="connsiteX3" fmla="*/ 1202871 w 1202871"/>
                    <a:gd name="connsiteY3" fmla="*/ 0 h 4686300"/>
                    <a:gd name="connsiteX4" fmla="*/ 0 w 1202871"/>
                    <a:gd name="connsiteY4" fmla="*/ 843643 h 468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2871" h="4686300">
                      <a:moveTo>
                        <a:pt x="0" y="843643"/>
                      </a:moveTo>
                      <a:lnTo>
                        <a:pt x="0" y="4686300"/>
                      </a:lnTo>
                      <a:lnTo>
                        <a:pt x="1202871" y="3837214"/>
                      </a:lnTo>
                      <a:lnTo>
                        <a:pt x="1202871" y="0"/>
                      </a:lnTo>
                      <a:lnTo>
                        <a:pt x="0" y="843643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accent1">
                      <a:lumMod val="50000"/>
                      <a:alpha val="50000"/>
                    </a:schemeClr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2164" name="Group 2163">
                  <a:extLst>
                    <a:ext uri="{FF2B5EF4-FFF2-40B4-BE49-F238E27FC236}">
                      <a16:creationId xmlns:a16="http://schemas.microsoft.com/office/drawing/2014/main" id="{0F6CC808-0A24-E610-8DA8-80BAE97261F0}"/>
                    </a:ext>
                  </a:extLst>
                </p:cNvPr>
                <p:cNvGrpSpPr/>
                <p:nvPr/>
              </p:nvGrpSpPr>
              <p:grpSpPr>
                <a:xfrm>
                  <a:off x="10462511" y="1249481"/>
                  <a:ext cx="1192642" cy="4695825"/>
                  <a:chOff x="10375905" y="846296"/>
                  <a:chExt cx="1192642" cy="4695825"/>
                </a:xfrm>
                <a:grpFill/>
              </p:grpSpPr>
              <p:cxnSp>
                <p:nvCxnSpPr>
                  <p:cNvPr id="2165" name="Straight Connector 2164">
                    <a:extLst>
                      <a:ext uri="{FF2B5EF4-FFF2-40B4-BE49-F238E27FC236}">
                        <a16:creationId xmlns:a16="http://schemas.microsoft.com/office/drawing/2014/main" id="{B9F5A074-EA57-4001-6F5E-5FF4C83ECAC8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377922" y="84629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66" name="Straight Connector 2165">
                    <a:extLst>
                      <a:ext uri="{FF2B5EF4-FFF2-40B4-BE49-F238E27FC236}">
                        <a16:creationId xmlns:a16="http://schemas.microsoft.com/office/drawing/2014/main" id="{E0BA2038-4DC0-7D67-B0F2-FCA6762DB04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7922" y="468375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67" name="Straight Connector 2166">
                    <a:extLst>
                      <a:ext uri="{FF2B5EF4-FFF2-40B4-BE49-F238E27FC236}">
                        <a16:creationId xmlns:a16="http://schemas.microsoft.com/office/drawing/2014/main" id="{E18DD88C-1996-4EE7-C888-D2217A795620}"/>
                      </a:ext>
                    </a:extLst>
                  </p:cNvPr>
                  <p:cNvCxnSpPr/>
                  <p:nvPr/>
                </p:nvCxnSpPr>
                <p:spPr>
                  <a:xfrm>
                    <a:off x="11564511" y="846296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68" name="Straight Connector 2167">
                    <a:extLst>
                      <a:ext uri="{FF2B5EF4-FFF2-40B4-BE49-F238E27FC236}">
                        <a16:creationId xmlns:a16="http://schemas.microsoft.com/office/drawing/2014/main" id="{72D487C2-DC9A-4578-9408-742BBEC3477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19620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69" name="Straight Connector 2168">
                    <a:extLst>
                      <a:ext uri="{FF2B5EF4-FFF2-40B4-BE49-F238E27FC236}">
                        <a16:creationId xmlns:a16="http://schemas.microsoft.com/office/drawing/2014/main" id="{56C48C83-8892-1A3F-B690-C339015CDA0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546120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70" name="Straight Connector 2169">
                    <a:extLst>
                      <a:ext uri="{FF2B5EF4-FFF2-40B4-BE49-F238E27FC236}">
                        <a16:creationId xmlns:a16="http://schemas.microsoft.com/office/drawing/2014/main" id="{FDFDAD0C-8C3F-A26F-49E3-A0A211D0A16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896032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71" name="Straight Connector 2170">
                    <a:extLst>
                      <a:ext uri="{FF2B5EF4-FFF2-40B4-BE49-F238E27FC236}">
                        <a16:creationId xmlns:a16="http://schemas.microsoft.com/office/drawing/2014/main" id="{47477320-B387-B1CB-2625-BC5AFCAED6A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245944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72" name="Straight Connector 2171">
                    <a:extLst>
                      <a:ext uri="{FF2B5EF4-FFF2-40B4-BE49-F238E27FC236}">
                        <a16:creationId xmlns:a16="http://schemas.microsoft.com/office/drawing/2014/main" id="{1FEE8BEE-E499-46C2-470A-D6875D4B261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59585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73" name="Straight Connector 2172">
                    <a:extLst>
                      <a:ext uri="{FF2B5EF4-FFF2-40B4-BE49-F238E27FC236}">
                        <a16:creationId xmlns:a16="http://schemas.microsoft.com/office/drawing/2014/main" id="{B9914F2C-CA80-BAC5-66C9-F26038A705E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94576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74" name="Straight Connector 2173">
                    <a:extLst>
                      <a:ext uri="{FF2B5EF4-FFF2-40B4-BE49-F238E27FC236}">
                        <a16:creationId xmlns:a16="http://schemas.microsoft.com/office/drawing/2014/main" id="{32873DD7-FDF6-DF7A-C4BB-AB9CE06C5F3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295680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75" name="Straight Connector 2174">
                    <a:extLst>
                      <a:ext uri="{FF2B5EF4-FFF2-40B4-BE49-F238E27FC236}">
                        <a16:creationId xmlns:a16="http://schemas.microsoft.com/office/drawing/2014/main" id="{9364883C-045A-5022-8B74-35E433C2092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645592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76" name="Straight Connector 2175">
                    <a:extLst>
                      <a:ext uri="{FF2B5EF4-FFF2-40B4-BE49-F238E27FC236}">
                        <a16:creationId xmlns:a16="http://schemas.microsoft.com/office/drawing/2014/main" id="{6F88DE7D-89ED-381B-3CA4-9E4580566E9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995504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77" name="Straight Connector 2176">
                    <a:extLst>
                      <a:ext uri="{FF2B5EF4-FFF2-40B4-BE49-F238E27FC236}">
                        <a16:creationId xmlns:a16="http://schemas.microsoft.com/office/drawing/2014/main" id="{C901013D-ABE8-3D90-5AEC-59F848D070E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434541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78" name="Straight Connector 2177">
                    <a:extLst>
                      <a:ext uri="{FF2B5EF4-FFF2-40B4-BE49-F238E27FC236}">
                        <a16:creationId xmlns:a16="http://schemas.microsoft.com/office/drawing/2014/main" id="{672266E8-DEC7-B148-00BF-1E73E62BBDE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456455" y="90988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79" name="Straight Connector 2178">
                    <a:extLst>
                      <a:ext uri="{FF2B5EF4-FFF2-40B4-BE49-F238E27FC236}">
                        <a16:creationId xmlns:a16="http://schemas.microsoft.com/office/drawing/2014/main" id="{4B3AD628-6731-A6BE-980F-190906D8B0D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348400" y="99283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80" name="Straight Connector 2179">
                    <a:extLst>
                      <a:ext uri="{FF2B5EF4-FFF2-40B4-BE49-F238E27FC236}">
                        <a16:creationId xmlns:a16="http://schemas.microsoft.com/office/drawing/2014/main" id="{64514DA8-BCE5-333D-D177-5A36C296AE4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240345" y="10642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81" name="Straight Connector 2180">
                    <a:extLst>
                      <a:ext uri="{FF2B5EF4-FFF2-40B4-BE49-F238E27FC236}">
                        <a16:creationId xmlns:a16="http://schemas.microsoft.com/office/drawing/2014/main" id="{E1DB23C1-8961-5932-3081-C009B518CC9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32290" y="11471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82" name="Straight Connector 2181">
                    <a:extLst>
                      <a:ext uri="{FF2B5EF4-FFF2-40B4-BE49-F238E27FC236}">
                        <a16:creationId xmlns:a16="http://schemas.microsoft.com/office/drawing/2014/main" id="{0BB97AB4-CB78-20C9-281F-7CE5684CE92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024235" y="12301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83" name="Straight Connector 2182">
                    <a:extLst>
                      <a:ext uri="{FF2B5EF4-FFF2-40B4-BE49-F238E27FC236}">
                        <a16:creationId xmlns:a16="http://schemas.microsoft.com/office/drawing/2014/main" id="{6A7EEA64-7A0B-046C-B2AF-E1F94A30608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916180" y="13130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84" name="Straight Connector 2183">
                    <a:extLst>
                      <a:ext uri="{FF2B5EF4-FFF2-40B4-BE49-F238E27FC236}">
                        <a16:creationId xmlns:a16="http://schemas.microsoft.com/office/drawing/2014/main" id="{C99D5BFA-72C9-9B56-0ED4-13FBB3458EC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808125" y="13728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85" name="Straight Connector 2184">
                    <a:extLst>
                      <a:ext uri="{FF2B5EF4-FFF2-40B4-BE49-F238E27FC236}">
                        <a16:creationId xmlns:a16="http://schemas.microsoft.com/office/drawing/2014/main" id="{C0988F48-4649-EE05-7A38-7777E42C487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00070" y="14558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86" name="Straight Connector 2185">
                    <a:extLst>
                      <a:ext uri="{FF2B5EF4-FFF2-40B4-BE49-F238E27FC236}">
                        <a16:creationId xmlns:a16="http://schemas.microsoft.com/office/drawing/2014/main" id="{B3BF64C5-BBEA-C97E-E73D-CE1C4D12777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592015" y="15387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87" name="Straight Connector 2186">
                    <a:extLst>
                      <a:ext uri="{FF2B5EF4-FFF2-40B4-BE49-F238E27FC236}">
                        <a16:creationId xmlns:a16="http://schemas.microsoft.com/office/drawing/2014/main" id="{0FDF9A29-C096-89FA-AC1E-469C9D60D40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483960" y="16217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88" name="Straight Connector 2187">
                    <a:extLst>
                      <a:ext uri="{FF2B5EF4-FFF2-40B4-BE49-F238E27FC236}">
                        <a16:creationId xmlns:a16="http://schemas.microsoft.com/office/drawing/2014/main" id="{F407C21E-B5C8-6F49-EC78-B6457DF49E2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375905" y="169308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988" name="Group 1987">
                <a:extLst>
                  <a:ext uri="{FF2B5EF4-FFF2-40B4-BE49-F238E27FC236}">
                    <a16:creationId xmlns:a16="http://schemas.microsoft.com/office/drawing/2014/main" id="{DCACDE9C-7A3B-7565-7648-BA19D9D9E39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909310" y="2763407"/>
                <a:ext cx="886951" cy="2621377"/>
                <a:chOff x="10455729" y="1249481"/>
                <a:chExt cx="1202871" cy="4695825"/>
              </a:xfrm>
              <a:grpFill/>
            </p:grpSpPr>
            <p:sp>
              <p:nvSpPr>
                <p:cNvPr id="2137" name="Freeform: Shape 2136">
                  <a:extLst>
                    <a:ext uri="{FF2B5EF4-FFF2-40B4-BE49-F238E27FC236}">
                      <a16:creationId xmlns:a16="http://schemas.microsoft.com/office/drawing/2014/main" id="{F840D0FD-A81C-143B-98D9-DA68FDAA45A0}"/>
                    </a:ext>
                  </a:extLst>
                </p:cNvPr>
                <p:cNvSpPr/>
                <p:nvPr/>
              </p:nvSpPr>
              <p:spPr>
                <a:xfrm>
                  <a:off x="10455729" y="1251857"/>
                  <a:ext cx="1202871" cy="4686300"/>
                </a:xfrm>
                <a:custGeom>
                  <a:avLst/>
                  <a:gdLst>
                    <a:gd name="connsiteX0" fmla="*/ 0 w 1202871"/>
                    <a:gd name="connsiteY0" fmla="*/ 843643 h 4686300"/>
                    <a:gd name="connsiteX1" fmla="*/ 0 w 1202871"/>
                    <a:gd name="connsiteY1" fmla="*/ 4686300 h 4686300"/>
                    <a:gd name="connsiteX2" fmla="*/ 1202871 w 1202871"/>
                    <a:gd name="connsiteY2" fmla="*/ 3837214 h 4686300"/>
                    <a:gd name="connsiteX3" fmla="*/ 1202871 w 1202871"/>
                    <a:gd name="connsiteY3" fmla="*/ 0 h 4686300"/>
                    <a:gd name="connsiteX4" fmla="*/ 0 w 1202871"/>
                    <a:gd name="connsiteY4" fmla="*/ 843643 h 468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2871" h="4686300">
                      <a:moveTo>
                        <a:pt x="0" y="843643"/>
                      </a:moveTo>
                      <a:lnTo>
                        <a:pt x="0" y="4686300"/>
                      </a:lnTo>
                      <a:lnTo>
                        <a:pt x="1202871" y="3837214"/>
                      </a:lnTo>
                      <a:lnTo>
                        <a:pt x="1202871" y="0"/>
                      </a:lnTo>
                      <a:lnTo>
                        <a:pt x="0" y="843643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accent1">
                      <a:lumMod val="50000"/>
                      <a:alpha val="50000"/>
                    </a:schemeClr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2138" name="Group 2137">
                  <a:extLst>
                    <a:ext uri="{FF2B5EF4-FFF2-40B4-BE49-F238E27FC236}">
                      <a16:creationId xmlns:a16="http://schemas.microsoft.com/office/drawing/2014/main" id="{8FB6E3F7-D572-93C4-DBC2-715929926780}"/>
                    </a:ext>
                  </a:extLst>
                </p:cNvPr>
                <p:cNvGrpSpPr/>
                <p:nvPr/>
              </p:nvGrpSpPr>
              <p:grpSpPr>
                <a:xfrm>
                  <a:off x="10462511" y="1249481"/>
                  <a:ext cx="1192642" cy="4695825"/>
                  <a:chOff x="10375905" y="846296"/>
                  <a:chExt cx="1192642" cy="4695825"/>
                </a:xfrm>
                <a:grpFill/>
              </p:grpSpPr>
              <p:cxnSp>
                <p:nvCxnSpPr>
                  <p:cNvPr id="2139" name="Straight Connector 2138">
                    <a:extLst>
                      <a:ext uri="{FF2B5EF4-FFF2-40B4-BE49-F238E27FC236}">
                        <a16:creationId xmlns:a16="http://schemas.microsoft.com/office/drawing/2014/main" id="{A270FFDA-094B-F7DB-C1F4-6D34B5C31F1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377922" y="84629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40" name="Straight Connector 2139">
                    <a:extLst>
                      <a:ext uri="{FF2B5EF4-FFF2-40B4-BE49-F238E27FC236}">
                        <a16:creationId xmlns:a16="http://schemas.microsoft.com/office/drawing/2014/main" id="{1E377707-052A-3F90-D3E3-60A285A7020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7922" y="468375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41" name="Straight Connector 2140">
                    <a:extLst>
                      <a:ext uri="{FF2B5EF4-FFF2-40B4-BE49-F238E27FC236}">
                        <a16:creationId xmlns:a16="http://schemas.microsoft.com/office/drawing/2014/main" id="{14C01A6E-D5B6-23A8-5245-9477316D9B2D}"/>
                      </a:ext>
                    </a:extLst>
                  </p:cNvPr>
                  <p:cNvCxnSpPr/>
                  <p:nvPr/>
                </p:nvCxnSpPr>
                <p:spPr>
                  <a:xfrm>
                    <a:off x="11564511" y="846296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42" name="Straight Connector 2141">
                    <a:extLst>
                      <a:ext uri="{FF2B5EF4-FFF2-40B4-BE49-F238E27FC236}">
                        <a16:creationId xmlns:a16="http://schemas.microsoft.com/office/drawing/2014/main" id="{A4D02966-32DA-BA7F-D6F8-CD2142DEDDE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19620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43" name="Straight Connector 2142">
                    <a:extLst>
                      <a:ext uri="{FF2B5EF4-FFF2-40B4-BE49-F238E27FC236}">
                        <a16:creationId xmlns:a16="http://schemas.microsoft.com/office/drawing/2014/main" id="{53E7D9EA-AAFE-C8ED-F755-BFBED706469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546120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44" name="Straight Connector 2143">
                    <a:extLst>
                      <a:ext uri="{FF2B5EF4-FFF2-40B4-BE49-F238E27FC236}">
                        <a16:creationId xmlns:a16="http://schemas.microsoft.com/office/drawing/2014/main" id="{0E64715F-1D86-35B8-C82F-E22F74C88DB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896032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45" name="Straight Connector 2144">
                    <a:extLst>
                      <a:ext uri="{FF2B5EF4-FFF2-40B4-BE49-F238E27FC236}">
                        <a16:creationId xmlns:a16="http://schemas.microsoft.com/office/drawing/2014/main" id="{AF72F7A6-7949-76CF-E8A9-49F98F74A2C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245944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46" name="Straight Connector 2145">
                    <a:extLst>
                      <a:ext uri="{FF2B5EF4-FFF2-40B4-BE49-F238E27FC236}">
                        <a16:creationId xmlns:a16="http://schemas.microsoft.com/office/drawing/2014/main" id="{CCCDFEFF-30A9-1B02-AF0A-6C7AA5E1D7F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59585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47" name="Straight Connector 2146">
                    <a:extLst>
                      <a:ext uri="{FF2B5EF4-FFF2-40B4-BE49-F238E27FC236}">
                        <a16:creationId xmlns:a16="http://schemas.microsoft.com/office/drawing/2014/main" id="{3834F2C0-B176-3B0C-F67B-80CCF1C28DA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94576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48" name="Straight Connector 2147">
                    <a:extLst>
                      <a:ext uri="{FF2B5EF4-FFF2-40B4-BE49-F238E27FC236}">
                        <a16:creationId xmlns:a16="http://schemas.microsoft.com/office/drawing/2014/main" id="{E63C5074-C117-8572-4C35-A7A5BB785C3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295680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49" name="Straight Connector 2148">
                    <a:extLst>
                      <a:ext uri="{FF2B5EF4-FFF2-40B4-BE49-F238E27FC236}">
                        <a16:creationId xmlns:a16="http://schemas.microsoft.com/office/drawing/2014/main" id="{6F85B4D0-105B-1FAB-F3E8-C527A2D478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645592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0" name="Straight Connector 2149">
                    <a:extLst>
                      <a:ext uri="{FF2B5EF4-FFF2-40B4-BE49-F238E27FC236}">
                        <a16:creationId xmlns:a16="http://schemas.microsoft.com/office/drawing/2014/main" id="{AD1A4809-9CB8-F782-8161-5CD2F287965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995504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1" name="Straight Connector 2150">
                    <a:extLst>
                      <a:ext uri="{FF2B5EF4-FFF2-40B4-BE49-F238E27FC236}">
                        <a16:creationId xmlns:a16="http://schemas.microsoft.com/office/drawing/2014/main" id="{8F007B5A-6538-9276-6D5D-E4DA0966214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434541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2" name="Straight Connector 2151">
                    <a:extLst>
                      <a:ext uri="{FF2B5EF4-FFF2-40B4-BE49-F238E27FC236}">
                        <a16:creationId xmlns:a16="http://schemas.microsoft.com/office/drawing/2014/main" id="{A5FF7527-D9EF-A1BF-A8F2-75CBD802355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456455" y="90988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3" name="Straight Connector 2152">
                    <a:extLst>
                      <a:ext uri="{FF2B5EF4-FFF2-40B4-BE49-F238E27FC236}">
                        <a16:creationId xmlns:a16="http://schemas.microsoft.com/office/drawing/2014/main" id="{9274D6AB-D2D3-2E86-5C11-402FB08F152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348400" y="99283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4" name="Straight Connector 2153">
                    <a:extLst>
                      <a:ext uri="{FF2B5EF4-FFF2-40B4-BE49-F238E27FC236}">
                        <a16:creationId xmlns:a16="http://schemas.microsoft.com/office/drawing/2014/main" id="{25233DD3-6435-E6D6-04B3-F12FBC75B04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240345" y="10642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5" name="Straight Connector 2154">
                    <a:extLst>
                      <a:ext uri="{FF2B5EF4-FFF2-40B4-BE49-F238E27FC236}">
                        <a16:creationId xmlns:a16="http://schemas.microsoft.com/office/drawing/2014/main" id="{AF7341FA-F0A4-46F5-099F-0211611E466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32290" y="11471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6" name="Straight Connector 2155">
                    <a:extLst>
                      <a:ext uri="{FF2B5EF4-FFF2-40B4-BE49-F238E27FC236}">
                        <a16:creationId xmlns:a16="http://schemas.microsoft.com/office/drawing/2014/main" id="{490993D4-D408-4844-AB84-A8CBDFEEFDD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024235" y="12301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7" name="Straight Connector 2156">
                    <a:extLst>
                      <a:ext uri="{FF2B5EF4-FFF2-40B4-BE49-F238E27FC236}">
                        <a16:creationId xmlns:a16="http://schemas.microsoft.com/office/drawing/2014/main" id="{074E3B8E-8D1C-0791-E4F5-D28F8A95AA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916180" y="13130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8" name="Straight Connector 2157">
                    <a:extLst>
                      <a:ext uri="{FF2B5EF4-FFF2-40B4-BE49-F238E27FC236}">
                        <a16:creationId xmlns:a16="http://schemas.microsoft.com/office/drawing/2014/main" id="{213C22BE-ED48-4F06-9614-910BE823C4E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808125" y="13728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9" name="Straight Connector 2158">
                    <a:extLst>
                      <a:ext uri="{FF2B5EF4-FFF2-40B4-BE49-F238E27FC236}">
                        <a16:creationId xmlns:a16="http://schemas.microsoft.com/office/drawing/2014/main" id="{1EDDAE96-9798-2095-CF31-33E8D130C64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00070" y="14558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60" name="Straight Connector 2159">
                    <a:extLst>
                      <a:ext uri="{FF2B5EF4-FFF2-40B4-BE49-F238E27FC236}">
                        <a16:creationId xmlns:a16="http://schemas.microsoft.com/office/drawing/2014/main" id="{3EA961B9-95BC-B2F0-EF76-056169E31DA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592015" y="15387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61" name="Straight Connector 2160">
                    <a:extLst>
                      <a:ext uri="{FF2B5EF4-FFF2-40B4-BE49-F238E27FC236}">
                        <a16:creationId xmlns:a16="http://schemas.microsoft.com/office/drawing/2014/main" id="{ABF45FEC-3F96-3DA8-A7D2-FEC603341A3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483960" y="16217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62" name="Straight Connector 2161">
                    <a:extLst>
                      <a:ext uri="{FF2B5EF4-FFF2-40B4-BE49-F238E27FC236}">
                        <a16:creationId xmlns:a16="http://schemas.microsoft.com/office/drawing/2014/main" id="{668456C0-9670-CAC7-0AD1-C35FD63AEB8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375905" y="169308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989" name="Group 1988">
                <a:extLst>
                  <a:ext uri="{FF2B5EF4-FFF2-40B4-BE49-F238E27FC236}">
                    <a16:creationId xmlns:a16="http://schemas.microsoft.com/office/drawing/2014/main" id="{2608362D-7E71-914E-C44B-D7110F44DD9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059142" y="2676028"/>
                <a:ext cx="946080" cy="2796135"/>
                <a:chOff x="10455729" y="1249481"/>
                <a:chExt cx="1202871" cy="4695825"/>
              </a:xfrm>
              <a:grpFill/>
            </p:grpSpPr>
            <p:sp>
              <p:nvSpPr>
                <p:cNvPr id="2111" name="Freeform: Shape 2110">
                  <a:extLst>
                    <a:ext uri="{FF2B5EF4-FFF2-40B4-BE49-F238E27FC236}">
                      <a16:creationId xmlns:a16="http://schemas.microsoft.com/office/drawing/2014/main" id="{E072B533-B2C8-65E0-2FBA-79256045D00E}"/>
                    </a:ext>
                  </a:extLst>
                </p:cNvPr>
                <p:cNvSpPr/>
                <p:nvPr/>
              </p:nvSpPr>
              <p:spPr>
                <a:xfrm>
                  <a:off x="10455729" y="1251857"/>
                  <a:ext cx="1202871" cy="4686300"/>
                </a:xfrm>
                <a:custGeom>
                  <a:avLst/>
                  <a:gdLst>
                    <a:gd name="connsiteX0" fmla="*/ 0 w 1202871"/>
                    <a:gd name="connsiteY0" fmla="*/ 843643 h 4686300"/>
                    <a:gd name="connsiteX1" fmla="*/ 0 w 1202871"/>
                    <a:gd name="connsiteY1" fmla="*/ 4686300 h 4686300"/>
                    <a:gd name="connsiteX2" fmla="*/ 1202871 w 1202871"/>
                    <a:gd name="connsiteY2" fmla="*/ 3837214 h 4686300"/>
                    <a:gd name="connsiteX3" fmla="*/ 1202871 w 1202871"/>
                    <a:gd name="connsiteY3" fmla="*/ 0 h 4686300"/>
                    <a:gd name="connsiteX4" fmla="*/ 0 w 1202871"/>
                    <a:gd name="connsiteY4" fmla="*/ 843643 h 468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2871" h="4686300">
                      <a:moveTo>
                        <a:pt x="0" y="843643"/>
                      </a:moveTo>
                      <a:lnTo>
                        <a:pt x="0" y="4686300"/>
                      </a:lnTo>
                      <a:lnTo>
                        <a:pt x="1202871" y="3837214"/>
                      </a:lnTo>
                      <a:lnTo>
                        <a:pt x="1202871" y="0"/>
                      </a:lnTo>
                      <a:lnTo>
                        <a:pt x="0" y="843643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accent1">
                      <a:lumMod val="50000"/>
                      <a:alpha val="50000"/>
                    </a:schemeClr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2112" name="Group 2111">
                  <a:extLst>
                    <a:ext uri="{FF2B5EF4-FFF2-40B4-BE49-F238E27FC236}">
                      <a16:creationId xmlns:a16="http://schemas.microsoft.com/office/drawing/2014/main" id="{AE23266A-33A4-2051-EA03-3947CCAB2D7A}"/>
                    </a:ext>
                  </a:extLst>
                </p:cNvPr>
                <p:cNvGrpSpPr/>
                <p:nvPr/>
              </p:nvGrpSpPr>
              <p:grpSpPr>
                <a:xfrm>
                  <a:off x="10462511" y="1249481"/>
                  <a:ext cx="1192642" cy="4695825"/>
                  <a:chOff x="10375905" y="846296"/>
                  <a:chExt cx="1192642" cy="4695825"/>
                </a:xfrm>
                <a:grpFill/>
              </p:grpSpPr>
              <p:cxnSp>
                <p:nvCxnSpPr>
                  <p:cNvPr id="2113" name="Straight Connector 2112">
                    <a:extLst>
                      <a:ext uri="{FF2B5EF4-FFF2-40B4-BE49-F238E27FC236}">
                        <a16:creationId xmlns:a16="http://schemas.microsoft.com/office/drawing/2014/main" id="{945F09A6-FE6D-7330-FED0-E1B5168AE93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377922" y="84629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14" name="Straight Connector 2113">
                    <a:extLst>
                      <a:ext uri="{FF2B5EF4-FFF2-40B4-BE49-F238E27FC236}">
                        <a16:creationId xmlns:a16="http://schemas.microsoft.com/office/drawing/2014/main" id="{65DE6F30-F1F9-B63B-F0A9-64AD701F7B6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7922" y="468375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15" name="Straight Connector 2114">
                    <a:extLst>
                      <a:ext uri="{FF2B5EF4-FFF2-40B4-BE49-F238E27FC236}">
                        <a16:creationId xmlns:a16="http://schemas.microsoft.com/office/drawing/2014/main" id="{D12F09CD-8F1E-11D9-B90B-FA631C82ECA0}"/>
                      </a:ext>
                    </a:extLst>
                  </p:cNvPr>
                  <p:cNvCxnSpPr/>
                  <p:nvPr/>
                </p:nvCxnSpPr>
                <p:spPr>
                  <a:xfrm>
                    <a:off x="11564511" y="846296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16" name="Straight Connector 2115">
                    <a:extLst>
                      <a:ext uri="{FF2B5EF4-FFF2-40B4-BE49-F238E27FC236}">
                        <a16:creationId xmlns:a16="http://schemas.microsoft.com/office/drawing/2014/main" id="{84F2B11E-8276-D8B1-63DD-9887813DDF2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19620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17" name="Straight Connector 2116">
                    <a:extLst>
                      <a:ext uri="{FF2B5EF4-FFF2-40B4-BE49-F238E27FC236}">
                        <a16:creationId xmlns:a16="http://schemas.microsoft.com/office/drawing/2014/main" id="{E6DED466-99A5-F8C6-47F8-D6F756286A1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546120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18" name="Straight Connector 2117">
                    <a:extLst>
                      <a:ext uri="{FF2B5EF4-FFF2-40B4-BE49-F238E27FC236}">
                        <a16:creationId xmlns:a16="http://schemas.microsoft.com/office/drawing/2014/main" id="{BBC5C604-5169-1330-0962-84148E3E8A3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896032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19" name="Straight Connector 2118">
                    <a:extLst>
                      <a:ext uri="{FF2B5EF4-FFF2-40B4-BE49-F238E27FC236}">
                        <a16:creationId xmlns:a16="http://schemas.microsoft.com/office/drawing/2014/main" id="{452164AB-EF1A-ED24-2A66-F88B1D49F63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245944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20" name="Straight Connector 2119">
                    <a:extLst>
                      <a:ext uri="{FF2B5EF4-FFF2-40B4-BE49-F238E27FC236}">
                        <a16:creationId xmlns:a16="http://schemas.microsoft.com/office/drawing/2014/main" id="{52AC9FF8-4F96-FF52-4F67-2F76D8AA14F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59585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21" name="Straight Connector 2120">
                    <a:extLst>
                      <a:ext uri="{FF2B5EF4-FFF2-40B4-BE49-F238E27FC236}">
                        <a16:creationId xmlns:a16="http://schemas.microsoft.com/office/drawing/2014/main" id="{F8A2FB74-AA42-1DE4-43BE-4DFDFF8B36A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94576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22" name="Straight Connector 2121">
                    <a:extLst>
                      <a:ext uri="{FF2B5EF4-FFF2-40B4-BE49-F238E27FC236}">
                        <a16:creationId xmlns:a16="http://schemas.microsoft.com/office/drawing/2014/main" id="{1F957EA1-32CF-50E4-8463-BC9CB03246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295680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23" name="Straight Connector 2122">
                    <a:extLst>
                      <a:ext uri="{FF2B5EF4-FFF2-40B4-BE49-F238E27FC236}">
                        <a16:creationId xmlns:a16="http://schemas.microsoft.com/office/drawing/2014/main" id="{127A8EDD-9A8C-3930-A426-842BC42F99C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645592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24" name="Straight Connector 2123">
                    <a:extLst>
                      <a:ext uri="{FF2B5EF4-FFF2-40B4-BE49-F238E27FC236}">
                        <a16:creationId xmlns:a16="http://schemas.microsoft.com/office/drawing/2014/main" id="{B0FD5E32-09A3-F692-9ED5-CB12AEB0A56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995504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25" name="Straight Connector 2124">
                    <a:extLst>
                      <a:ext uri="{FF2B5EF4-FFF2-40B4-BE49-F238E27FC236}">
                        <a16:creationId xmlns:a16="http://schemas.microsoft.com/office/drawing/2014/main" id="{579B13F7-188B-7AF3-2772-E40E0590BC2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434541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26" name="Straight Connector 2125">
                    <a:extLst>
                      <a:ext uri="{FF2B5EF4-FFF2-40B4-BE49-F238E27FC236}">
                        <a16:creationId xmlns:a16="http://schemas.microsoft.com/office/drawing/2014/main" id="{90FDBDBE-44E6-6452-6C1D-85B0897329B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456455" y="90988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27" name="Straight Connector 2126">
                    <a:extLst>
                      <a:ext uri="{FF2B5EF4-FFF2-40B4-BE49-F238E27FC236}">
                        <a16:creationId xmlns:a16="http://schemas.microsoft.com/office/drawing/2014/main" id="{FC7EE9D0-188A-AF6F-18C2-48784C3C03A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348400" y="99283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28" name="Straight Connector 2127">
                    <a:extLst>
                      <a:ext uri="{FF2B5EF4-FFF2-40B4-BE49-F238E27FC236}">
                        <a16:creationId xmlns:a16="http://schemas.microsoft.com/office/drawing/2014/main" id="{F255ECEF-FB4E-1D87-A43F-D9792FB4A67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240345" y="10642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29" name="Straight Connector 2128">
                    <a:extLst>
                      <a:ext uri="{FF2B5EF4-FFF2-40B4-BE49-F238E27FC236}">
                        <a16:creationId xmlns:a16="http://schemas.microsoft.com/office/drawing/2014/main" id="{CCCD336C-52FB-CBB0-0AB6-66B0904B2BC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32290" y="11471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30" name="Straight Connector 2129">
                    <a:extLst>
                      <a:ext uri="{FF2B5EF4-FFF2-40B4-BE49-F238E27FC236}">
                        <a16:creationId xmlns:a16="http://schemas.microsoft.com/office/drawing/2014/main" id="{8DCB7D9D-C5BB-0832-E834-28FB2145AF1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024235" y="12301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31" name="Straight Connector 2130">
                    <a:extLst>
                      <a:ext uri="{FF2B5EF4-FFF2-40B4-BE49-F238E27FC236}">
                        <a16:creationId xmlns:a16="http://schemas.microsoft.com/office/drawing/2014/main" id="{BCBF32D3-7D44-6F10-C873-09071D5EABA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916180" y="13130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32" name="Straight Connector 2131">
                    <a:extLst>
                      <a:ext uri="{FF2B5EF4-FFF2-40B4-BE49-F238E27FC236}">
                        <a16:creationId xmlns:a16="http://schemas.microsoft.com/office/drawing/2014/main" id="{AA1F55D5-79DD-9637-40F4-460FCC7169F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808125" y="13728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33" name="Straight Connector 2132">
                    <a:extLst>
                      <a:ext uri="{FF2B5EF4-FFF2-40B4-BE49-F238E27FC236}">
                        <a16:creationId xmlns:a16="http://schemas.microsoft.com/office/drawing/2014/main" id="{57BC0AC4-936A-C819-9CD3-B5644481345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00070" y="14558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34" name="Straight Connector 2133">
                    <a:extLst>
                      <a:ext uri="{FF2B5EF4-FFF2-40B4-BE49-F238E27FC236}">
                        <a16:creationId xmlns:a16="http://schemas.microsoft.com/office/drawing/2014/main" id="{2437AF18-3FAB-AFA6-0C63-4C1535F4E0E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592015" y="15387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35" name="Straight Connector 2134">
                    <a:extLst>
                      <a:ext uri="{FF2B5EF4-FFF2-40B4-BE49-F238E27FC236}">
                        <a16:creationId xmlns:a16="http://schemas.microsoft.com/office/drawing/2014/main" id="{1738F74C-59E7-4C1A-C056-790403BE22A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483960" y="16217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36" name="Straight Connector 2135">
                    <a:extLst>
                      <a:ext uri="{FF2B5EF4-FFF2-40B4-BE49-F238E27FC236}">
                        <a16:creationId xmlns:a16="http://schemas.microsoft.com/office/drawing/2014/main" id="{5D493363-6BBF-57C0-14FD-4A8076024F0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375905" y="169308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990" name="Group 1989">
                <a:extLst>
                  <a:ext uri="{FF2B5EF4-FFF2-40B4-BE49-F238E27FC236}">
                    <a16:creationId xmlns:a16="http://schemas.microsoft.com/office/drawing/2014/main" id="{7C378E58-D95C-8DDD-6407-B2BE8F30A49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208974" y="2588649"/>
                <a:ext cx="1005210" cy="2970893"/>
                <a:chOff x="10455729" y="1249481"/>
                <a:chExt cx="1202871" cy="4695825"/>
              </a:xfrm>
              <a:grpFill/>
            </p:grpSpPr>
            <p:sp>
              <p:nvSpPr>
                <p:cNvPr id="2085" name="Freeform: Shape 2084">
                  <a:extLst>
                    <a:ext uri="{FF2B5EF4-FFF2-40B4-BE49-F238E27FC236}">
                      <a16:creationId xmlns:a16="http://schemas.microsoft.com/office/drawing/2014/main" id="{6E95650F-8B22-7086-9876-BDA69CF371A4}"/>
                    </a:ext>
                  </a:extLst>
                </p:cNvPr>
                <p:cNvSpPr/>
                <p:nvPr/>
              </p:nvSpPr>
              <p:spPr>
                <a:xfrm>
                  <a:off x="10455729" y="1251857"/>
                  <a:ext cx="1202871" cy="4686300"/>
                </a:xfrm>
                <a:custGeom>
                  <a:avLst/>
                  <a:gdLst>
                    <a:gd name="connsiteX0" fmla="*/ 0 w 1202871"/>
                    <a:gd name="connsiteY0" fmla="*/ 843643 h 4686300"/>
                    <a:gd name="connsiteX1" fmla="*/ 0 w 1202871"/>
                    <a:gd name="connsiteY1" fmla="*/ 4686300 h 4686300"/>
                    <a:gd name="connsiteX2" fmla="*/ 1202871 w 1202871"/>
                    <a:gd name="connsiteY2" fmla="*/ 3837214 h 4686300"/>
                    <a:gd name="connsiteX3" fmla="*/ 1202871 w 1202871"/>
                    <a:gd name="connsiteY3" fmla="*/ 0 h 4686300"/>
                    <a:gd name="connsiteX4" fmla="*/ 0 w 1202871"/>
                    <a:gd name="connsiteY4" fmla="*/ 843643 h 468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2871" h="4686300">
                      <a:moveTo>
                        <a:pt x="0" y="843643"/>
                      </a:moveTo>
                      <a:lnTo>
                        <a:pt x="0" y="4686300"/>
                      </a:lnTo>
                      <a:lnTo>
                        <a:pt x="1202871" y="3837214"/>
                      </a:lnTo>
                      <a:lnTo>
                        <a:pt x="1202871" y="0"/>
                      </a:lnTo>
                      <a:lnTo>
                        <a:pt x="0" y="843643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accent1">
                      <a:lumMod val="50000"/>
                      <a:alpha val="50000"/>
                    </a:schemeClr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2086" name="Group 2085">
                  <a:extLst>
                    <a:ext uri="{FF2B5EF4-FFF2-40B4-BE49-F238E27FC236}">
                      <a16:creationId xmlns:a16="http://schemas.microsoft.com/office/drawing/2014/main" id="{33AD72CF-B787-4CBB-35D0-9DCFF9D96100}"/>
                    </a:ext>
                  </a:extLst>
                </p:cNvPr>
                <p:cNvGrpSpPr/>
                <p:nvPr/>
              </p:nvGrpSpPr>
              <p:grpSpPr>
                <a:xfrm>
                  <a:off x="10462511" y="1249481"/>
                  <a:ext cx="1192642" cy="4695825"/>
                  <a:chOff x="10375905" y="846296"/>
                  <a:chExt cx="1192642" cy="4695825"/>
                </a:xfrm>
                <a:grpFill/>
              </p:grpSpPr>
              <p:cxnSp>
                <p:nvCxnSpPr>
                  <p:cNvPr id="2087" name="Straight Connector 2086">
                    <a:extLst>
                      <a:ext uri="{FF2B5EF4-FFF2-40B4-BE49-F238E27FC236}">
                        <a16:creationId xmlns:a16="http://schemas.microsoft.com/office/drawing/2014/main" id="{21F9B5E8-BEC3-9B1C-6493-955F5DCF029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377922" y="84629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88" name="Straight Connector 2087">
                    <a:extLst>
                      <a:ext uri="{FF2B5EF4-FFF2-40B4-BE49-F238E27FC236}">
                        <a16:creationId xmlns:a16="http://schemas.microsoft.com/office/drawing/2014/main" id="{B1528252-5FE9-2A6D-8A93-4545F00031A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7922" y="468375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89" name="Straight Connector 2088">
                    <a:extLst>
                      <a:ext uri="{FF2B5EF4-FFF2-40B4-BE49-F238E27FC236}">
                        <a16:creationId xmlns:a16="http://schemas.microsoft.com/office/drawing/2014/main" id="{B9373543-B12B-6818-0D11-96E69156F2D4}"/>
                      </a:ext>
                    </a:extLst>
                  </p:cNvPr>
                  <p:cNvCxnSpPr/>
                  <p:nvPr/>
                </p:nvCxnSpPr>
                <p:spPr>
                  <a:xfrm>
                    <a:off x="11564511" y="846296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0" name="Straight Connector 2089">
                    <a:extLst>
                      <a:ext uri="{FF2B5EF4-FFF2-40B4-BE49-F238E27FC236}">
                        <a16:creationId xmlns:a16="http://schemas.microsoft.com/office/drawing/2014/main" id="{4D166593-40D6-01CA-EF35-708212FF88B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19620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1" name="Straight Connector 2090">
                    <a:extLst>
                      <a:ext uri="{FF2B5EF4-FFF2-40B4-BE49-F238E27FC236}">
                        <a16:creationId xmlns:a16="http://schemas.microsoft.com/office/drawing/2014/main" id="{C82BEE2D-E573-C07C-0FAF-9122D0243E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546120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2" name="Straight Connector 2091">
                    <a:extLst>
                      <a:ext uri="{FF2B5EF4-FFF2-40B4-BE49-F238E27FC236}">
                        <a16:creationId xmlns:a16="http://schemas.microsoft.com/office/drawing/2014/main" id="{51AE16FD-4C77-FEED-832D-AC9EBC78216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896032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3" name="Straight Connector 2092">
                    <a:extLst>
                      <a:ext uri="{FF2B5EF4-FFF2-40B4-BE49-F238E27FC236}">
                        <a16:creationId xmlns:a16="http://schemas.microsoft.com/office/drawing/2014/main" id="{E69EE016-4784-C0AB-20F0-D34CD44F39B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245944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4" name="Straight Connector 2093">
                    <a:extLst>
                      <a:ext uri="{FF2B5EF4-FFF2-40B4-BE49-F238E27FC236}">
                        <a16:creationId xmlns:a16="http://schemas.microsoft.com/office/drawing/2014/main" id="{59D92273-44AB-8BF6-25F0-87C3A45AEE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59585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5" name="Straight Connector 2094">
                    <a:extLst>
                      <a:ext uri="{FF2B5EF4-FFF2-40B4-BE49-F238E27FC236}">
                        <a16:creationId xmlns:a16="http://schemas.microsoft.com/office/drawing/2014/main" id="{63BB86B3-81CA-842E-DDFE-F17D70EFB27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94576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6" name="Straight Connector 2095">
                    <a:extLst>
                      <a:ext uri="{FF2B5EF4-FFF2-40B4-BE49-F238E27FC236}">
                        <a16:creationId xmlns:a16="http://schemas.microsoft.com/office/drawing/2014/main" id="{F6B94EC9-0446-60EA-0410-47F91E52C0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295680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7" name="Straight Connector 2096">
                    <a:extLst>
                      <a:ext uri="{FF2B5EF4-FFF2-40B4-BE49-F238E27FC236}">
                        <a16:creationId xmlns:a16="http://schemas.microsoft.com/office/drawing/2014/main" id="{8F1B71C7-DC84-D6DD-FC21-6B72ED38207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645592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8" name="Straight Connector 2097">
                    <a:extLst>
                      <a:ext uri="{FF2B5EF4-FFF2-40B4-BE49-F238E27FC236}">
                        <a16:creationId xmlns:a16="http://schemas.microsoft.com/office/drawing/2014/main" id="{D9618F8B-EF86-4A77-2C43-1E5EF6A1FEF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995504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9" name="Straight Connector 2098">
                    <a:extLst>
                      <a:ext uri="{FF2B5EF4-FFF2-40B4-BE49-F238E27FC236}">
                        <a16:creationId xmlns:a16="http://schemas.microsoft.com/office/drawing/2014/main" id="{0A9FC366-F04D-BD5A-126C-68B123356FD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434541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00" name="Straight Connector 2099">
                    <a:extLst>
                      <a:ext uri="{FF2B5EF4-FFF2-40B4-BE49-F238E27FC236}">
                        <a16:creationId xmlns:a16="http://schemas.microsoft.com/office/drawing/2014/main" id="{B2435270-112A-E57D-1C7B-1915DE97830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456455" y="90988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01" name="Straight Connector 2100">
                    <a:extLst>
                      <a:ext uri="{FF2B5EF4-FFF2-40B4-BE49-F238E27FC236}">
                        <a16:creationId xmlns:a16="http://schemas.microsoft.com/office/drawing/2014/main" id="{76C1AB4E-BBDA-FC7A-3A56-1F59492B8FD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348400" y="99283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02" name="Straight Connector 2101">
                    <a:extLst>
                      <a:ext uri="{FF2B5EF4-FFF2-40B4-BE49-F238E27FC236}">
                        <a16:creationId xmlns:a16="http://schemas.microsoft.com/office/drawing/2014/main" id="{80550F15-0A73-3E11-4FA3-F221F6CE9F7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240345" y="10642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03" name="Straight Connector 2102">
                    <a:extLst>
                      <a:ext uri="{FF2B5EF4-FFF2-40B4-BE49-F238E27FC236}">
                        <a16:creationId xmlns:a16="http://schemas.microsoft.com/office/drawing/2014/main" id="{BB0D4323-0157-877E-0C51-3B967BC6E13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32290" y="11471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04" name="Straight Connector 2103">
                    <a:extLst>
                      <a:ext uri="{FF2B5EF4-FFF2-40B4-BE49-F238E27FC236}">
                        <a16:creationId xmlns:a16="http://schemas.microsoft.com/office/drawing/2014/main" id="{FA488001-508E-5412-5E79-2C66F194AD4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024235" y="12301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05" name="Straight Connector 2104">
                    <a:extLst>
                      <a:ext uri="{FF2B5EF4-FFF2-40B4-BE49-F238E27FC236}">
                        <a16:creationId xmlns:a16="http://schemas.microsoft.com/office/drawing/2014/main" id="{519A3600-AD36-C942-54D7-004F6391A14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916180" y="13130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06" name="Straight Connector 2105">
                    <a:extLst>
                      <a:ext uri="{FF2B5EF4-FFF2-40B4-BE49-F238E27FC236}">
                        <a16:creationId xmlns:a16="http://schemas.microsoft.com/office/drawing/2014/main" id="{CA0A30BF-1DE3-B3C1-6C5D-FC068299BA3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808125" y="13728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07" name="Straight Connector 2106">
                    <a:extLst>
                      <a:ext uri="{FF2B5EF4-FFF2-40B4-BE49-F238E27FC236}">
                        <a16:creationId xmlns:a16="http://schemas.microsoft.com/office/drawing/2014/main" id="{3FD7602A-31B8-3B77-3795-5EB893CB9BC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00070" y="14558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08" name="Straight Connector 2107">
                    <a:extLst>
                      <a:ext uri="{FF2B5EF4-FFF2-40B4-BE49-F238E27FC236}">
                        <a16:creationId xmlns:a16="http://schemas.microsoft.com/office/drawing/2014/main" id="{4E80A34B-1C0C-7C0D-14C1-0A04145D26A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592015" y="15387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09" name="Straight Connector 2108">
                    <a:extLst>
                      <a:ext uri="{FF2B5EF4-FFF2-40B4-BE49-F238E27FC236}">
                        <a16:creationId xmlns:a16="http://schemas.microsoft.com/office/drawing/2014/main" id="{DEBD85A3-FBAB-737A-B45A-0693C9C33B6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483960" y="16217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10" name="Straight Connector 2109">
                    <a:extLst>
                      <a:ext uri="{FF2B5EF4-FFF2-40B4-BE49-F238E27FC236}">
                        <a16:creationId xmlns:a16="http://schemas.microsoft.com/office/drawing/2014/main" id="{E8AE24F1-BD3F-1123-93CC-767C92354BF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375905" y="169308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991" name="Group 1990">
                <a:extLst>
                  <a:ext uri="{FF2B5EF4-FFF2-40B4-BE49-F238E27FC236}">
                    <a16:creationId xmlns:a16="http://schemas.microsoft.com/office/drawing/2014/main" id="{B814CC9C-7E69-5A83-D8AB-54A8B2C39BD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358806" y="2501269"/>
                <a:ext cx="1064340" cy="3145652"/>
                <a:chOff x="10455729" y="1249481"/>
                <a:chExt cx="1202871" cy="4695824"/>
              </a:xfrm>
              <a:grpFill/>
            </p:grpSpPr>
            <p:sp>
              <p:nvSpPr>
                <p:cNvPr id="2059" name="Freeform: Shape 2058">
                  <a:extLst>
                    <a:ext uri="{FF2B5EF4-FFF2-40B4-BE49-F238E27FC236}">
                      <a16:creationId xmlns:a16="http://schemas.microsoft.com/office/drawing/2014/main" id="{8F1E53F9-D272-02CE-34CA-11D4B749F527}"/>
                    </a:ext>
                  </a:extLst>
                </p:cNvPr>
                <p:cNvSpPr/>
                <p:nvPr/>
              </p:nvSpPr>
              <p:spPr>
                <a:xfrm>
                  <a:off x="10455729" y="1251857"/>
                  <a:ext cx="1202871" cy="4686300"/>
                </a:xfrm>
                <a:custGeom>
                  <a:avLst/>
                  <a:gdLst>
                    <a:gd name="connsiteX0" fmla="*/ 0 w 1202871"/>
                    <a:gd name="connsiteY0" fmla="*/ 843643 h 4686300"/>
                    <a:gd name="connsiteX1" fmla="*/ 0 w 1202871"/>
                    <a:gd name="connsiteY1" fmla="*/ 4686300 h 4686300"/>
                    <a:gd name="connsiteX2" fmla="*/ 1202871 w 1202871"/>
                    <a:gd name="connsiteY2" fmla="*/ 3837214 h 4686300"/>
                    <a:gd name="connsiteX3" fmla="*/ 1202871 w 1202871"/>
                    <a:gd name="connsiteY3" fmla="*/ 0 h 4686300"/>
                    <a:gd name="connsiteX4" fmla="*/ 0 w 1202871"/>
                    <a:gd name="connsiteY4" fmla="*/ 843643 h 468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2871" h="4686300">
                      <a:moveTo>
                        <a:pt x="0" y="843643"/>
                      </a:moveTo>
                      <a:lnTo>
                        <a:pt x="0" y="4686300"/>
                      </a:lnTo>
                      <a:lnTo>
                        <a:pt x="1202871" y="3837214"/>
                      </a:lnTo>
                      <a:lnTo>
                        <a:pt x="1202871" y="0"/>
                      </a:lnTo>
                      <a:lnTo>
                        <a:pt x="0" y="843643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accent1">
                      <a:lumMod val="50000"/>
                      <a:alpha val="50000"/>
                    </a:schemeClr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2060" name="Group 2059">
                  <a:extLst>
                    <a:ext uri="{FF2B5EF4-FFF2-40B4-BE49-F238E27FC236}">
                      <a16:creationId xmlns:a16="http://schemas.microsoft.com/office/drawing/2014/main" id="{1D67A0D2-7202-7D1B-0044-AA1B56887682}"/>
                    </a:ext>
                  </a:extLst>
                </p:cNvPr>
                <p:cNvGrpSpPr/>
                <p:nvPr/>
              </p:nvGrpSpPr>
              <p:grpSpPr>
                <a:xfrm>
                  <a:off x="10462511" y="1249481"/>
                  <a:ext cx="1192642" cy="4695824"/>
                  <a:chOff x="10375905" y="846296"/>
                  <a:chExt cx="1192642" cy="4695824"/>
                </a:xfrm>
                <a:grpFill/>
              </p:grpSpPr>
              <p:cxnSp>
                <p:nvCxnSpPr>
                  <p:cNvPr id="2061" name="Straight Connector 2060">
                    <a:extLst>
                      <a:ext uri="{FF2B5EF4-FFF2-40B4-BE49-F238E27FC236}">
                        <a16:creationId xmlns:a16="http://schemas.microsoft.com/office/drawing/2014/main" id="{3F776568-6167-5A87-EFEC-8E7352353C1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377922" y="84629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62" name="Straight Connector 2061">
                    <a:extLst>
                      <a:ext uri="{FF2B5EF4-FFF2-40B4-BE49-F238E27FC236}">
                        <a16:creationId xmlns:a16="http://schemas.microsoft.com/office/drawing/2014/main" id="{B6CEC4C5-5903-0A54-182A-3C93BA4C531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7922" y="468375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63" name="Straight Connector 2062">
                    <a:extLst>
                      <a:ext uri="{FF2B5EF4-FFF2-40B4-BE49-F238E27FC236}">
                        <a16:creationId xmlns:a16="http://schemas.microsoft.com/office/drawing/2014/main" id="{104CFE88-D746-F6E7-6B67-268B70FB06D8}"/>
                      </a:ext>
                    </a:extLst>
                  </p:cNvPr>
                  <p:cNvCxnSpPr/>
                  <p:nvPr/>
                </p:nvCxnSpPr>
                <p:spPr>
                  <a:xfrm>
                    <a:off x="11564511" y="846296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64" name="Straight Connector 2063">
                    <a:extLst>
                      <a:ext uri="{FF2B5EF4-FFF2-40B4-BE49-F238E27FC236}">
                        <a16:creationId xmlns:a16="http://schemas.microsoft.com/office/drawing/2014/main" id="{246034F7-CCAC-BD8E-7375-ED8E30AE630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19620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65" name="Straight Connector 2064">
                    <a:extLst>
                      <a:ext uri="{FF2B5EF4-FFF2-40B4-BE49-F238E27FC236}">
                        <a16:creationId xmlns:a16="http://schemas.microsoft.com/office/drawing/2014/main" id="{1C6910B9-13AA-1DCA-6E5D-13E0E409CF7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546120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66" name="Straight Connector 2065">
                    <a:extLst>
                      <a:ext uri="{FF2B5EF4-FFF2-40B4-BE49-F238E27FC236}">
                        <a16:creationId xmlns:a16="http://schemas.microsoft.com/office/drawing/2014/main" id="{B3775721-2A45-C1BB-DD67-58535FFC234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896032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67" name="Straight Connector 2066">
                    <a:extLst>
                      <a:ext uri="{FF2B5EF4-FFF2-40B4-BE49-F238E27FC236}">
                        <a16:creationId xmlns:a16="http://schemas.microsoft.com/office/drawing/2014/main" id="{952B7C03-5CBC-F8A9-4E92-5B41B3E752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245944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68" name="Straight Connector 2067">
                    <a:extLst>
                      <a:ext uri="{FF2B5EF4-FFF2-40B4-BE49-F238E27FC236}">
                        <a16:creationId xmlns:a16="http://schemas.microsoft.com/office/drawing/2014/main" id="{120678CA-EDFD-7776-E6B1-5C3B145B2D5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59585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69" name="Straight Connector 2068">
                    <a:extLst>
                      <a:ext uri="{FF2B5EF4-FFF2-40B4-BE49-F238E27FC236}">
                        <a16:creationId xmlns:a16="http://schemas.microsoft.com/office/drawing/2014/main" id="{EE63F759-0A31-325A-FFEA-758CCCD3A51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94576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70" name="Straight Connector 2069">
                    <a:extLst>
                      <a:ext uri="{FF2B5EF4-FFF2-40B4-BE49-F238E27FC236}">
                        <a16:creationId xmlns:a16="http://schemas.microsoft.com/office/drawing/2014/main" id="{10FE539C-E971-EEB1-A7D4-42165ADB41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295680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71" name="Straight Connector 2070">
                    <a:extLst>
                      <a:ext uri="{FF2B5EF4-FFF2-40B4-BE49-F238E27FC236}">
                        <a16:creationId xmlns:a16="http://schemas.microsoft.com/office/drawing/2014/main" id="{A9EC2C3D-419B-AE0B-A813-5C73805B63B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645592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72" name="Straight Connector 2071">
                    <a:extLst>
                      <a:ext uri="{FF2B5EF4-FFF2-40B4-BE49-F238E27FC236}">
                        <a16:creationId xmlns:a16="http://schemas.microsoft.com/office/drawing/2014/main" id="{28ACDBF2-3053-D201-93B6-575EA25AB91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995504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73" name="Straight Connector 2072">
                    <a:extLst>
                      <a:ext uri="{FF2B5EF4-FFF2-40B4-BE49-F238E27FC236}">
                        <a16:creationId xmlns:a16="http://schemas.microsoft.com/office/drawing/2014/main" id="{E210A786-AF89-5142-4939-D4E1EA58D0F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434541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74" name="Straight Connector 2073">
                    <a:extLst>
                      <a:ext uri="{FF2B5EF4-FFF2-40B4-BE49-F238E27FC236}">
                        <a16:creationId xmlns:a16="http://schemas.microsoft.com/office/drawing/2014/main" id="{DEAAAB3E-C9BD-F126-AF2F-F08EA351973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456455" y="90988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75" name="Straight Connector 2074">
                    <a:extLst>
                      <a:ext uri="{FF2B5EF4-FFF2-40B4-BE49-F238E27FC236}">
                        <a16:creationId xmlns:a16="http://schemas.microsoft.com/office/drawing/2014/main" id="{46EAEC63-FE9F-DCFD-615B-8E29F43FA93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348400" y="99283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76" name="Straight Connector 2075">
                    <a:extLst>
                      <a:ext uri="{FF2B5EF4-FFF2-40B4-BE49-F238E27FC236}">
                        <a16:creationId xmlns:a16="http://schemas.microsoft.com/office/drawing/2014/main" id="{EED88B43-E69D-1790-041C-FF1CE1A5990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240345" y="10642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77" name="Straight Connector 2076">
                    <a:extLst>
                      <a:ext uri="{FF2B5EF4-FFF2-40B4-BE49-F238E27FC236}">
                        <a16:creationId xmlns:a16="http://schemas.microsoft.com/office/drawing/2014/main" id="{123F15D3-4C77-15ED-27DE-C68005D658D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32290" y="11471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78" name="Straight Connector 2077">
                    <a:extLst>
                      <a:ext uri="{FF2B5EF4-FFF2-40B4-BE49-F238E27FC236}">
                        <a16:creationId xmlns:a16="http://schemas.microsoft.com/office/drawing/2014/main" id="{FEE42234-7580-A3D5-0A42-3527F9AB224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024235" y="12301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79" name="Straight Connector 2078">
                    <a:extLst>
                      <a:ext uri="{FF2B5EF4-FFF2-40B4-BE49-F238E27FC236}">
                        <a16:creationId xmlns:a16="http://schemas.microsoft.com/office/drawing/2014/main" id="{45C15790-8CB2-3273-C6C8-11B7D1E5874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916180" y="13130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80" name="Straight Connector 2079">
                    <a:extLst>
                      <a:ext uri="{FF2B5EF4-FFF2-40B4-BE49-F238E27FC236}">
                        <a16:creationId xmlns:a16="http://schemas.microsoft.com/office/drawing/2014/main" id="{231A3948-FD9D-61D8-27F8-2F64B7D74DF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808125" y="13728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81" name="Straight Connector 2080">
                    <a:extLst>
                      <a:ext uri="{FF2B5EF4-FFF2-40B4-BE49-F238E27FC236}">
                        <a16:creationId xmlns:a16="http://schemas.microsoft.com/office/drawing/2014/main" id="{FF7A9112-9880-961F-B4CE-89E65AE0B28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00070" y="14558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82" name="Straight Connector 2081">
                    <a:extLst>
                      <a:ext uri="{FF2B5EF4-FFF2-40B4-BE49-F238E27FC236}">
                        <a16:creationId xmlns:a16="http://schemas.microsoft.com/office/drawing/2014/main" id="{1DB0056D-3DD2-BDFC-E452-89F2A67B0CA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592015" y="15387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83" name="Straight Connector 2082">
                    <a:extLst>
                      <a:ext uri="{FF2B5EF4-FFF2-40B4-BE49-F238E27FC236}">
                        <a16:creationId xmlns:a16="http://schemas.microsoft.com/office/drawing/2014/main" id="{69DB8D24-8E49-1E93-877E-254D16569E3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483960" y="16217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84" name="Straight Connector 2083">
                    <a:extLst>
                      <a:ext uri="{FF2B5EF4-FFF2-40B4-BE49-F238E27FC236}">
                        <a16:creationId xmlns:a16="http://schemas.microsoft.com/office/drawing/2014/main" id="{82CAA5C4-2261-BE81-E24B-1211ABC3002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375905" y="1693084"/>
                    <a:ext cx="0" cy="3849036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992" name="Group 1991">
                <a:extLst>
                  <a:ext uri="{FF2B5EF4-FFF2-40B4-BE49-F238E27FC236}">
                    <a16:creationId xmlns:a16="http://schemas.microsoft.com/office/drawing/2014/main" id="{7975F2AF-987F-F076-8C00-101435A6755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508637" y="2413890"/>
                <a:ext cx="1123469" cy="3320411"/>
                <a:chOff x="10455729" y="1249481"/>
                <a:chExt cx="1202871" cy="4695825"/>
              </a:xfrm>
              <a:grpFill/>
            </p:grpSpPr>
            <p:sp>
              <p:nvSpPr>
                <p:cNvPr id="2033" name="Freeform: Shape 2032">
                  <a:extLst>
                    <a:ext uri="{FF2B5EF4-FFF2-40B4-BE49-F238E27FC236}">
                      <a16:creationId xmlns:a16="http://schemas.microsoft.com/office/drawing/2014/main" id="{6062B945-BBF0-FB16-149B-AAE16C11B2BA}"/>
                    </a:ext>
                  </a:extLst>
                </p:cNvPr>
                <p:cNvSpPr/>
                <p:nvPr/>
              </p:nvSpPr>
              <p:spPr>
                <a:xfrm>
                  <a:off x="10455729" y="1251857"/>
                  <a:ext cx="1202871" cy="4686300"/>
                </a:xfrm>
                <a:custGeom>
                  <a:avLst/>
                  <a:gdLst>
                    <a:gd name="connsiteX0" fmla="*/ 0 w 1202871"/>
                    <a:gd name="connsiteY0" fmla="*/ 843643 h 4686300"/>
                    <a:gd name="connsiteX1" fmla="*/ 0 w 1202871"/>
                    <a:gd name="connsiteY1" fmla="*/ 4686300 h 4686300"/>
                    <a:gd name="connsiteX2" fmla="*/ 1202871 w 1202871"/>
                    <a:gd name="connsiteY2" fmla="*/ 3837214 h 4686300"/>
                    <a:gd name="connsiteX3" fmla="*/ 1202871 w 1202871"/>
                    <a:gd name="connsiteY3" fmla="*/ 0 h 4686300"/>
                    <a:gd name="connsiteX4" fmla="*/ 0 w 1202871"/>
                    <a:gd name="connsiteY4" fmla="*/ 843643 h 468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2871" h="4686300">
                      <a:moveTo>
                        <a:pt x="0" y="843643"/>
                      </a:moveTo>
                      <a:lnTo>
                        <a:pt x="0" y="4686300"/>
                      </a:lnTo>
                      <a:lnTo>
                        <a:pt x="1202871" y="3837214"/>
                      </a:lnTo>
                      <a:lnTo>
                        <a:pt x="1202871" y="0"/>
                      </a:lnTo>
                      <a:lnTo>
                        <a:pt x="0" y="843643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accent1">
                      <a:lumMod val="50000"/>
                      <a:alpha val="50000"/>
                    </a:schemeClr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2034" name="Group 2033">
                  <a:extLst>
                    <a:ext uri="{FF2B5EF4-FFF2-40B4-BE49-F238E27FC236}">
                      <a16:creationId xmlns:a16="http://schemas.microsoft.com/office/drawing/2014/main" id="{45AD2200-E111-FE38-DEBF-500130CEF000}"/>
                    </a:ext>
                  </a:extLst>
                </p:cNvPr>
                <p:cNvGrpSpPr/>
                <p:nvPr/>
              </p:nvGrpSpPr>
              <p:grpSpPr>
                <a:xfrm>
                  <a:off x="10462511" y="1249481"/>
                  <a:ext cx="1192642" cy="4695825"/>
                  <a:chOff x="10375905" y="846296"/>
                  <a:chExt cx="1192642" cy="4695825"/>
                </a:xfrm>
                <a:grpFill/>
              </p:grpSpPr>
              <p:cxnSp>
                <p:nvCxnSpPr>
                  <p:cNvPr id="2035" name="Straight Connector 2034">
                    <a:extLst>
                      <a:ext uri="{FF2B5EF4-FFF2-40B4-BE49-F238E27FC236}">
                        <a16:creationId xmlns:a16="http://schemas.microsoft.com/office/drawing/2014/main" id="{DDDA515D-3317-C11E-0A3A-47FC3661418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377922" y="84629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36" name="Straight Connector 2035">
                    <a:extLst>
                      <a:ext uri="{FF2B5EF4-FFF2-40B4-BE49-F238E27FC236}">
                        <a16:creationId xmlns:a16="http://schemas.microsoft.com/office/drawing/2014/main" id="{746328B3-DC6A-359F-7868-410E3C4E677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7922" y="468375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37" name="Straight Connector 2036">
                    <a:extLst>
                      <a:ext uri="{FF2B5EF4-FFF2-40B4-BE49-F238E27FC236}">
                        <a16:creationId xmlns:a16="http://schemas.microsoft.com/office/drawing/2014/main" id="{91FA5BEF-991F-00BF-FB73-3CB27FCA3B48}"/>
                      </a:ext>
                    </a:extLst>
                  </p:cNvPr>
                  <p:cNvCxnSpPr/>
                  <p:nvPr/>
                </p:nvCxnSpPr>
                <p:spPr>
                  <a:xfrm>
                    <a:off x="11564511" y="846296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38" name="Straight Connector 2037">
                    <a:extLst>
                      <a:ext uri="{FF2B5EF4-FFF2-40B4-BE49-F238E27FC236}">
                        <a16:creationId xmlns:a16="http://schemas.microsoft.com/office/drawing/2014/main" id="{8732B437-FEFA-B950-CA66-78450529481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19620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39" name="Straight Connector 2038">
                    <a:extLst>
                      <a:ext uri="{FF2B5EF4-FFF2-40B4-BE49-F238E27FC236}">
                        <a16:creationId xmlns:a16="http://schemas.microsoft.com/office/drawing/2014/main" id="{8944E0F7-33C0-EF17-9BE3-5D11EA17C2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546120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40" name="Straight Connector 2039">
                    <a:extLst>
                      <a:ext uri="{FF2B5EF4-FFF2-40B4-BE49-F238E27FC236}">
                        <a16:creationId xmlns:a16="http://schemas.microsoft.com/office/drawing/2014/main" id="{DA4ED74D-011A-CA29-B484-2D19928565A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896032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41" name="Straight Connector 2040">
                    <a:extLst>
                      <a:ext uri="{FF2B5EF4-FFF2-40B4-BE49-F238E27FC236}">
                        <a16:creationId xmlns:a16="http://schemas.microsoft.com/office/drawing/2014/main" id="{066A164F-9B3D-5204-10DD-EFDB8E0AC2A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245944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42" name="Straight Connector 2041">
                    <a:extLst>
                      <a:ext uri="{FF2B5EF4-FFF2-40B4-BE49-F238E27FC236}">
                        <a16:creationId xmlns:a16="http://schemas.microsoft.com/office/drawing/2014/main" id="{360D724D-5E78-B387-7CB2-123FF51D4FC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59585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43" name="Straight Connector 2042">
                    <a:extLst>
                      <a:ext uri="{FF2B5EF4-FFF2-40B4-BE49-F238E27FC236}">
                        <a16:creationId xmlns:a16="http://schemas.microsoft.com/office/drawing/2014/main" id="{8330381A-3951-18CD-C1C6-86673553450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94576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44" name="Straight Connector 2043">
                    <a:extLst>
                      <a:ext uri="{FF2B5EF4-FFF2-40B4-BE49-F238E27FC236}">
                        <a16:creationId xmlns:a16="http://schemas.microsoft.com/office/drawing/2014/main" id="{31E5E6C2-FE28-9F9D-5A8A-3FCE6A77A21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295680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45" name="Straight Connector 2044">
                    <a:extLst>
                      <a:ext uri="{FF2B5EF4-FFF2-40B4-BE49-F238E27FC236}">
                        <a16:creationId xmlns:a16="http://schemas.microsoft.com/office/drawing/2014/main" id="{33CD6ED0-480A-9194-91D4-097F1632CB0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645592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46" name="Straight Connector 2045">
                    <a:extLst>
                      <a:ext uri="{FF2B5EF4-FFF2-40B4-BE49-F238E27FC236}">
                        <a16:creationId xmlns:a16="http://schemas.microsoft.com/office/drawing/2014/main" id="{38259E87-7DAD-95E5-10B8-9A721910A5B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995504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47" name="Straight Connector 2046">
                    <a:extLst>
                      <a:ext uri="{FF2B5EF4-FFF2-40B4-BE49-F238E27FC236}">
                        <a16:creationId xmlns:a16="http://schemas.microsoft.com/office/drawing/2014/main" id="{85E81F53-E17B-3D22-9C74-F9F6556FD38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434541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48" name="Straight Connector 2047">
                    <a:extLst>
                      <a:ext uri="{FF2B5EF4-FFF2-40B4-BE49-F238E27FC236}">
                        <a16:creationId xmlns:a16="http://schemas.microsoft.com/office/drawing/2014/main" id="{221D798F-ABF8-F55B-ADC6-ED97A422503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456455" y="90988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49" name="Straight Connector 2048">
                    <a:extLst>
                      <a:ext uri="{FF2B5EF4-FFF2-40B4-BE49-F238E27FC236}">
                        <a16:creationId xmlns:a16="http://schemas.microsoft.com/office/drawing/2014/main" id="{E2238471-03AD-54A3-449F-09409BA5EB1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348400" y="99283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50" name="Straight Connector 2049">
                    <a:extLst>
                      <a:ext uri="{FF2B5EF4-FFF2-40B4-BE49-F238E27FC236}">
                        <a16:creationId xmlns:a16="http://schemas.microsoft.com/office/drawing/2014/main" id="{30EF4ED8-D2F2-0B3A-1912-10E54CCD335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240345" y="10642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51" name="Straight Connector 2050">
                    <a:extLst>
                      <a:ext uri="{FF2B5EF4-FFF2-40B4-BE49-F238E27FC236}">
                        <a16:creationId xmlns:a16="http://schemas.microsoft.com/office/drawing/2014/main" id="{4D8A34CF-65DA-0201-53C1-4F1481224B5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32290" y="11471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52" name="Straight Connector 2051">
                    <a:extLst>
                      <a:ext uri="{FF2B5EF4-FFF2-40B4-BE49-F238E27FC236}">
                        <a16:creationId xmlns:a16="http://schemas.microsoft.com/office/drawing/2014/main" id="{5412FFCA-D7AF-2386-EE57-25D3FA55B1A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024235" y="12301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53" name="Straight Connector 2052">
                    <a:extLst>
                      <a:ext uri="{FF2B5EF4-FFF2-40B4-BE49-F238E27FC236}">
                        <a16:creationId xmlns:a16="http://schemas.microsoft.com/office/drawing/2014/main" id="{B2F9B166-FE2C-1366-63AF-755AAF024C0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916180" y="13130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54" name="Straight Connector 2053">
                    <a:extLst>
                      <a:ext uri="{FF2B5EF4-FFF2-40B4-BE49-F238E27FC236}">
                        <a16:creationId xmlns:a16="http://schemas.microsoft.com/office/drawing/2014/main" id="{34DF2376-5DB6-B061-A82A-125B7BD790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808125" y="13728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55" name="Straight Connector 2054">
                    <a:extLst>
                      <a:ext uri="{FF2B5EF4-FFF2-40B4-BE49-F238E27FC236}">
                        <a16:creationId xmlns:a16="http://schemas.microsoft.com/office/drawing/2014/main" id="{09A96F46-1CAB-6834-EDCC-7FF2802DBCA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00070" y="14558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56" name="Straight Connector 2055">
                    <a:extLst>
                      <a:ext uri="{FF2B5EF4-FFF2-40B4-BE49-F238E27FC236}">
                        <a16:creationId xmlns:a16="http://schemas.microsoft.com/office/drawing/2014/main" id="{4D122FB3-42B9-29F7-6D95-A0512AAD673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592015" y="15387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57" name="Straight Connector 2056">
                    <a:extLst>
                      <a:ext uri="{FF2B5EF4-FFF2-40B4-BE49-F238E27FC236}">
                        <a16:creationId xmlns:a16="http://schemas.microsoft.com/office/drawing/2014/main" id="{28AF5E99-9FAE-8483-20D2-4FF26C4BE98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483960" y="16217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58" name="Straight Connector 2057">
                    <a:extLst>
                      <a:ext uri="{FF2B5EF4-FFF2-40B4-BE49-F238E27FC236}">
                        <a16:creationId xmlns:a16="http://schemas.microsoft.com/office/drawing/2014/main" id="{A2A56551-6AA7-8A7F-7BB9-B31FF5B3851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375905" y="169308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993" name="Group 1992">
                <a:extLst>
                  <a:ext uri="{FF2B5EF4-FFF2-40B4-BE49-F238E27FC236}">
                    <a16:creationId xmlns:a16="http://schemas.microsoft.com/office/drawing/2014/main" id="{2F43D159-3215-22E0-35C6-B635FB351C8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658469" y="2326511"/>
                <a:ext cx="1182600" cy="3495169"/>
                <a:chOff x="10455729" y="1249481"/>
                <a:chExt cx="1202871" cy="4695825"/>
              </a:xfrm>
              <a:grpFill/>
            </p:grpSpPr>
            <p:sp>
              <p:nvSpPr>
                <p:cNvPr id="2007" name="Freeform: Shape 2006">
                  <a:extLst>
                    <a:ext uri="{FF2B5EF4-FFF2-40B4-BE49-F238E27FC236}">
                      <a16:creationId xmlns:a16="http://schemas.microsoft.com/office/drawing/2014/main" id="{8E76E58E-DBC4-0704-F2EB-08A1C8DD0B47}"/>
                    </a:ext>
                  </a:extLst>
                </p:cNvPr>
                <p:cNvSpPr/>
                <p:nvPr/>
              </p:nvSpPr>
              <p:spPr>
                <a:xfrm>
                  <a:off x="10455729" y="1251857"/>
                  <a:ext cx="1202871" cy="4686300"/>
                </a:xfrm>
                <a:custGeom>
                  <a:avLst/>
                  <a:gdLst>
                    <a:gd name="connsiteX0" fmla="*/ 0 w 1202871"/>
                    <a:gd name="connsiteY0" fmla="*/ 843643 h 4686300"/>
                    <a:gd name="connsiteX1" fmla="*/ 0 w 1202871"/>
                    <a:gd name="connsiteY1" fmla="*/ 4686300 h 4686300"/>
                    <a:gd name="connsiteX2" fmla="*/ 1202871 w 1202871"/>
                    <a:gd name="connsiteY2" fmla="*/ 3837214 h 4686300"/>
                    <a:gd name="connsiteX3" fmla="*/ 1202871 w 1202871"/>
                    <a:gd name="connsiteY3" fmla="*/ 0 h 4686300"/>
                    <a:gd name="connsiteX4" fmla="*/ 0 w 1202871"/>
                    <a:gd name="connsiteY4" fmla="*/ 843643 h 4686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2871" h="4686300">
                      <a:moveTo>
                        <a:pt x="0" y="843643"/>
                      </a:moveTo>
                      <a:lnTo>
                        <a:pt x="0" y="4686300"/>
                      </a:lnTo>
                      <a:lnTo>
                        <a:pt x="1202871" y="3837214"/>
                      </a:lnTo>
                      <a:lnTo>
                        <a:pt x="1202871" y="0"/>
                      </a:lnTo>
                      <a:lnTo>
                        <a:pt x="0" y="843643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accent1">
                      <a:lumMod val="50000"/>
                      <a:alpha val="50000"/>
                    </a:schemeClr>
                  </a:solidFill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2008" name="Group 2007">
                  <a:extLst>
                    <a:ext uri="{FF2B5EF4-FFF2-40B4-BE49-F238E27FC236}">
                      <a16:creationId xmlns:a16="http://schemas.microsoft.com/office/drawing/2014/main" id="{A8F7F070-4E6B-145A-BED7-195B6DE475B5}"/>
                    </a:ext>
                  </a:extLst>
                </p:cNvPr>
                <p:cNvGrpSpPr/>
                <p:nvPr/>
              </p:nvGrpSpPr>
              <p:grpSpPr>
                <a:xfrm>
                  <a:off x="10462511" y="1249481"/>
                  <a:ext cx="1192642" cy="4695825"/>
                  <a:chOff x="10375905" y="846296"/>
                  <a:chExt cx="1192642" cy="4695825"/>
                </a:xfrm>
                <a:grpFill/>
              </p:grpSpPr>
              <p:cxnSp>
                <p:nvCxnSpPr>
                  <p:cNvPr id="2009" name="Straight Connector 2008">
                    <a:extLst>
                      <a:ext uri="{FF2B5EF4-FFF2-40B4-BE49-F238E27FC236}">
                        <a16:creationId xmlns:a16="http://schemas.microsoft.com/office/drawing/2014/main" id="{713DB04C-9E99-EFC6-7EA8-43FFF510CEE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377922" y="84629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10" name="Straight Connector 2009">
                    <a:extLst>
                      <a:ext uri="{FF2B5EF4-FFF2-40B4-BE49-F238E27FC236}">
                        <a16:creationId xmlns:a16="http://schemas.microsoft.com/office/drawing/2014/main" id="{BC85CF5C-98B8-F057-425D-529AF048E9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7922" y="468375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11" name="Straight Connector 2010">
                    <a:extLst>
                      <a:ext uri="{FF2B5EF4-FFF2-40B4-BE49-F238E27FC236}">
                        <a16:creationId xmlns:a16="http://schemas.microsoft.com/office/drawing/2014/main" id="{3F092BF7-93E9-E2B2-7E2B-3C9C289E33E7}"/>
                      </a:ext>
                    </a:extLst>
                  </p:cNvPr>
                  <p:cNvCxnSpPr/>
                  <p:nvPr/>
                </p:nvCxnSpPr>
                <p:spPr>
                  <a:xfrm>
                    <a:off x="11564511" y="846296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12" name="Straight Connector 2011">
                    <a:extLst>
                      <a:ext uri="{FF2B5EF4-FFF2-40B4-BE49-F238E27FC236}">
                        <a16:creationId xmlns:a16="http://schemas.microsoft.com/office/drawing/2014/main" id="{1FF97A9D-4E77-6AC6-AB23-1CC2534DF7C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19620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13" name="Straight Connector 2012">
                    <a:extLst>
                      <a:ext uri="{FF2B5EF4-FFF2-40B4-BE49-F238E27FC236}">
                        <a16:creationId xmlns:a16="http://schemas.microsoft.com/office/drawing/2014/main" id="{D890E5EF-C837-D10D-FA39-CE3C9F841E0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546120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14" name="Straight Connector 2013">
                    <a:extLst>
                      <a:ext uri="{FF2B5EF4-FFF2-40B4-BE49-F238E27FC236}">
                        <a16:creationId xmlns:a16="http://schemas.microsoft.com/office/drawing/2014/main" id="{16D1ADA3-3CB1-E8F5-9D0A-D350A721D4B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1896032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15" name="Straight Connector 2014">
                    <a:extLst>
                      <a:ext uri="{FF2B5EF4-FFF2-40B4-BE49-F238E27FC236}">
                        <a16:creationId xmlns:a16="http://schemas.microsoft.com/office/drawing/2014/main" id="{308BA2C2-2D9C-B31D-31C1-4FD6A2B01F7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245944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16" name="Straight Connector 2015">
                    <a:extLst>
                      <a:ext uri="{FF2B5EF4-FFF2-40B4-BE49-F238E27FC236}">
                        <a16:creationId xmlns:a16="http://schemas.microsoft.com/office/drawing/2014/main" id="{7D5772EE-03EA-5BAB-FA62-EA1572FA086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59585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17" name="Straight Connector 2016">
                    <a:extLst>
                      <a:ext uri="{FF2B5EF4-FFF2-40B4-BE49-F238E27FC236}">
                        <a16:creationId xmlns:a16="http://schemas.microsoft.com/office/drawing/2014/main" id="{536D7488-8CF5-9ED7-0F00-1B4F9A53FD8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2945768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18" name="Straight Connector 2017">
                    <a:extLst>
                      <a:ext uri="{FF2B5EF4-FFF2-40B4-BE49-F238E27FC236}">
                        <a16:creationId xmlns:a16="http://schemas.microsoft.com/office/drawing/2014/main" id="{EAB951EB-092C-7403-1629-A2BE84B5A0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295680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19" name="Straight Connector 2018">
                    <a:extLst>
                      <a:ext uri="{FF2B5EF4-FFF2-40B4-BE49-F238E27FC236}">
                        <a16:creationId xmlns:a16="http://schemas.microsoft.com/office/drawing/2014/main" id="{E9267DB4-06D8-FD52-E194-EDB9F46B19A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645592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20" name="Straight Connector 2019">
                    <a:extLst>
                      <a:ext uri="{FF2B5EF4-FFF2-40B4-BE49-F238E27FC236}">
                        <a16:creationId xmlns:a16="http://schemas.microsoft.com/office/drawing/2014/main" id="{7EB3BE6A-D657-DE76-E436-A4EA8234477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3995504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21" name="Straight Connector 2020">
                    <a:extLst>
                      <a:ext uri="{FF2B5EF4-FFF2-40B4-BE49-F238E27FC236}">
                        <a16:creationId xmlns:a16="http://schemas.microsoft.com/office/drawing/2014/main" id="{D152555F-07D4-FC07-E69E-C7386E3ECF0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375905" y="4345416"/>
                    <a:ext cx="1190625" cy="846788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22" name="Straight Connector 2021">
                    <a:extLst>
                      <a:ext uri="{FF2B5EF4-FFF2-40B4-BE49-F238E27FC236}">
                        <a16:creationId xmlns:a16="http://schemas.microsoft.com/office/drawing/2014/main" id="{02057839-55B0-0734-A2DE-79AD3FB236A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456455" y="90988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23" name="Straight Connector 2022">
                    <a:extLst>
                      <a:ext uri="{FF2B5EF4-FFF2-40B4-BE49-F238E27FC236}">
                        <a16:creationId xmlns:a16="http://schemas.microsoft.com/office/drawing/2014/main" id="{D3EC7BB2-03E4-478E-5FDB-7A44F5D8377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348400" y="99283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24" name="Straight Connector 2023">
                    <a:extLst>
                      <a:ext uri="{FF2B5EF4-FFF2-40B4-BE49-F238E27FC236}">
                        <a16:creationId xmlns:a16="http://schemas.microsoft.com/office/drawing/2014/main" id="{8658AB54-1E41-553E-8E8D-F50155EA7D5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240345" y="10642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25" name="Straight Connector 2024">
                    <a:extLst>
                      <a:ext uri="{FF2B5EF4-FFF2-40B4-BE49-F238E27FC236}">
                        <a16:creationId xmlns:a16="http://schemas.microsoft.com/office/drawing/2014/main" id="{5CA1030A-7BB0-EA24-411F-4945252C6ED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132290" y="11471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26" name="Straight Connector 2025">
                    <a:extLst>
                      <a:ext uri="{FF2B5EF4-FFF2-40B4-BE49-F238E27FC236}">
                        <a16:creationId xmlns:a16="http://schemas.microsoft.com/office/drawing/2014/main" id="{B40AC47B-7838-2E1C-4BBE-115149D8FB4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1024235" y="12301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27" name="Straight Connector 2026">
                    <a:extLst>
                      <a:ext uri="{FF2B5EF4-FFF2-40B4-BE49-F238E27FC236}">
                        <a16:creationId xmlns:a16="http://schemas.microsoft.com/office/drawing/2014/main" id="{DC1B839D-5CD8-FDB5-384D-640A55D8DA2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916180" y="13130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28" name="Straight Connector 2027">
                    <a:extLst>
                      <a:ext uri="{FF2B5EF4-FFF2-40B4-BE49-F238E27FC236}">
                        <a16:creationId xmlns:a16="http://schemas.microsoft.com/office/drawing/2014/main" id="{440413C1-0F13-0BA7-96EA-0D34BDC2209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808125" y="13728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29" name="Straight Connector 2028">
                    <a:extLst>
                      <a:ext uri="{FF2B5EF4-FFF2-40B4-BE49-F238E27FC236}">
                        <a16:creationId xmlns:a16="http://schemas.microsoft.com/office/drawing/2014/main" id="{6980C200-DF58-5834-9075-900D649933F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700070" y="14558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30" name="Straight Connector 2029">
                    <a:extLst>
                      <a:ext uri="{FF2B5EF4-FFF2-40B4-BE49-F238E27FC236}">
                        <a16:creationId xmlns:a16="http://schemas.microsoft.com/office/drawing/2014/main" id="{6B5C42A8-8288-474B-D359-C19CAE820B7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592015" y="153875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31" name="Straight Connector 2030">
                    <a:extLst>
                      <a:ext uri="{FF2B5EF4-FFF2-40B4-BE49-F238E27FC236}">
                        <a16:creationId xmlns:a16="http://schemas.microsoft.com/office/drawing/2014/main" id="{A87DABBF-52D3-0D47-FF7E-B42AB3560B2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483960" y="1621709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32" name="Straight Connector 2031">
                    <a:extLst>
                      <a:ext uri="{FF2B5EF4-FFF2-40B4-BE49-F238E27FC236}">
                        <a16:creationId xmlns:a16="http://schemas.microsoft.com/office/drawing/2014/main" id="{B4C07D21-4DE2-594D-B0A3-141AA88AA7E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0375905" y="1693084"/>
                    <a:ext cx="0" cy="3849037"/>
                  </a:xfrm>
                  <a:prstGeom prst="line">
                    <a:avLst/>
                  </a:prstGeom>
                  <a:grpFill/>
                  <a:ln w="12700">
                    <a:solidFill>
                      <a:schemeClr val="accent1">
                        <a:lumMod val="50000"/>
                        <a:alpha val="50000"/>
                      </a:schemeClr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994" name="Straight Connector 1993">
                <a:extLst>
                  <a:ext uri="{FF2B5EF4-FFF2-40B4-BE49-F238E27FC236}">
                    <a16:creationId xmlns:a16="http://schemas.microsoft.com/office/drawing/2014/main" id="{D297752C-65D8-5A1A-F61D-2A236FB6E565}"/>
                  </a:ext>
                </a:extLst>
              </p:cNvPr>
              <p:cNvCxnSpPr/>
              <p:nvPr/>
            </p:nvCxnSpPr>
            <p:spPr>
              <a:xfrm flipV="1">
                <a:off x="8160152" y="3211573"/>
                <a:ext cx="1504985" cy="434090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  <a:alpha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5" name="Straight Connector 1994">
                <a:extLst>
                  <a:ext uri="{FF2B5EF4-FFF2-40B4-BE49-F238E27FC236}">
                    <a16:creationId xmlns:a16="http://schemas.microsoft.com/office/drawing/2014/main" id="{B3FE2C71-28F0-2308-F684-DB1C5C6FEA0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50477" y="3482986"/>
                <a:ext cx="1505117" cy="294340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  <a:alpha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6" name="Straight Connector 1995">
                <a:extLst>
                  <a:ext uri="{FF2B5EF4-FFF2-40B4-BE49-F238E27FC236}">
                    <a16:creationId xmlns:a16="http://schemas.microsoft.com/office/drawing/2014/main" id="{741F4F65-F0F3-C3E9-889D-EC111F70BBE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50052" y="3736616"/>
                <a:ext cx="1514337" cy="170203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  <a:alpha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7" name="Straight Connector 1996">
                <a:extLst>
                  <a:ext uri="{FF2B5EF4-FFF2-40B4-BE49-F238E27FC236}">
                    <a16:creationId xmlns:a16="http://schemas.microsoft.com/office/drawing/2014/main" id="{AC9CA457-92FE-1721-85D2-2B112338A4D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78060" y="3999825"/>
                <a:ext cx="1468265" cy="30755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  <a:alpha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8" name="Straight Connector 1997">
                <a:extLst>
                  <a:ext uri="{FF2B5EF4-FFF2-40B4-BE49-F238E27FC236}">
                    <a16:creationId xmlns:a16="http://schemas.microsoft.com/office/drawing/2014/main" id="{34F57C1D-E2B1-82FD-91E9-B89EA17E70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51423" y="4164962"/>
                <a:ext cx="1500216" cy="96621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  <a:alpha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9" name="Straight Connector 1998">
                <a:extLst>
                  <a:ext uri="{FF2B5EF4-FFF2-40B4-BE49-F238E27FC236}">
                    <a16:creationId xmlns:a16="http://schemas.microsoft.com/office/drawing/2014/main" id="{181E2BF0-8D58-C07A-1256-811C0F053C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74606" y="4302488"/>
                <a:ext cx="1487009" cy="219345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  <a:alpha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0" name="Straight Connector 1999">
                <a:extLst>
                  <a:ext uri="{FF2B5EF4-FFF2-40B4-BE49-F238E27FC236}">
                    <a16:creationId xmlns:a16="http://schemas.microsoft.com/office/drawing/2014/main" id="{B66D642D-6D0E-F48E-988C-C5F2015BB749}"/>
                  </a:ext>
                </a:extLst>
              </p:cNvPr>
              <p:cNvCxnSpPr>
                <a:cxnSpLocks/>
                <a:endCxn id="2007" idx="0"/>
              </p:cNvCxnSpPr>
              <p:nvPr/>
            </p:nvCxnSpPr>
            <p:spPr>
              <a:xfrm flipV="1">
                <a:off x="8170490" y="2956214"/>
                <a:ext cx="1487979" cy="556047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  <a:alpha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1" name="Straight Connector 2000">
                <a:extLst>
                  <a:ext uri="{FF2B5EF4-FFF2-40B4-BE49-F238E27FC236}">
                    <a16:creationId xmlns:a16="http://schemas.microsoft.com/office/drawing/2014/main" id="{D9E195C9-B0D3-36FF-0521-EA5C5B8E3C0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57793" y="2313230"/>
                <a:ext cx="2086637" cy="866887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  <a:alpha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2" name="Straight Connector 2001">
                <a:extLst>
                  <a:ext uri="{FF2B5EF4-FFF2-40B4-BE49-F238E27FC236}">
                    <a16:creationId xmlns:a16="http://schemas.microsoft.com/office/drawing/2014/main" id="{1CF6A8C7-74BE-75CD-14C1-E26890A8A6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55780" y="4426736"/>
                <a:ext cx="1499814" cy="348168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  <a:alpha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3" name="Straight Connector 2002">
                <a:extLst>
                  <a:ext uri="{FF2B5EF4-FFF2-40B4-BE49-F238E27FC236}">
                    <a16:creationId xmlns:a16="http://schemas.microsoft.com/office/drawing/2014/main" id="{ACB35816-BDD4-52EF-A91B-D54BAF582B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50945" y="4560366"/>
                <a:ext cx="1512506" cy="484814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  <a:alpha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4" name="Straight Connector 2003">
                <a:extLst>
                  <a:ext uri="{FF2B5EF4-FFF2-40B4-BE49-F238E27FC236}">
                    <a16:creationId xmlns:a16="http://schemas.microsoft.com/office/drawing/2014/main" id="{88F5702E-6AB1-8305-6B21-ECF2D15D08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74865" y="4683924"/>
                <a:ext cx="1485706" cy="626686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  <a:alpha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5" name="Straight Connector 2004">
                <a:extLst>
                  <a:ext uri="{FF2B5EF4-FFF2-40B4-BE49-F238E27FC236}">
                    <a16:creationId xmlns:a16="http://schemas.microsoft.com/office/drawing/2014/main" id="{90223F87-B3B8-A767-5644-EF5F8777ED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1322" y="4822458"/>
                <a:ext cx="1493495" cy="736827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  <a:alpha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6" name="Straight Connector 2005">
                <a:extLst>
                  <a:ext uri="{FF2B5EF4-FFF2-40B4-BE49-F238E27FC236}">
                    <a16:creationId xmlns:a16="http://schemas.microsoft.com/office/drawing/2014/main" id="{B812575B-4528-EEE7-D56C-D576081D15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66607" y="4946848"/>
                <a:ext cx="1476019" cy="885327"/>
              </a:xfrm>
              <a:prstGeom prst="line">
                <a:avLst/>
              </a:prstGeom>
              <a:grpFill/>
              <a:ln w="12700">
                <a:solidFill>
                  <a:schemeClr val="accent1">
                    <a:lumMod val="50000"/>
                    <a:alpha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78" name="Group 1977">
              <a:extLst>
                <a:ext uri="{FF2B5EF4-FFF2-40B4-BE49-F238E27FC236}">
                  <a16:creationId xmlns:a16="http://schemas.microsoft.com/office/drawing/2014/main" id="{FE3CBDA4-4126-C766-8EF5-D70FD8604F3B}"/>
                </a:ext>
              </a:extLst>
            </p:cNvPr>
            <p:cNvGrpSpPr/>
            <p:nvPr/>
          </p:nvGrpSpPr>
          <p:grpSpPr>
            <a:xfrm rot="654860">
              <a:off x="5779989" y="2849529"/>
              <a:ext cx="338028" cy="634528"/>
              <a:chOff x="902472" y="2929325"/>
              <a:chExt cx="338028" cy="634528"/>
            </a:xfrm>
            <a:noFill/>
          </p:grpSpPr>
          <p:sp>
            <p:nvSpPr>
              <p:cNvPr id="1979" name="Rectangle 1978">
                <a:extLst>
                  <a:ext uri="{FF2B5EF4-FFF2-40B4-BE49-F238E27FC236}">
                    <a16:creationId xmlns:a16="http://schemas.microsoft.com/office/drawing/2014/main" id="{DC00FD5C-DE22-0997-FF2B-E6CB8253039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04854" y="3047875"/>
                <a:ext cx="95100" cy="515978"/>
              </a:xfrm>
              <a:prstGeom prst="rect">
                <a:avLst/>
              </a:prstGeom>
              <a:grpFill/>
              <a:ln w="19050">
                <a:solidFill>
                  <a:schemeClr val="accent1">
                    <a:lumMod val="50000"/>
                    <a:alpha val="50000"/>
                  </a:schemeClr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80" name="Freeform: Shape 1979">
                <a:extLst>
                  <a:ext uri="{FF2B5EF4-FFF2-40B4-BE49-F238E27FC236}">
                    <a16:creationId xmlns:a16="http://schemas.microsoft.com/office/drawing/2014/main" id="{85C3732B-D226-FB5A-3219-18B22EEC721F}"/>
                  </a:ext>
                </a:extLst>
              </p:cNvPr>
              <p:cNvSpPr/>
              <p:nvPr/>
            </p:nvSpPr>
            <p:spPr>
              <a:xfrm>
                <a:off x="1001091" y="2934854"/>
                <a:ext cx="239409" cy="626617"/>
              </a:xfrm>
              <a:custGeom>
                <a:avLst/>
                <a:gdLst>
                  <a:gd name="connsiteX0" fmla="*/ 0 w 1202871"/>
                  <a:gd name="connsiteY0" fmla="*/ 843643 h 4686300"/>
                  <a:gd name="connsiteX1" fmla="*/ 0 w 1202871"/>
                  <a:gd name="connsiteY1" fmla="*/ 4686300 h 4686300"/>
                  <a:gd name="connsiteX2" fmla="*/ 1202871 w 1202871"/>
                  <a:gd name="connsiteY2" fmla="*/ 3837214 h 4686300"/>
                  <a:gd name="connsiteX3" fmla="*/ 1202871 w 1202871"/>
                  <a:gd name="connsiteY3" fmla="*/ 0 h 4686300"/>
                  <a:gd name="connsiteX4" fmla="*/ 0 w 1202871"/>
                  <a:gd name="connsiteY4" fmla="*/ 843643 h 4686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2871" h="4686300">
                    <a:moveTo>
                      <a:pt x="0" y="843643"/>
                    </a:moveTo>
                    <a:lnTo>
                      <a:pt x="0" y="4686300"/>
                    </a:lnTo>
                    <a:lnTo>
                      <a:pt x="1202871" y="3837214"/>
                    </a:lnTo>
                    <a:lnTo>
                      <a:pt x="1202871" y="0"/>
                    </a:lnTo>
                    <a:lnTo>
                      <a:pt x="0" y="843643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50000"/>
                    <a:alpha val="50000"/>
                  </a:schemeClr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81" name="Straight Connector 1980">
                <a:extLst>
                  <a:ext uri="{FF2B5EF4-FFF2-40B4-BE49-F238E27FC236}">
                    <a16:creationId xmlns:a16="http://schemas.microsoft.com/office/drawing/2014/main" id="{16F3D965-45AC-ED5A-23BE-E2EC4235C90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02472" y="2929325"/>
                <a:ext cx="239409" cy="112806"/>
              </a:xfrm>
              <a:prstGeom prst="line">
                <a:avLst/>
              </a:prstGeom>
              <a:grpFill/>
              <a:ln w="19050">
                <a:solidFill>
                  <a:schemeClr val="accent1">
                    <a:lumMod val="50000"/>
                    <a:alpha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2" name="Straight Connector 1981">
                <a:extLst>
                  <a:ext uri="{FF2B5EF4-FFF2-40B4-BE49-F238E27FC236}">
                    <a16:creationId xmlns:a16="http://schemas.microsoft.com/office/drawing/2014/main" id="{A913BC5F-49C6-8DCA-FF71-89F035B4F9ED}"/>
                  </a:ext>
                </a:extLst>
              </p:cNvPr>
              <p:cNvCxnSpPr/>
              <p:nvPr/>
            </p:nvCxnSpPr>
            <p:spPr>
              <a:xfrm>
                <a:off x="1139500" y="2929567"/>
                <a:ext cx="98619" cy="0"/>
              </a:xfrm>
              <a:prstGeom prst="line">
                <a:avLst/>
              </a:prstGeom>
              <a:grpFill/>
              <a:ln w="19050">
                <a:solidFill>
                  <a:schemeClr val="accent1">
                    <a:lumMod val="50000"/>
                    <a:alpha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48" name="Group 2347">
            <a:extLst>
              <a:ext uri="{FF2B5EF4-FFF2-40B4-BE49-F238E27FC236}">
                <a16:creationId xmlns:a16="http://schemas.microsoft.com/office/drawing/2014/main" id="{332CCBA0-F114-021A-3DBC-986201CF8059}"/>
              </a:ext>
            </a:extLst>
          </p:cNvPr>
          <p:cNvGrpSpPr/>
          <p:nvPr/>
        </p:nvGrpSpPr>
        <p:grpSpPr>
          <a:xfrm>
            <a:off x="8703508" y="494063"/>
            <a:ext cx="2271442" cy="2219024"/>
            <a:chOff x="8638856" y="311738"/>
            <a:chExt cx="2796989" cy="2732443"/>
          </a:xfrm>
        </p:grpSpPr>
        <p:grpSp>
          <p:nvGrpSpPr>
            <p:cNvPr id="2294" name="Group 2293">
              <a:extLst>
                <a:ext uri="{FF2B5EF4-FFF2-40B4-BE49-F238E27FC236}">
                  <a16:creationId xmlns:a16="http://schemas.microsoft.com/office/drawing/2014/main" id="{49D655F6-81DF-3EBE-64FE-2383BEB7860B}"/>
                </a:ext>
              </a:extLst>
            </p:cNvPr>
            <p:cNvGrpSpPr/>
            <p:nvPr/>
          </p:nvGrpSpPr>
          <p:grpSpPr>
            <a:xfrm>
              <a:off x="8638857" y="311738"/>
              <a:ext cx="2796988" cy="2732443"/>
              <a:chOff x="4012601" y="2183802"/>
              <a:chExt cx="2796988" cy="2732443"/>
            </a:xfrm>
          </p:grpSpPr>
          <p:sp>
            <p:nvSpPr>
              <p:cNvPr id="2295" name="Rectangle 2294">
                <a:extLst>
                  <a:ext uri="{FF2B5EF4-FFF2-40B4-BE49-F238E27FC236}">
                    <a16:creationId xmlns:a16="http://schemas.microsoft.com/office/drawing/2014/main" id="{F818DE76-655C-8EED-5B27-21DD93AF292C}"/>
                  </a:ext>
                </a:extLst>
              </p:cNvPr>
              <p:cNvSpPr/>
              <p:nvPr/>
            </p:nvSpPr>
            <p:spPr>
              <a:xfrm>
                <a:off x="4012602" y="2183802"/>
                <a:ext cx="2796987" cy="273244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accent1">
                    <a:lumMod val="50000"/>
                  </a:schemeClr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296" name="Straight Connector 2295">
                <a:extLst>
                  <a:ext uri="{FF2B5EF4-FFF2-40B4-BE49-F238E27FC236}">
                    <a16:creationId xmlns:a16="http://schemas.microsoft.com/office/drawing/2014/main" id="{B619D440-CD37-FAD9-4B5E-DFEF07EB1100}"/>
                  </a:ext>
                </a:extLst>
              </p:cNvPr>
              <p:cNvCxnSpPr/>
              <p:nvPr/>
            </p:nvCxnSpPr>
            <p:spPr>
              <a:xfrm>
                <a:off x="4216998" y="2183802"/>
                <a:ext cx="0" cy="2732443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7" name="Straight Connector 2296">
                <a:extLst>
                  <a:ext uri="{FF2B5EF4-FFF2-40B4-BE49-F238E27FC236}">
                    <a16:creationId xmlns:a16="http://schemas.microsoft.com/office/drawing/2014/main" id="{C6697674-447F-9D59-C27E-11B8BB9B21EF}"/>
                  </a:ext>
                </a:extLst>
              </p:cNvPr>
              <p:cNvCxnSpPr/>
              <p:nvPr/>
            </p:nvCxnSpPr>
            <p:spPr>
              <a:xfrm>
                <a:off x="4433946" y="2183802"/>
                <a:ext cx="0" cy="2732443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8" name="Straight Connector 2297">
                <a:extLst>
                  <a:ext uri="{FF2B5EF4-FFF2-40B4-BE49-F238E27FC236}">
                    <a16:creationId xmlns:a16="http://schemas.microsoft.com/office/drawing/2014/main" id="{32DD6B5D-BA7E-9DBB-2743-AC02039FEFB0}"/>
                  </a:ext>
                </a:extLst>
              </p:cNvPr>
              <p:cNvCxnSpPr/>
              <p:nvPr/>
            </p:nvCxnSpPr>
            <p:spPr>
              <a:xfrm>
                <a:off x="4649097" y="2183802"/>
                <a:ext cx="0" cy="2732443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9" name="Straight Connector 2298">
                <a:extLst>
                  <a:ext uri="{FF2B5EF4-FFF2-40B4-BE49-F238E27FC236}">
                    <a16:creationId xmlns:a16="http://schemas.microsoft.com/office/drawing/2014/main" id="{B08772EB-B34D-6DD6-0B1A-CB5E56D958B4}"/>
                  </a:ext>
                </a:extLst>
              </p:cNvPr>
              <p:cNvCxnSpPr/>
              <p:nvPr/>
            </p:nvCxnSpPr>
            <p:spPr>
              <a:xfrm>
                <a:off x="4866045" y="2183802"/>
                <a:ext cx="0" cy="2732443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0" name="Straight Connector 2299">
                <a:extLst>
                  <a:ext uri="{FF2B5EF4-FFF2-40B4-BE49-F238E27FC236}">
                    <a16:creationId xmlns:a16="http://schemas.microsoft.com/office/drawing/2014/main" id="{F33B950E-C223-F08B-87D7-DEB7998D7A6F}"/>
                  </a:ext>
                </a:extLst>
              </p:cNvPr>
              <p:cNvCxnSpPr/>
              <p:nvPr/>
            </p:nvCxnSpPr>
            <p:spPr>
              <a:xfrm>
                <a:off x="5090161" y="2183802"/>
                <a:ext cx="0" cy="2732443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1" name="Straight Connector 2300">
                <a:extLst>
                  <a:ext uri="{FF2B5EF4-FFF2-40B4-BE49-F238E27FC236}">
                    <a16:creationId xmlns:a16="http://schemas.microsoft.com/office/drawing/2014/main" id="{FD46253E-6696-782A-D637-59A1E2DAC062}"/>
                  </a:ext>
                </a:extLst>
              </p:cNvPr>
              <p:cNvCxnSpPr/>
              <p:nvPr/>
            </p:nvCxnSpPr>
            <p:spPr>
              <a:xfrm>
                <a:off x="5307109" y="2183802"/>
                <a:ext cx="0" cy="2732443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2" name="Straight Connector 2301">
                <a:extLst>
                  <a:ext uri="{FF2B5EF4-FFF2-40B4-BE49-F238E27FC236}">
                    <a16:creationId xmlns:a16="http://schemas.microsoft.com/office/drawing/2014/main" id="{5CF0EDFB-CD9E-3611-D316-12E637ABBDF9}"/>
                  </a:ext>
                </a:extLst>
              </p:cNvPr>
              <p:cNvCxnSpPr/>
              <p:nvPr/>
            </p:nvCxnSpPr>
            <p:spPr>
              <a:xfrm>
                <a:off x="5522260" y="2183802"/>
                <a:ext cx="0" cy="2732443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3" name="Straight Connector 2302">
                <a:extLst>
                  <a:ext uri="{FF2B5EF4-FFF2-40B4-BE49-F238E27FC236}">
                    <a16:creationId xmlns:a16="http://schemas.microsoft.com/office/drawing/2014/main" id="{9DB10C24-2095-B392-2D40-D26D169B3F07}"/>
                  </a:ext>
                </a:extLst>
              </p:cNvPr>
              <p:cNvCxnSpPr/>
              <p:nvPr/>
            </p:nvCxnSpPr>
            <p:spPr>
              <a:xfrm>
                <a:off x="5739208" y="2183802"/>
                <a:ext cx="0" cy="2732443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4" name="Straight Connector 2303">
                <a:extLst>
                  <a:ext uri="{FF2B5EF4-FFF2-40B4-BE49-F238E27FC236}">
                    <a16:creationId xmlns:a16="http://schemas.microsoft.com/office/drawing/2014/main" id="{356C2D86-AA9C-C5D6-A258-702A92959A4B}"/>
                  </a:ext>
                </a:extLst>
              </p:cNvPr>
              <p:cNvCxnSpPr/>
              <p:nvPr/>
            </p:nvCxnSpPr>
            <p:spPr>
              <a:xfrm>
                <a:off x="5952566" y="2183802"/>
                <a:ext cx="0" cy="2732443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5" name="Straight Connector 2304">
                <a:extLst>
                  <a:ext uri="{FF2B5EF4-FFF2-40B4-BE49-F238E27FC236}">
                    <a16:creationId xmlns:a16="http://schemas.microsoft.com/office/drawing/2014/main" id="{DDDC5710-5E64-D86C-F228-20485A92C75B}"/>
                  </a:ext>
                </a:extLst>
              </p:cNvPr>
              <p:cNvCxnSpPr/>
              <p:nvPr/>
            </p:nvCxnSpPr>
            <p:spPr>
              <a:xfrm>
                <a:off x="6169514" y="2183802"/>
                <a:ext cx="0" cy="2732443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6" name="Straight Connector 2305">
                <a:extLst>
                  <a:ext uri="{FF2B5EF4-FFF2-40B4-BE49-F238E27FC236}">
                    <a16:creationId xmlns:a16="http://schemas.microsoft.com/office/drawing/2014/main" id="{D301786F-8412-787C-DC9F-6CF7DE601768}"/>
                  </a:ext>
                </a:extLst>
              </p:cNvPr>
              <p:cNvCxnSpPr/>
              <p:nvPr/>
            </p:nvCxnSpPr>
            <p:spPr>
              <a:xfrm>
                <a:off x="6384665" y="2183802"/>
                <a:ext cx="0" cy="2732443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7" name="Straight Connector 2306">
                <a:extLst>
                  <a:ext uri="{FF2B5EF4-FFF2-40B4-BE49-F238E27FC236}">
                    <a16:creationId xmlns:a16="http://schemas.microsoft.com/office/drawing/2014/main" id="{FCC94338-526C-6BBC-C500-9332AB1EDA18}"/>
                  </a:ext>
                </a:extLst>
              </p:cNvPr>
              <p:cNvCxnSpPr/>
              <p:nvPr/>
            </p:nvCxnSpPr>
            <p:spPr>
              <a:xfrm>
                <a:off x="6601613" y="2183802"/>
                <a:ext cx="0" cy="2732443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08" name="Group 2307">
                <a:extLst>
                  <a:ext uri="{FF2B5EF4-FFF2-40B4-BE49-F238E27FC236}">
                    <a16:creationId xmlns:a16="http://schemas.microsoft.com/office/drawing/2014/main" id="{D748F8DD-EBD7-69B2-3893-8D74D3D965D9}"/>
                  </a:ext>
                </a:extLst>
              </p:cNvPr>
              <p:cNvGrpSpPr/>
              <p:nvPr/>
            </p:nvGrpSpPr>
            <p:grpSpPr>
              <a:xfrm rot="5400000">
                <a:off x="4218787" y="2151529"/>
                <a:ext cx="2384615" cy="2796987"/>
                <a:chOff x="4369398" y="2336202"/>
                <a:chExt cx="2384615" cy="2732443"/>
              </a:xfrm>
            </p:grpSpPr>
            <p:cxnSp>
              <p:nvCxnSpPr>
                <p:cNvPr id="2309" name="Straight Connector 2308">
                  <a:extLst>
                    <a:ext uri="{FF2B5EF4-FFF2-40B4-BE49-F238E27FC236}">
                      <a16:creationId xmlns:a16="http://schemas.microsoft.com/office/drawing/2014/main" id="{872B11D7-8931-6D48-F8EC-CB3A621A47EA}"/>
                    </a:ext>
                  </a:extLst>
                </p:cNvPr>
                <p:cNvCxnSpPr/>
                <p:nvPr/>
              </p:nvCxnSpPr>
              <p:spPr>
                <a:xfrm>
                  <a:off x="4369398" y="2336202"/>
                  <a:ext cx="0" cy="2732443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0" name="Straight Connector 2309">
                  <a:extLst>
                    <a:ext uri="{FF2B5EF4-FFF2-40B4-BE49-F238E27FC236}">
                      <a16:creationId xmlns:a16="http://schemas.microsoft.com/office/drawing/2014/main" id="{AD4E4BEC-39FA-853F-EAC6-F3A2A49AA840}"/>
                    </a:ext>
                  </a:extLst>
                </p:cNvPr>
                <p:cNvCxnSpPr/>
                <p:nvPr/>
              </p:nvCxnSpPr>
              <p:spPr>
                <a:xfrm>
                  <a:off x="4586346" y="2336202"/>
                  <a:ext cx="0" cy="2732443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1" name="Straight Connector 2310">
                  <a:extLst>
                    <a:ext uri="{FF2B5EF4-FFF2-40B4-BE49-F238E27FC236}">
                      <a16:creationId xmlns:a16="http://schemas.microsoft.com/office/drawing/2014/main" id="{43E26BA6-5317-8E4D-E0ED-41F73FDA4BC5}"/>
                    </a:ext>
                  </a:extLst>
                </p:cNvPr>
                <p:cNvCxnSpPr/>
                <p:nvPr/>
              </p:nvCxnSpPr>
              <p:spPr>
                <a:xfrm>
                  <a:off x="4801497" y="2336202"/>
                  <a:ext cx="0" cy="2732443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2" name="Straight Connector 2311">
                  <a:extLst>
                    <a:ext uri="{FF2B5EF4-FFF2-40B4-BE49-F238E27FC236}">
                      <a16:creationId xmlns:a16="http://schemas.microsoft.com/office/drawing/2014/main" id="{E848764D-D0E0-5DB7-BE5E-163923E236CB}"/>
                    </a:ext>
                  </a:extLst>
                </p:cNvPr>
                <p:cNvCxnSpPr/>
                <p:nvPr/>
              </p:nvCxnSpPr>
              <p:spPr>
                <a:xfrm>
                  <a:off x="5018445" y="2336202"/>
                  <a:ext cx="0" cy="2732443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3" name="Straight Connector 2312">
                  <a:extLst>
                    <a:ext uri="{FF2B5EF4-FFF2-40B4-BE49-F238E27FC236}">
                      <a16:creationId xmlns:a16="http://schemas.microsoft.com/office/drawing/2014/main" id="{15A93D5E-486F-964F-67D1-8E0741AC86ED}"/>
                    </a:ext>
                  </a:extLst>
                </p:cNvPr>
                <p:cNvCxnSpPr/>
                <p:nvPr/>
              </p:nvCxnSpPr>
              <p:spPr>
                <a:xfrm>
                  <a:off x="5242561" y="2336202"/>
                  <a:ext cx="0" cy="2732443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4" name="Straight Connector 2313">
                  <a:extLst>
                    <a:ext uri="{FF2B5EF4-FFF2-40B4-BE49-F238E27FC236}">
                      <a16:creationId xmlns:a16="http://schemas.microsoft.com/office/drawing/2014/main" id="{1B28FBE3-B443-84E6-3BFB-0C354D134859}"/>
                    </a:ext>
                  </a:extLst>
                </p:cNvPr>
                <p:cNvCxnSpPr/>
                <p:nvPr/>
              </p:nvCxnSpPr>
              <p:spPr>
                <a:xfrm>
                  <a:off x="5459509" y="2336202"/>
                  <a:ext cx="0" cy="2732443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5" name="Straight Connector 2314">
                  <a:extLst>
                    <a:ext uri="{FF2B5EF4-FFF2-40B4-BE49-F238E27FC236}">
                      <a16:creationId xmlns:a16="http://schemas.microsoft.com/office/drawing/2014/main" id="{C7BCF9C9-8C5E-5AE3-A31B-199C5D2AD176}"/>
                    </a:ext>
                  </a:extLst>
                </p:cNvPr>
                <p:cNvCxnSpPr/>
                <p:nvPr/>
              </p:nvCxnSpPr>
              <p:spPr>
                <a:xfrm>
                  <a:off x="5674660" y="2336202"/>
                  <a:ext cx="0" cy="2732443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6" name="Straight Connector 2315">
                  <a:extLst>
                    <a:ext uri="{FF2B5EF4-FFF2-40B4-BE49-F238E27FC236}">
                      <a16:creationId xmlns:a16="http://schemas.microsoft.com/office/drawing/2014/main" id="{4BB86577-1E07-137B-611E-777CCBC6FD6D}"/>
                    </a:ext>
                  </a:extLst>
                </p:cNvPr>
                <p:cNvCxnSpPr/>
                <p:nvPr/>
              </p:nvCxnSpPr>
              <p:spPr>
                <a:xfrm>
                  <a:off x="5891608" y="2336202"/>
                  <a:ext cx="0" cy="2732443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7" name="Straight Connector 2316">
                  <a:extLst>
                    <a:ext uri="{FF2B5EF4-FFF2-40B4-BE49-F238E27FC236}">
                      <a16:creationId xmlns:a16="http://schemas.microsoft.com/office/drawing/2014/main" id="{10F328B2-C89B-5CF4-52EE-CA44ED847D40}"/>
                    </a:ext>
                  </a:extLst>
                </p:cNvPr>
                <p:cNvCxnSpPr/>
                <p:nvPr/>
              </p:nvCxnSpPr>
              <p:spPr>
                <a:xfrm>
                  <a:off x="6104966" y="2336202"/>
                  <a:ext cx="0" cy="2732443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8" name="Straight Connector 2317">
                  <a:extLst>
                    <a:ext uri="{FF2B5EF4-FFF2-40B4-BE49-F238E27FC236}">
                      <a16:creationId xmlns:a16="http://schemas.microsoft.com/office/drawing/2014/main" id="{160248CC-1F0F-D062-244E-46E9D92AC6FA}"/>
                    </a:ext>
                  </a:extLst>
                </p:cNvPr>
                <p:cNvCxnSpPr/>
                <p:nvPr/>
              </p:nvCxnSpPr>
              <p:spPr>
                <a:xfrm>
                  <a:off x="6321914" y="2336202"/>
                  <a:ext cx="0" cy="2732443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9" name="Straight Connector 2318">
                  <a:extLst>
                    <a:ext uri="{FF2B5EF4-FFF2-40B4-BE49-F238E27FC236}">
                      <a16:creationId xmlns:a16="http://schemas.microsoft.com/office/drawing/2014/main" id="{68D93D9B-BECB-9235-17F6-BB12714A8B8A}"/>
                    </a:ext>
                  </a:extLst>
                </p:cNvPr>
                <p:cNvCxnSpPr/>
                <p:nvPr/>
              </p:nvCxnSpPr>
              <p:spPr>
                <a:xfrm>
                  <a:off x="6537065" y="2336202"/>
                  <a:ext cx="0" cy="2732443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0" name="Straight Connector 2319">
                  <a:extLst>
                    <a:ext uri="{FF2B5EF4-FFF2-40B4-BE49-F238E27FC236}">
                      <a16:creationId xmlns:a16="http://schemas.microsoft.com/office/drawing/2014/main" id="{B5C77FEF-336D-D905-6694-2359718907EA}"/>
                    </a:ext>
                  </a:extLst>
                </p:cNvPr>
                <p:cNvCxnSpPr/>
                <p:nvPr/>
              </p:nvCxnSpPr>
              <p:spPr>
                <a:xfrm>
                  <a:off x="6754013" y="2336202"/>
                  <a:ext cx="0" cy="2732443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21" name="Group 2320">
              <a:extLst>
                <a:ext uri="{FF2B5EF4-FFF2-40B4-BE49-F238E27FC236}">
                  <a16:creationId xmlns:a16="http://schemas.microsoft.com/office/drawing/2014/main" id="{6E988710-FD36-6C32-3533-629C897E997B}"/>
                </a:ext>
              </a:extLst>
            </p:cNvPr>
            <p:cNvGrpSpPr/>
            <p:nvPr/>
          </p:nvGrpSpPr>
          <p:grpSpPr>
            <a:xfrm rot="452778">
              <a:off x="8638856" y="311738"/>
              <a:ext cx="2796988" cy="2732443"/>
              <a:chOff x="4012601" y="2183802"/>
              <a:chExt cx="2796988" cy="2732443"/>
            </a:xfrm>
          </p:grpSpPr>
          <p:sp>
            <p:nvSpPr>
              <p:cNvPr id="2322" name="Rectangle 2321">
                <a:extLst>
                  <a:ext uri="{FF2B5EF4-FFF2-40B4-BE49-F238E27FC236}">
                    <a16:creationId xmlns:a16="http://schemas.microsoft.com/office/drawing/2014/main" id="{A00E31AD-610E-7E44-D765-12DA30971F69}"/>
                  </a:ext>
                </a:extLst>
              </p:cNvPr>
              <p:cNvSpPr/>
              <p:nvPr/>
            </p:nvSpPr>
            <p:spPr>
              <a:xfrm>
                <a:off x="4012602" y="2183802"/>
                <a:ext cx="2796987" cy="2732443"/>
              </a:xfrm>
              <a:prstGeom prst="rect">
                <a:avLst/>
              </a:prstGeom>
              <a:noFill/>
              <a:ln w="19050">
                <a:solidFill>
                  <a:schemeClr val="accent1">
                    <a:lumMod val="50000"/>
                  </a:schemeClr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323" name="Straight Connector 2322">
                <a:extLst>
                  <a:ext uri="{FF2B5EF4-FFF2-40B4-BE49-F238E27FC236}">
                    <a16:creationId xmlns:a16="http://schemas.microsoft.com/office/drawing/2014/main" id="{0CBA82D5-46A7-F245-F141-1CD8418A99BB}"/>
                  </a:ext>
                </a:extLst>
              </p:cNvPr>
              <p:cNvCxnSpPr/>
              <p:nvPr/>
            </p:nvCxnSpPr>
            <p:spPr>
              <a:xfrm>
                <a:off x="4216998" y="2183802"/>
                <a:ext cx="0" cy="2732443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4" name="Straight Connector 2323">
                <a:extLst>
                  <a:ext uri="{FF2B5EF4-FFF2-40B4-BE49-F238E27FC236}">
                    <a16:creationId xmlns:a16="http://schemas.microsoft.com/office/drawing/2014/main" id="{192E422F-22A1-DE30-66A4-30487DE0DBB1}"/>
                  </a:ext>
                </a:extLst>
              </p:cNvPr>
              <p:cNvCxnSpPr/>
              <p:nvPr/>
            </p:nvCxnSpPr>
            <p:spPr>
              <a:xfrm>
                <a:off x="4433946" y="2183802"/>
                <a:ext cx="0" cy="2732443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5" name="Straight Connector 2324">
                <a:extLst>
                  <a:ext uri="{FF2B5EF4-FFF2-40B4-BE49-F238E27FC236}">
                    <a16:creationId xmlns:a16="http://schemas.microsoft.com/office/drawing/2014/main" id="{F2F37B74-EFEF-7879-69F7-3F4006359649}"/>
                  </a:ext>
                </a:extLst>
              </p:cNvPr>
              <p:cNvCxnSpPr/>
              <p:nvPr/>
            </p:nvCxnSpPr>
            <p:spPr>
              <a:xfrm>
                <a:off x="4649097" y="2183802"/>
                <a:ext cx="0" cy="2732443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6" name="Straight Connector 2325">
                <a:extLst>
                  <a:ext uri="{FF2B5EF4-FFF2-40B4-BE49-F238E27FC236}">
                    <a16:creationId xmlns:a16="http://schemas.microsoft.com/office/drawing/2014/main" id="{FA8DDDF4-FA95-76DA-C6BD-27424EF07F18}"/>
                  </a:ext>
                </a:extLst>
              </p:cNvPr>
              <p:cNvCxnSpPr/>
              <p:nvPr/>
            </p:nvCxnSpPr>
            <p:spPr>
              <a:xfrm>
                <a:off x="4866045" y="2183802"/>
                <a:ext cx="0" cy="2732443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7" name="Straight Connector 2326">
                <a:extLst>
                  <a:ext uri="{FF2B5EF4-FFF2-40B4-BE49-F238E27FC236}">
                    <a16:creationId xmlns:a16="http://schemas.microsoft.com/office/drawing/2014/main" id="{59F457F7-E0D7-AC6E-87E4-20016F9C207A}"/>
                  </a:ext>
                </a:extLst>
              </p:cNvPr>
              <p:cNvCxnSpPr/>
              <p:nvPr/>
            </p:nvCxnSpPr>
            <p:spPr>
              <a:xfrm>
                <a:off x="5090161" y="2183802"/>
                <a:ext cx="0" cy="2732443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8" name="Straight Connector 2327">
                <a:extLst>
                  <a:ext uri="{FF2B5EF4-FFF2-40B4-BE49-F238E27FC236}">
                    <a16:creationId xmlns:a16="http://schemas.microsoft.com/office/drawing/2014/main" id="{B5349AB1-BF44-899E-4D15-70A9BD8BA6B4}"/>
                  </a:ext>
                </a:extLst>
              </p:cNvPr>
              <p:cNvCxnSpPr/>
              <p:nvPr/>
            </p:nvCxnSpPr>
            <p:spPr>
              <a:xfrm>
                <a:off x="5307109" y="2183802"/>
                <a:ext cx="0" cy="2732443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9" name="Straight Connector 2328">
                <a:extLst>
                  <a:ext uri="{FF2B5EF4-FFF2-40B4-BE49-F238E27FC236}">
                    <a16:creationId xmlns:a16="http://schemas.microsoft.com/office/drawing/2014/main" id="{71DF5C8E-81B1-3AC9-8AC4-07970305CE95}"/>
                  </a:ext>
                </a:extLst>
              </p:cNvPr>
              <p:cNvCxnSpPr/>
              <p:nvPr/>
            </p:nvCxnSpPr>
            <p:spPr>
              <a:xfrm>
                <a:off x="5522260" y="2183802"/>
                <a:ext cx="0" cy="2732443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0" name="Straight Connector 2329">
                <a:extLst>
                  <a:ext uri="{FF2B5EF4-FFF2-40B4-BE49-F238E27FC236}">
                    <a16:creationId xmlns:a16="http://schemas.microsoft.com/office/drawing/2014/main" id="{C19DF11A-D3AB-6973-6874-F1AF72E96C3C}"/>
                  </a:ext>
                </a:extLst>
              </p:cNvPr>
              <p:cNvCxnSpPr/>
              <p:nvPr/>
            </p:nvCxnSpPr>
            <p:spPr>
              <a:xfrm>
                <a:off x="5739208" y="2183802"/>
                <a:ext cx="0" cy="2732443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1" name="Straight Connector 2330">
                <a:extLst>
                  <a:ext uri="{FF2B5EF4-FFF2-40B4-BE49-F238E27FC236}">
                    <a16:creationId xmlns:a16="http://schemas.microsoft.com/office/drawing/2014/main" id="{6850237B-1D79-ACD9-3BAD-B93E12CA95D3}"/>
                  </a:ext>
                </a:extLst>
              </p:cNvPr>
              <p:cNvCxnSpPr/>
              <p:nvPr/>
            </p:nvCxnSpPr>
            <p:spPr>
              <a:xfrm>
                <a:off x="5952566" y="2183802"/>
                <a:ext cx="0" cy="2732443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2" name="Straight Connector 2331">
                <a:extLst>
                  <a:ext uri="{FF2B5EF4-FFF2-40B4-BE49-F238E27FC236}">
                    <a16:creationId xmlns:a16="http://schemas.microsoft.com/office/drawing/2014/main" id="{D01A9AB7-132D-AECE-1190-253428B99F06}"/>
                  </a:ext>
                </a:extLst>
              </p:cNvPr>
              <p:cNvCxnSpPr/>
              <p:nvPr/>
            </p:nvCxnSpPr>
            <p:spPr>
              <a:xfrm>
                <a:off x="6169514" y="2183802"/>
                <a:ext cx="0" cy="2732443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3" name="Straight Connector 2332">
                <a:extLst>
                  <a:ext uri="{FF2B5EF4-FFF2-40B4-BE49-F238E27FC236}">
                    <a16:creationId xmlns:a16="http://schemas.microsoft.com/office/drawing/2014/main" id="{B1385E42-14F3-6965-92FF-6AFB44216CCB}"/>
                  </a:ext>
                </a:extLst>
              </p:cNvPr>
              <p:cNvCxnSpPr/>
              <p:nvPr/>
            </p:nvCxnSpPr>
            <p:spPr>
              <a:xfrm>
                <a:off x="6384665" y="2183802"/>
                <a:ext cx="0" cy="2732443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4" name="Straight Connector 2333">
                <a:extLst>
                  <a:ext uri="{FF2B5EF4-FFF2-40B4-BE49-F238E27FC236}">
                    <a16:creationId xmlns:a16="http://schemas.microsoft.com/office/drawing/2014/main" id="{70880F54-3842-F418-D6FD-813A0150C43B}"/>
                  </a:ext>
                </a:extLst>
              </p:cNvPr>
              <p:cNvCxnSpPr/>
              <p:nvPr/>
            </p:nvCxnSpPr>
            <p:spPr>
              <a:xfrm>
                <a:off x="6601613" y="2183802"/>
                <a:ext cx="0" cy="2732443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35" name="Group 2334">
                <a:extLst>
                  <a:ext uri="{FF2B5EF4-FFF2-40B4-BE49-F238E27FC236}">
                    <a16:creationId xmlns:a16="http://schemas.microsoft.com/office/drawing/2014/main" id="{EAF5A703-C9CF-6B2F-F8D2-0C00F1EFF7C7}"/>
                  </a:ext>
                </a:extLst>
              </p:cNvPr>
              <p:cNvGrpSpPr/>
              <p:nvPr/>
            </p:nvGrpSpPr>
            <p:grpSpPr>
              <a:xfrm rot="5400000">
                <a:off x="4218787" y="2151529"/>
                <a:ext cx="2384615" cy="2796987"/>
                <a:chOff x="4369398" y="2336202"/>
                <a:chExt cx="2384615" cy="2732443"/>
              </a:xfrm>
            </p:grpSpPr>
            <p:cxnSp>
              <p:nvCxnSpPr>
                <p:cNvPr id="2336" name="Straight Connector 2335">
                  <a:extLst>
                    <a:ext uri="{FF2B5EF4-FFF2-40B4-BE49-F238E27FC236}">
                      <a16:creationId xmlns:a16="http://schemas.microsoft.com/office/drawing/2014/main" id="{1F71FED7-A05B-227D-FFB5-D9D390637722}"/>
                    </a:ext>
                  </a:extLst>
                </p:cNvPr>
                <p:cNvCxnSpPr/>
                <p:nvPr/>
              </p:nvCxnSpPr>
              <p:spPr>
                <a:xfrm>
                  <a:off x="4369398" y="2336202"/>
                  <a:ext cx="0" cy="2732443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7" name="Straight Connector 2336">
                  <a:extLst>
                    <a:ext uri="{FF2B5EF4-FFF2-40B4-BE49-F238E27FC236}">
                      <a16:creationId xmlns:a16="http://schemas.microsoft.com/office/drawing/2014/main" id="{5394693F-B82E-38B5-00E8-A61E5CB68FA6}"/>
                    </a:ext>
                  </a:extLst>
                </p:cNvPr>
                <p:cNvCxnSpPr/>
                <p:nvPr/>
              </p:nvCxnSpPr>
              <p:spPr>
                <a:xfrm>
                  <a:off x="4586346" y="2336202"/>
                  <a:ext cx="0" cy="2732443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8" name="Straight Connector 2337">
                  <a:extLst>
                    <a:ext uri="{FF2B5EF4-FFF2-40B4-BE49-F238E27FC236}">
                      <a16:creationId xmlns:a16="http://schemas.microsoft.com/office/drawing/2014/main" id="{BDC53F5B-A093-C0DF-A1D6-6F34A204837E}"/>
                    </a:ext>
                  </a:extLst>
                </p:cNvPr>
                <p:cNvCxnSpPr/>
                <p:nvPr/>
              </p:nvCxnSpPr>
              <p:spPr>
                <a:xfrm>
                  <a:off x="4801497" y="2336202"/>
                  <a:ext cx="0" cy="2732443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9" name="Straight Connector 2338">
                  <a:extLst>
                    <a:ext uri="{FF2B5EF4-FFF2-40B4-BE49-F238E27FC236}">
                      <a16:creationId xmlns:a16="http://schemas.microsoft.com/office/drawing/2014/main" id="{C1749357-F198-6749-3E12-E3BFC5AD86D3}"/>
                    </a:ext>
                  </a:extLst>
                </p:cNvPr>
                <p:cNvCxnSpPr/>
                <p:nvPr/>
              </p:nvCxnSpPr>
              <p:spPr>
                <a:xfrm>
                  <a:off x="5018445" y="2336202"/>
                  <a:ext cx="0" cy="2732443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0" name="Straight Connector 2339">
                  <a:extLst>
                    <a:ext uri="{FF2B5EF4-FFF2-40B4-BE49-F238E27FC236}">
                      <a16:creationId xmlns:a16="http://schemas.microsoft.com/office/drawing/2014/main" id="{F103716A-546C-8938-09DB-DF92C424174B}"/>
                    </a:ext>
                  </a:extLst>
                </p:cNvPr>
                <p:cNvCxnSpPr/>
                <p:nvPr/>
              </p:nvCxnSpPr>
              <p:spPr>
                <a:xfrm>
                  <a:off x="5242561" y="2336202"/>
                  <a:ext cx="0" cy="2732443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1" name="Straight Connector 2340">
                  <a:extLst>
                    <a:ext uri="{FF2B5EF4-FFF2-40B4-BE49-F238E27FC236}">
                      <a16:creationId xmlns:a16="http://schemas.microsoft.com/office/drawing/2014/main" id="{B8683137-2110-4065-EB24-4825F30E3702}"/>
                    </a:ext>
                  </a:extLst>
                </p:cNvPr>
                <p:cNvCxnSpPr/>
                <p:nvPr/>
              </p:nvCxnSpPr>
              <p:spPr>
                <a:xfrm>
                  <a:off x="5459509" y="2336202"/>
                  <a:ext cx="0" cy="2732443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2" name="Straight Connector 2341">
                  <a:extLst>
                    <a:ext uri="{FF2B5EF4-FFF2-40B4-BE49-F238E27FC236}">
                      <a16:creationId xmlns:a16="http://schemas.microsoft.com/office/drawing/2014/main" id="{8F9D1EFB-A3C5-8890-AC74-57A878E2E39A}"/>
                    </a:ext>
                  </a:extLst>
                </p:cNvPr>
                <p:cNvCxnSpPr/>
                <p:nvPr/>
              </p:nvCxnSpPr>
              <p:spPr>
                <a:xfrm>
                  <a:off x="5674660" y="2336202"/>
                  <a:ext cx="0" cy="2732443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3" name="Straight Connector 2342">
                  <a:extLst>
                    <a:ext uri="{FF2B5EF4-FFF2-40B4-BE49-F238E27FC236}">
                      <a16:creationId xmlns:a16="http://schemas.microsoft.com/office/drawing/2014/main" id="{374ADF36-FF59-0674-EBAC-2398F3B3901E}"/>
                    </a:ext>
                  </a:extLst>
                </p:cNvPr>
                <p:cNvCxnSpPr/>
                <p:nvPr/>
              </p:nvCxnSpPr>
              <p:spPr>
                <a:xfrm>
                  <a:off x="5891608" y="2336202"/>
                  <a:ext cx="0" cy="2732443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4" name="Straight Connector 2343">
                  <a:extLst>
                    <a:ext uri="{FF2B5EF4-FFF2-40B4-BE49-F238E27FC236}">
                      <a16:creationId xmlns:a16="http://schemas.microsoft.com/office/drawing/2014/main" id="{75EE0D5B-B899-CCB9-5963-F1C28DD51752}"/>
                    </a:ext>
                  </a:extLst>
                </p:cNvPr>
                <p:cNvCxnSpPr/>
                <p:nvPr/>
              </p:nvCxnSpPr>
              <p:spPr>
                <a:xfrm>
                  <a:off x="6104966" y="2336202"/>
                  <a:ext cx="0" cy="2732443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5" name="Straight Connector 2344">
                  <a:extLst>
                    <a:ext uri="{FF2B5EF4-FFF2-40B4-BE49-F238E27FC236}">
                      <a16:creationId xmlns:a16="http://schemas.microsoft.com/office/drawing/2014/main" id="{255F40B9-FBBC-B7DD-70C0-F1AB01E66A6C}"/>
                    </a:ext>
                  </a:extLst>
                </p:cNvPr>
                <p:cNvCxnSpPr/>
                <p:nvPr/>
              </p:nvCxnSpPr>
              <p:spPr>
                <a:xfrm>
                  <a:off x="6321914" y="2336202"/>
                  <a:ext cx="0" cy="2732443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6" name="Straight Connector 2345">
                  <a:extLst>
                    <a:ext uri="{FF2B5EF4-FFF2-40B4-BE49-F238E27FC236}">
                      <a16:creationId xmlns:a16="http://schemas.microsoft.com/office/drawing/2014/main" id="{00D97643-6680-6FAE-C86B-87A6B907076F}"/>
                    </a:ext>
                  </a:extLst>
                </p:cNvPr>
                <p:cNvCxnSpPr/>
                <p:nvPr/>
              </p:nvCxnSpPr>
              <p:spPr>
                <a:xfrm>
                  <a:off x="6537065" y="2336202"/>
                  <a:ext cx="0" cy="2732443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7" name="Straight Connector 2346">
                  <a:extLst>
                    <a:ext uri="{FF2B5EF4-FFF2-40B4-BE49-F238E27FC236}">
                      <a16:creationId xmlns:a16="http://schemas.microsoft.com/office/drawing/2014/main" id="{1B9099ED-00E5-611F-05BE-9CC54021E4B3}"/>
                    </a:ext>
                  </a:extLst>
                </p:cNvPr>
                <p:cNvCxnSpPr/>
                <p:nvPr/>
              </p:nvCxnSpPr>
              <p:spPr>
                <a:xfrm>
                  <a:off x="6754013" y="2336202"/>
                  <a:ext cx="0" cy="2732443"/>
                </a:xfrm>
                <a:prstGeom prst="line">
                  <a:avLst/>
                </a:prstGeom>
                <a:ln w="28575">
                  <a:solidFill>
                    <a:schemeClr val="bg1">
                      <a:lumMod val="50000"/>
                    </a:schemeClr>
                  </a:solidFill>
                  <a:miter lim="800000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61185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33333E-6 L 0.05 0.4025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2011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DEBE7-5A8D-7849-FB1B-35BCADAD8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C93358-EC4E-5469-A430-7BA5BF03AB7A}"/>
              </a:ext>
            </a:extLst>
          </p:cNvPr>
          <p:cNvSpPr txBox="1"/>
          <p:nvPr/>
        </p:nvSpPr>
        <p:spPr>
          <a:xfrm>
            <a:off x="606128" y="6114931"/>
            <a:ext cx="1140142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This work was supported by several offices in the National Nuclear Security Administration. </a:t>
            </a:r>
          </a:p>
          <a:p>
            <a:pPr algn="ctr"/>
            <a:r>
              <a:rPr lang="en-US" dirty="0"/>
              <a:t>It was performed by UT-Battelle, LLC, under Contract No. DE-AC0500OR22725 with the U.S. Dept. of Energy.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84EE99-5E27-EA19-303C-DF49D2C17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838776"/>
            <a:ext cx="11430000" cy="4047778"/>
          </a:xfrm>
        </p:spPr>
        <p:txBody>
          <a:bodyPr/>
          <a:lstStyle/>
          <a:p>
            <a:r>
              <a:rPr lang="en-US" dirty="0"/>
              <a:t>Gamma-ray imagers suitable for holdup measurements are commercially available’</a:t>
            </a:r>
          </a:p>
          <a:p>
            <a:pPr lvl="1"/>
            <a:r>
              <a:rPr lang="en-US" dirty="0"/>
              <a:t>Contextual data provides measurement geometry needed for accurate quantitation.</a:t>
            </a:r>
          </a:p>
          <a:p>
            <a:r>
              <a:rPr lang="en-US" dirty="0"/>
              <a:t>Combined system provides:</a:t>
            </a:r>
          </a:p>
          <a:p>
            <a:pPr lvl="1"/>
            <a:r>
              <a:rPr lang="en-US" dirty="0"/>
              <a:t>Background immunity,</a:t>
            </a:r>
          </a:p>
          <a:p>
            <a:pPr lvl="1"/>
            <a:r>
              <a:rPr lang="en-US" dirty="0"/>
              <a:t>Systematics are reduced because one knows material location,</a:t>
            </a:r>
          </a:p>
          <a:p>
            <a:pPr lvl="1"/>
            <a:r>
              <a:rPr lang="en-US" dirty="0"/>
              <a:t>Material mapped to hardware (improved attenuation corrections).</a:t>
            </a:r>
          </a:p>
          <a:p>
            <a:r>
              <a:rPr lang="en-US" dirty="0"/>
              <a:t>Imager can reduce manpower.</a:t>
            </a:r>
          </a:p>
          <a:p>
            <a:pPr lvl="1"/>
            <a:r>
              <a:rPr lang="en-US" dirty="0"/>
              <a:t>Require fewer long-dwell (unattended) measurements.</a:t>
            </a:r>
          </a:p>
          <a:p>
            <a:pPr lvl="1"/>
            <a:r>
              <a:rPr lang="en-US" dirty="0"/>
              <a:t>Analysis can be automated.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749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B649BE35-663C-0DE5-2E40-C4153FBDCD90}"/>
              </a:ext>
            </a:extLst>
          </p:cNvPr>
          <p:cNvGrpSpPr/>
          <p:nvPr/>
        </p:nvGrpSpPr>
        <p:grpSpPr>
          <a:xfrm>
            <a:off x="3158651" y="4345722"/>
            <a:ext cx="1711223" cy="1811940"/>
            <a:chOff x="3158651" y="4345722"/>
            <a:chExt cx="1711223" cy="181194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06CEF7B-615D-8E1E-52BD-2EA0A196EAC5}"/>
                </a:ext>
              </a:extLst>
            </p:cNvPr>
            <p:cNvSpPr/>
            <p:nvPr/>
          </p:nvSpPr>
          <p:spPr>
            <a:xfrm>
              <a:off x="4537178" y="4345722"/>
              <a:ext cx="332696" cy="301796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EE5261B-0667-B248-599E-3BD0CFD02170}"/>
                </a:ext>
              </a:extLst>
            </p:cNvPr>
            <p:cNvSpPr/>
            <p:nvPr/>
          </p:nvSpPr>
          <p:spPr>
            <a:xfrm>
              <a:off x="4301651" y="4719795"/>
              <a:ext cx="332696" cy="301796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5E6E0D6-DC2E-944B-2B53-FF302AED5476}"/>
                </a:ext>
              </a:extLst>
            </p:cNvPr>
            <p:cNvSpPr/>
            <p:nvPr/>
          </p:nvSpPr>
          <p:spPr>
            <a:xfrm>
              <a:off x="3158651" y="5488722"/>
              <a:ext cx="332696" cy="301796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AA9DE47-A865-654D-AF74-EC7144EF4D4F}"/>
                </a:ext>
              </a:extLst>
            </p:cNvPr>
            <p:cNvSpPr/>
            <p:nvPr/>
          </p:nvSpPr>
          <p:spPr>
            <a:xfrm>
              <a:off x="4287797" y="5855866"/>
              <a:ext cx="332696" cy="301796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251690D-1469-1859-4857-F40D40794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Baseline approach: Generalized Gamma Holdup (GGH)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387785-4235-D5AA-0FB5-5BFB5FAFD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314" y="981528"/>
            <a:ext cx="2578100" cy="2120900"/>
          </a:xfrm>
          <a:prstGeom prst="rect">
            <a:avLst/>
          </a:prstGeom>
        </p:spPr>
      </p:pic>
      <p:sp>
        <p:nvSpPr>
          <p:cNvPr id="6" name="Sun 5">
            <a:extLst>
              <a:ext uri="{FF2B5EF4-FFF2-40B4-BE49-F238E27FC236}">
                <a16:creationId xmlns:a16="http://schemas.microsoft.com/office/drawing/2014/main" id="{58F65393-04F1-01E9-585E-E2C593A1C8BC}"/>
              </a:ext>
            </a:extLst>
          </p:cNvPr>
          <p:cNvSpPr/>
          <p:nvPr/>
        </p:nvSpPr>
        <p:spPr>
          <a:xfrm>
            <a:off x="9976065" y="2982047"/>
            <a:ext cx="764771" cy="764771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D33465-E4F9-51FE-ECB2-286F6AD8F6E4}"/>
              </a:ext>
            </a:extLst>
          </p:cNvPr>
          <p:cNvSpPr txBox="1">
            <a:spLocks/>
          </p:cNvSpPr>
          <p:nvPr/>
        </p:nvSpPr>
        <p:spPr>
          <a:xfrm>
            <a:off x="429767" y="923925"/>
            <a:ext cx="11561936" cy="19318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Assuming a source</a:t>
            </a:r>
          </a:p>
          <a:p>
            <a:r>
              <a:rPr lang="en-US" dirty="0"/>
              <a:t>Position a detector</a:t>
            </a:r>
          </a:p>
          <a:p>
            <a:r>
              <a:rPr lang="en-US" dirty="0"/>
              <a:t>Add collimation</a:t>
            </a:r>
          </a:p>
          <a:p>
            <a:r>
              <a:rPr lang="en-US" dirty="0"/>
              <a:t>Collect data</a:t>
            </a:r>
          </a:p>
          <a:p>
            <a:r>
              <a:rPr lang="en-US" dirty="0"/>
              <a:t>Analyze </a:t>
            </a:r>
          </a:p>
          <a:p>
            <a:r>
              <a:rPr lang="en-US" dirty="0"/>
              <a:t>Need:</a:t>
            </a:r>
          </a:p>
          <a:p>
            <a:pPr lvl="1">
              <a:buFontTx/>
              <a:buChar char="-"/>
            </a:pPr>
            <a:r>
              <a:rPr lang="en-US" dirty="0"/>
              <a:t>Efficiency of the detector ✅</a:t>
            </a:r>
          </a:p>
          <a:p>
            <a:pPr lvl="1">
              <a:buFontTx/>
              <a:buChar char="-"/>
            </a:pPr>
            <a:r>
              <a:rPr lang="en-US" dirty="0"/>
              <a:t>Distance to the object </a:t>
            </a:r>
            <a:r>
              <a:rPr lang="en-US" dirty="0">
                <a:solidFill>
                  <a:schemeClr val="bg1"/>
                </a:solidFill>
              </a:rPr>
              <a:t>?</a:t>
            </a:r>
          </a:p>
          <a:p>
            <a:pPr lvl="1">
              <a:buFontTx/>
              <a:buChar char="-"/>
            </a:pPr>
            <a:r>
              <a:rPr lang="en-US" dirty="0"/>
              <a:t>Aspect in collimation </a:t>
            </a:r>
            <a:r>
              <a:rPr lang="en-US" dirty="0">
                <a:solidFill>
                  <a:schemeClr val="bg1"/>
                </a:solidFill>
              </a:rPr>
              <a:t>?</a:t>
            </a:r>
          </a:p>
          <a:p>
            <a:pPr lvl="2">
              <a:buFontTx/>
              <a:buChar char="-"/>
            </a:pPr>
            <a:r>
              <a:rPr lang="en-US" dirty="0"/>
              <a:t>Point, line, area</a:t>
            </a:r>
          </a:p>
          <a:p>
            <a:pPr lvl="1">
              <a:buFontTx/>
              <a:buChar char="-"/>
            </a:pPr>
            <a:r>
              <a:rPr lang="en-US" dirty="0"/>
              <a:t>Backgrounds </a:t>
            </a:r>
            <a:r>
              <a:rPr lang="en-US" dirty="0">
                <a:solidFill>
                  <a:schemeClr val="bg1"/>
                </a:solidFill>
              </a:rPr>
              <a:t>?</a:t>
            </a:r>
          </a:p>
          <a:p>
            <a:pPr lvl="1">
              <a:buFontTx/>
              <a:buChar char="-"/>
            </a:pPr>
            <a:r>
              <a:rPr lang="en-US" dirty="0"/>
              <a:t>Attenuating material </a:t>
            </a:r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AE7573A-86B0-7E37-30FB-EB144065DDD3}"/>
              </a:ext>
            </a:extLst>
          </p:cNvPr>
          <p:cNvGrpSpPr/>
          <p:nvPr/>
        </p:nvGrpSpPr>
        <p:grpSpPr>
          <a:xfrm>
            <a:off x="6696424" y="2108652"/>
            <a:ext cx="3189207" cy="1155874"/>
            <a:chOff x="6696424" y="2108652"/>
            <a:chExt cx="3189207" cy="1155874"/>
          </a:xfrm>
        </p:grpSpPr>
        <p:sp>
          <p:nvSpPr>
            <p:cNvPr id="3" name="Cylinder 2">
              <a:extLst>
                <a:ext uri="{FF2B5EF4-FFF2-40B4-BE49-F238E27FC236}">
                  <a16:creationId xmlns:a16="http://schemas.microsoft.com/office/drawing/2014/main" id="{D1A2F141-65AB-C7F5-FC16-4961655427EE}"/>
                </a:ext>
              </a:extLst>
            </p:cNvPr>
            <p:cNvSpPr/>
            <p:nvPr/>
          </p:nvSpPr>
          <p:spPr>
            <a:xfrm rot="6226598">
              <a:off x="6834849" y="1970227"/>
              <a:ext cx="903540" cy="1180390"/>
            </a:xfrm>
            <a:prstGeom prst="can">
              <a:avLst>
                <a:gd name="adj" fmla="val 36380"/>
              </a:avLst>
            </a:prstGeom>
            <a:solidFill>
              <a:schemeClr val="bg1">
                <a:lumMod val="65000"/>
              </a:schemeClr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C47DAD3-D8FD-DCEF-D4F1-BBAD70C3D9E7}"/>
                </a:ext>
              </a:extLst>
            </p:cNvPr>
            <p:cNvSpPr/>
            <p:nvPr/>
          </p:nvSpPr>
          <p:spPr>
            <a:xfrm rot="817487">
              <a:off x="7604592" y="2365761"/>
              <a:ext cx="203047" cy="59022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755173F-3FE3-3276-C750-5FE853B3A362}"/>
                </a:ext>
              </a:extLst>
            </p:cNvPr>
            <p:cNvCxnSpPr>
              <a:cxnSpLocks/>
            </p:cNvCxnSpPr>
            <p:nvPr/>
          </p:nvCxnSpPr>
          <p:spPr>
            <a:xfrm>
              <a:off x="7714348" y="2684788"/>
              <a:ext cx="2171283" cy="579738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E0CDF63-0479-EABF-A6CB-5BE7A4E3D8CC}"/>
              </a:ext>
            </a:extLst>
          </p:cNvPr>
          <p:cNvSpPr txBox="1"/>
          <p:nvPr/>
        </p:nvSpPr>
        <p:spPr>
          <a:xfrm>
            <a:off x="5355343" y="5581006"/>
            <a:ext cx="4121641" cy="5909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Repeat for all sources: 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Systematics yield high uncertainties</a:t>
            </a:r>
          </a:p>
        </p:txBody>
      </p:sp>
      <p:sp>
        <p:nvSpPr>
          <p:cNvPr id="16" name="Sun 15">
            <a:extLst>
              <a:ext uri="{FF2B5EF4-FFF2-40B4-BE49-F238E27FC236}">
                <a16:creationId xmlns:a16="http://schemas.microsoft.com/office/drawing/2014/main" id="{B9E5DD24-01D4-EFA2-5A43-BC82B20A991A}"/>
              </a:ext>
            </a:extLst>
          </p:cNvPr>
          <p:cNvSpPr/>
          <p:nvPr/>
        </p:nvSpPr>
        <p:spPr>
          <a:xfrm>
            <a:off x="6015269" y="4196919"/>
            <a:ext cx="972935" cy="972935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un 16">
            <a:extLst>
              <a:ext uri="{FF2B5EF4-FFF2-40B4-BE49-F238E27FC236}">
                <a16:creationId xmlns:a16="http://schemas.microsoft.com/office/drawing/2014/main" id="{99F6430E-5308-CDC8-CCA7-DE45B87B5803}"/>
              </a:ext>
            </a:extLst>
          </p:cNvPr>
          <p:cNvSpPr/>
          <p:nvPr/>
        </p:nvSpPr>
        <p:spPr>
          <a:xfrm>
            <a:off x="9719537" y="1646775"/>
            <a:ext cx="303784" cy="303784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un 17">
            <a:extLst>
              <a:ext uri="{FF2B5EF4-FFF2-40B4-BE49-F238E27FC236}">
                <a16:creationId xmlns:a16="http://schemas.microsoft.com/office/drawing/2014/main" id="{10F57A49-2848-9551-FC2E-0A68BE021B7D}"/>
              </a:ext>
            </a:extLst>
          </p:cNvPr>
          <p:cNvSpPr/>
          <p:nvPr/>
        </p:nvSpPr>
        <p:spPr>
          <a:xfrm>
            <a:off x="10118579" y="4834737"/>
            <a:ext cx="764771" cy="764771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un 18">
            <a:extLst>
              <a:ext uri="{FF2B5EF4-FFF2-40B4-BE49-F238E27FC236}">
                <a16:creationId xmlns:a16="http://schemas.microsoft.com/office/drawing/2014/main" id="{82F9C301-C908-0844-D206-E5AB8F0346EC}"/>
              </a:ext>
            </a:extLst>
          </p:cNvPr>
          <p:cNvSpPr/>
          <p:nvPr/>
        </p:nvSpPr>
        <p:spPr>
          <a:xfrm>
            <a:off x="10918430" y="1646775"/>
            <a:ext cx="1007831" cy="1007831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un 19">
            <a:extLst>
              <a:ext uri="{FF2B5EF4-FFF2-40B4-BE49-F238E27FC236}">
                <a16:creationId xmlns:a16="http://schemas.microsoft.com/office/drawing/2014/main" id="{BB88B359-E95B-AD3B-B6C1-6B06B756D701}"/>
              </a:ext>
            </a:extLst>
          </p:cNvPr>
          <p:cNvSpPr/>
          <p:nvPr/>
        </p:nvSpPr>
        <p:spPr>
          <a:xfrm>
            <a:off x="8171006" y="4196919"/>
            <a:ext cx="458533" cy="458533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79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0D4C3F0-2245-5016-19E1-1A43851ED071}"/>
              </a:ext>
            </a:extLst>
          </p:cNvPr>
          <p:cNvSpPr/>
          <p:nvPr/>
        </p:nvSpPr>
        <p:spPr>
          <a:xfrm>
            <a:off x="10238726" y="3869769"/>
            <a:ext cx="332696" cy="301796"/>
          </a:xfrm>
          <a:prstGeom prst="rect">
            <a:avLst/>
          </a:prstGeom>
          <a:solidFill>
            <a:srgbClr val="FF0000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8C1587-51E5-2F8C-88BA-D68243DC76AF}"/>
              </a:ext>
            </a:extLst>
          </p:cNvPr>
          <p:cNvSpPr/>
          <p:nvPr/>
        </p:nvSpPr>
        <p:spPr>
          <a:xfrm>
            <a:off x="9989254" y="4271548"/>
            <a:ext cx="332696" cy="301796"/>
          </a:xfrm>
          <a:prstGeom prst="rect">
            <a:avLst/>
          </a:prstGeom>
          <a:solidFill>
            <a:srgbClr val="FF0000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A92B94-6B57-F88A-9AD7-3151EB42E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Gamma-Ray Imaging Assay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19F97C84-2C73-0DFD-21CC-49158B0D8382}"/>
              </a:ext>
            </a:extLst>
          </p:cNvPr>
          <p:cNvSpPr txBox="1">
            <a:spLocks/>
          </p:cNvSpPr>
          <p:nvPr/>
        </p:nvSpPr>
        <p:spPr>
          <a:xfrm>
            <a:off x="6581461" y="2641230"/>
            <a:ext cx="4786411" cy="2099548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To perform assay, you need to know:</a:t>
            </a:r>
          </a:p>
          <a:p>
            <a:pPr>
              <a:buFontTx/>
              <a:buChar char="-"/>
            </a:pPr>
            <a:r>
              <a:rPr lang="en-US" dirty="0"/>
              <a:t>Efficiency of the detector✅</a:t>
            </a:r>
          </a:p>
          <a:p>
            <a:pPr>
              <a:buFontTx/>
              <a:buChar char="-"/>
            </a:pPr>
            <a:r>
              <a:rPr lang="en-US" dirty="0"/>
              <a:t>Backgrounds ✅</a:t>
            </a:r>
          </a:p>
          <a:p>
            <a:pPr>
              <a:buFontTx/>
              <a:buChar char="-"/>
            </a:pPr>
            <a:r>
              <a:rPr lang="en-US" dirty="0"/>
              <a:t>Distance to the object ?</a:t>
            </a:r>
          </a:p>
          <a:p>
            <a:pPr>
              <a:buFontTx/>
              <a:buChar char="-"/>
            </a:pPr>
            <a:r>
              <a:rPr lang="en-US" dirty="0"/>
              <a:t>Attenuating material ?</a:t>
            </a:r>
          </a:p>
        </p:txBody>
      </p:sp>
      <p:sp>
        <p:nvSpPr>
          <p:cNvPr id="5" name="Sun 4">
            <a:extLst>
              <a:ext uri="{FF2B5EF4-FFF2-40B4-BE49-F238E27FC236}">
                <a16:creationId xmlns:a16="http://schemas.microsoft.com/office/drawing/2014/main" id="{D255FCBA-1C91-6321-BB1D-1A784127B253}"/>
              </a:ext>
            </a:extLst>
          </p:cNvPr>
          <p:cNvSpPr/>
          <p:nvPr/>
        </p:nvSpPr>
        <p:spPr>
          <a:xfrm>
            <a:off x="5112327" y="3308619"/>
            <a:ext cx="764771" cy="764771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B48AD6-5681-BFB8-58A2-16DAA41001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48263" y="1259855"/>
            <a:ext cx="1649983" cy="1219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1346B7A-A15C-399C-49AB-1C51BFC63C95}"/>
              </a:ext>
            </a:extLst>
          </p:cNvPr>
          <p:cNvCxnSpPr>
            <a:cxnSpLocks/>
          </p:cNvCxnSpPr>
          <p:nvPr/>
        </p:nvCxnSpPr>
        <p:spPr>
          <a:xfrm flipH="1">
            <a:off x="5566964" y="2049517"/>
            <a:ext cx="148036" cy="1221541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n 9">
            <a:extLst>
              <a:ext uri="{FF2B5EF4-FFF2-40B4-BE49-F238E27FC236}">
                <a16:creationId xmlns:a16="http://schemas.microsoft.com/office/drawing/2014/main" id="{8F95D143-3E44-48D0-5190-87772DE5D658}"/>
              </a:ext>
            </a:extLst>
          </p:cNvPr>
          <p:cNvSpPr/>
          <p:nvPr/>
        </p:nvSpPr>
        <p:spPr>
          <a:xfrm>
            <a:off x="2054495" y="3947716"/>
            <a:ext cx="793062" cy="793062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n 10">
            <a:extLst>
              <a:ext uri="{FF2B5EF4-FFF2-40B4-BE49-F238E27FC236}">
                <a16:creationId xmlns:a16="http://schemas.microsoft.com/office/drawing/2014/main" id="{004A22D6-8ACB-A461-4D8D-1B632942B049}"/>
              </a:ext>
            </a:extLst>
          </p:cNvPr>
          <p:cNvSpPr/>
          <p:nvPr/>
        </p:nvSpPr>
        <p:spPr>
          <a:xfrm>
            <a:off x="3664840" y="4488491"/>
            <a:ext cx="530942" cy="530942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n 11">
            <a:extLst>
              <a:ext uri="{FF2B5EF4-FFF2-40B4-BE49-F238E27FC236}">
                <a16:creationId xmlns:a16="http://schemas.microsoft.com/office/drawing/2014/main" id="{3155811A-C9F3-4B93-0748-EEE404600E2A}"/>
              </a:ext>
            </a:extLst>
          </p:cNvPr>
          <p:cNvSpPr/>
          <p:nvPr/>
        </p:nvSpPr>
        <p:spPr>
          <a:xfrm>
            <a:off x="7324963" y="5019433"/>
            <a:ext cx="695568" cy="695568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61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78C1587-51E5-2F8C-88BA-D68243DC76AF}"/>
              </a:ext>
            </a:extLst>
          </p:cNvPr>
          <p:cNvSpPr/>
          <p:nvPr/>
        </p:nvSpPr>
        <p:spPr>
          <a:xfrm>
            <a:off x="9989254" y="4271548"/>
            <a:ext cx="332696" cy="301796"/>
          </a:xfrm>
          <a:prstGeom prst="rect">
            <a:avLst/>
          </a:prstGeom>
          <a:solidFill>
            <a:srgbClr val="FFC000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A92B94-6B57-F88A-9AD7-3151EB42E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Multi-view Imaging Assay with Contextual Information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19F97C84-2C73-0DFD-21CC-49158B0D8382}"/>
              </a:ext>
            </a:extLst>
          </p:cNvPr>
          <p:cNvSpPr txBox="1">
            <a:spLocks/>
          </p:cNvSpPr>
          <p:nvPr/>
        </p:nvSpPr>
        <p:spPr>
          <a:xfrm>
            <a:off x="6581461" y="2641230"/>
            <a:ext cx="4786411" cy="2099548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To perform assay, you need to know:</a:t>
            </a:r>
          </a:p>
          <a:p>
            <a:pPr>
              <a:buFontTx/>
              <a:buChar char="-"/>
            </a:pPr>
            <a:r>
              <a:rPr lang="en-US" dirty="0"/>
              <a:t>Efficiency of the detector✅</a:t>
            </a:r>
          </a:p>
          <a:p>
            <a:pPr>
              <a:buFontTx/>
              <a:buChar char="-"/>
            </a:pPr>
            <a:r>
              <a:rPr lang="en-US" dirty="0"/>
              <a:t>Backgrounds ✅</a:t>
            </a:r>
          </a:p>
          <a:p>
            <a:pPr>
              <a:buFontTx/>
              <a:buChar char="-"/>
            </a:pPr>
            <a:r>
              <a:rPr lang="en-US" dirty="0"/>
              <a:t>Distance to the object ✅</a:t>
            </a:r>
          </a:p>
          <a:p>
            <a:pPr>
              <a:buFontTx/>
              <a:buChar char="-"/>
            </a:pPr>
            <a:r>
              <a:rPr lang="en-US" dirty="0"/>
              <a:t>Attenuating material ?</a:t>
            </a:r>
          </a:p>
        </p:txBody>
      </p:sp>
      <p:sp>
        <p:nvSpPr>
          <p:cNvPr id="5" name="Sun 4">
            <a:extLst>
              <a:ext uri="{FF2B5EF4-FFF2-40B4-BE49-F238E27FC236}">
                <a16:creationId xmlns:a16="http://schemas.microsoft.com/office/drawing/2014/main" id="{D255FCBA-1C91-6321-BB1D-1A784127B253}"/>
              </a:ext>
            </a:extLst>
          </p:cNvPr>
          <p:cNvSpPr/>
          <p:nvPr/>
        </p:nvSpPr>
        <p:spPr>
          <a:xfrm>
            <a:off x="5112327" y="3308619"/>
            <a:ext cx="764771" cy="764771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B48AD6-5681-BFB8-58A2-16DAA41001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48263" y="1259855"/>
            <a:ext cx="1649983" cy="1219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1346B7A-A15C-399C-49AB-1C51BFC63C95}"/>
              </a:ext>
            </a:extLst>
          </p:cNvPr>
          <p:cNvCxnSpPr>
            <a:cxnSpLocks/>
          </p:cNvCxnSpPr>
          <p:nvPr/>
        </p:nvCxnSpPr>
        <p:spPr>
          <a:xfrm flipH="1">
            <a:off x="5566964" y="2049517"/>
            <a:ext cx="148036" cy="1221541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n 9">
            <a:extLst>
              <a:ext uri="{FF2B5EF4-FFF2-40B4-BE49-F238E27FC236}">
                <a16:creationId xmlns:a16="http://schemas.microsoft.com/office/drawing/2014/main" id="{8F95D143-3E44-48D0-5190-87772DE5D658}"/>
              </a:ext>
            </a:extLst>
          </p:cNvPr>
          <p:cNvSpPr/>
          <p:nvPr/>
        </p:nvSpPr>
        <p:spPr>
          <a:xfrm>
            <a:off x="2054495" y="3947716"/>
            <a:ext cx="793062" cy="793062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n 10">
            <a:extLst>
              <a:ext uri="{FF2B5EF4-FFF2-40B4-BE49-F238E27FC236}">
                <a16:creationId xmlns:a16="http://schemas.microsoft.com/office/drawing/2014/main" id="{004A22D6-8ACB-A461-4D8D-1B632942B049}"/>
              </a:ext>
            </a:extLst>
          </p:cNvPr>
          <p:cNvSpPr/>
          <p:nvPr/>
        </p:nvSpPr>
        <p:spPr>
          <a:xfrm>
            <a:off x="3664840" y="4488491"/>
            <a:ext cx="530942" cy="530942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n 11">
            <a:extLst>
              <a:ext uri="{FF2B5EF4-FFF2-40B4-BE49-F238E27FC236}">
                <a16:creationId xmlns:a16="http://schemas.microsoft.com/office/drawing/2014/main" id="{3155811A-C9F3-4B93-0748-EEE404600E2A}"/>
              </a:ext>
            </a:extLst>
          </p:cNvPr>
          <p:cNvSpPr/>
          <p:nvPr/>
        </p:nvSpPr>
        <p:spPr>
          <a:xfrm>
            <a:off x="7324963" y="5019433"/>
            <a:ext cx="695568" cy="695568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320B48-6426-DF6A-EDAE-E0A15C1C3F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18149" y="1320180"/>
            <a:ext cx="1649983" cy="1219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81B8CC1-1C92-2262-74ED-A72A19B2A6C9}"/>
              </a:ext>
            </a:extLst>
          </p:cNvPr>
          <p:cNvCxnSpPr>
            <a:cxnSpLocks/>
          </p:cNvCxnSpPr>
          <p:nvPr/>
        </p:nvCxnSpPr>
        <p:spPr>
          <a:xfrm>
            <a:off x="3657601" y="2088482"/>
            <a:ext cx="1526516" cy="1340518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4373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2D566-82E7-4D99-A523-A86F2AD92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Coded-aperture imaging</a:t>
            </a:r>
            <a:r>
              <a:rPr lang="en-US" b="1" baseline="30000" dirty="0"/>
              <a:t>¹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457D1-D62A-4CA8-87A2-C298EBD8C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110343"/>
            <a:ext cx="6428606" cy="5187820"/>
          </a:xfrm>
        </p:spPr>
        <p:txBody>
          <a:bodyPr/>
          <a:lstStyle/>
          <a:p>
            <a:r>
              <a:rPr lang="en-US" dirty="0"/>
              <a:t>In coded-aperture imaging a shadow mask is used to encode the scene onto a position-sensitive detector.</a:t>
            </a:r>
          </a:p>
          <a:p>
            <a:r>
              <a:rPr lang="en-US" dirty="0"/>
              <a:t>This allows one to generate images with radiation not amenable to mirrors or lenses.</a:t>
            </a:r>
          </a:p>
          <a:p>
            <a:r>
              <a:rPr lang="en-US" dirty="0"/>
              <a:t>The image can be recreated using cross-correlation:</a:t>
            </a:r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ED948E6-29F8-4C62-9E78-4641CAD50C96}"/>
                  </a:ext>
                </a:extLst>
              </p:cNvPr>
              <p:cNvSpPr txBox="1"/>
              <p:nvPr/>
            </p:nvSpPr>
            <p:spPr>
              <a:xfrm>
                <a:off x="998375" y="5341774"/>
                <a:ext cx="2705484" cy="6240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;      </m:t>
                          </m:r>
                        </m:e>
                      </m:nary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ED948E6-29F8-4C62-9E78-4641CAD50C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375" y="5341774"/>
                <a:ext cx="2705484" cy="624082"/>
              </a:xfrm>
              <a:prstGeom prst="rect">
                <a:avLst/>
              </a:prstGeom>
              <a:blipFill>
                <a:blip r:embed="rId2"/>
                <a:stretch>
                  <a:fillRect b="-2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4485ADE-EB2C-4C3E-9D68-210C3745783A}"/>
                  </a:ext>
                </a:extLst>
              </p:cNvPr>
              <p:cNvSpPr txBox="1"/>
              <p:nvPr/>
            </p:nvSpPr>
            <p:spPr>
              <a:xfrm>
                <a:off x="3755155" y="5316596"/>
                <a:ext cx="2657651" cy="5560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1, 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mask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open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−1,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mask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closed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4485ADE-EB2C-4C3E-9D68-210C374578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5155" y="5316596"/>
                <a:ext cx="2657651" cy="556050"/>
              </a:xfrm>
              <a:prstGeom prst="rect">
                <a:avLst/>
              </a:prstGeom>
              <a:blipFill>
                <a:blip r:embed="rId3"/>
                <a:stretch>
                  <a:fillRect t="-3297" b="-3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97CCD69C-0222-4749-8FB2-1DFDD458B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t="1923"/>
          <a:stretch>
            <a:fillRect/>
          </a:stretch>
        </p:blipFill>
        <p:spPr bwMode="auto">
          <a:xfrm>
            <a:off x="7829379" y="542644"/>
            <a:ext cx="2938463" cy="291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F8F197AD-9733-4288-995C-88CD8232131A}"/>
              </a:ext>
            </a:extLst>
          </p:cNvPr>
          <p:cNvGrpSpPr/>
          <p:nvPr/>
        </p:nvGrpSpPr>
        <p:grpSpPr>
          <a:xfrm>
            <a:off x="6829424" y="226369"/>
            <a:ext cx="5362576" cy="2743200"/>
            <a:chOff x="6373188" y="547396"/>
            <a:chExt cx="5362576" cy="3290754"/>
          </a:xfrm>
        </p:grpSpPr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1EBBFBB4-28C8-4561-B817-AE6EDE8062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5414" y="3260300"/>
              <a:ext cx="5340350" cy="57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B71DA5F-83E0-4B92-907C-3C238DDB403C}"/>
                </a:ext>
              </a:extLst>
            </p:cNvPr>
            <p:cNvCxnSpPr/>
            <p:nvPr/>
          </p:nvCxnSpPr>
          <p:spPr>
            <a:xfrm flipV="1">
              <a:off x="9115250" y="1671346"/>
              <a:ext cx="0" cy="186316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F03209F-0D0D-4F6E-B578-020E19A52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1082" y="3385845"/>
              <a:ext cx="2688336" cy="297327"/>
            </a:xfrm>
            <a:prstGeom prst="rect">
              <a:avLst/>
            </a:prstGeom>
          </p:spPr>
        </p:pic>
        <p:sp>
          <p:nvSpPr>
            <p:cNvPr id="12" name="Explosion 2 20">
              <a:extLst>
                <a:ext uri="{FF2B5EF4-FFF2-40B4-BE49-F238E27FC236}">
                  <a16:creationId xmlns:a16="http://schemas.microsoft.com/office/drawing/2014/main" id="{DC3079EB-37A7-4A49-8464-A38443AFD7B3}"/>
                </a:ext>
              </a:extLst>
            </p:cNvPr>
            <p:cNvSpPr/>
            <p:nvPr/>
          </p:nvSpPr>
          <p:spPr>
            <a:xfrm>
              <a:off x="9044951" y="547396"/>
              <a:ext cx="138113" cy="152400"/>
            </a:xfrm>
            <a:prstGeom prst="irregularSeal2">
              <a:avLst/>
            </a:prstGeom>
            <a:solidFill>
              <a:srgbClr val="FF0000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E8A16AA-1287-479C-B665-57990F096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3188" y="1385596"/>
              <a:ext cx="5343525" cy="571500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A2600DC-F4CD-49D5-8160-C7D3AD515372}"/>
                </a:ext>
              </a:extLst>
            </p:cNvPr>
            <p:cNvCxnSpPr/>
            <p:nvPr/>
          </p:nvCxnSpPr>
          <p:spPr>
            <a:xfrm flipV="1">
              <a:off x="9114007" y="739766"/>
              <a:ext cx="0" cy="93158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B8E696-F10D-4B70-B38E-B5A1C4FD8452}"/>
              </a:ext>
            </a:extLst>
          </p:cNvPr>
          <p:cNvGrpSpPr/>
          <p:nvPr/>
        </p:nvGrpSpPr>
        <p:grpSpPr>
          <a:xfrm>
            <a:off x="5533580" y="3532803"/>
            <a:ext cx="6639369" cy="2743200"/>
            <a:chOff x="5068264" y="485617"/>
            <a:chExt cx="6639369" cy="3376479"/>
          </a:xfrm>
        </p:grpSpPr>
        <p:sp>
          <p:nvSpPr>
            <p:cNvPr id="16" name="Explosion 2 31">
              <a:extLst>
                <a:ext uri="{FF2B5EF4-FFF2-40B4-BE49-F238E27FC236}">
                  <a16:creationId xmlns:a16="http://schemas.microsoft.com/office/drawing/2014/main" id="{31EBC795-9704-4049-8363-4D5CE66BE289}"/>
                </a:ext>
              </a:extLst>
            </p:cNvPr>
            <p:cNvSpPr/>
            <p:nvPr/>
          </p:nvSpPr>
          <p:spPr>
            <a:xfrm>
              <a:off x="11088064" y="485617"/>
              <a:ext cx="138113" cy="152400"/>
            </a:xfrm>
            <a:prstGeom prst="irregularSeal2">
              <a:avLst/>
            </a:prstGeom>
            <a:solidFill>
              <a:srgbClr val="0000FF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7" name="Picture 7">
              <a:extLst>
                <a:ext uri="{FF2B5EF4-FFF2-40B4-BE49-F238E27FC236}">
                  <a16:creationId xmlns:a16="http://schemas.microsoft.com/office/drawing/2014/main" id="{14A0888D-3233-491A-84DD-7B4D42A825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8264" y="3284246"/>
              <a:ext cx="5340350" cy="57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827F210-2190-4AF0-9020-841DDE504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1703" y="3293771"/>
              <a:ext cx="2688336" cy="284026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87C3873-8C12-41A4-9E7C-26F0FD4A79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65590" y="1510590"/>
              <a:ext cx="1411982" cy="18752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856938D-705C-4BC7-8466-C0A3098F6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4108" y="1385596"/>
              <a:ext cx="5343525" cy="571500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18A8879-688E-4876-98B1-52A90D5928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77572" y="681900"/>
              <a:ext cx="610492" cy="8107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 Box 174">
            <a:extLst>
              <a:ext uri="{FF2B5EF4-FFF2-40B4-BE49-F238E27FC236}">
                <a16:creationId xmlns:a16="http://schemas.microsoft.com/office/drawing/2014/main" id="{4C00309B-2FD6-4F7E-866A-4244423D7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313" y="6480601"/>
            <a:ext cx="5686449" cy="3140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1577" tIns="45789" rIns="91577" bIns="45789">
            <a:spAutoFit/>
          </a:bodyPr>
          <a:lstStyle/>
          <a:p>
            <a:pPr defTabSz="915988" eaLnBrk="0" hangingPunct="0">
              <a:lnSpc>
                <a:spcPct val="90000"/>
              </a:lnSpc>
            </a:pPr>
            <a:r>
              <a:rPr lang="en-US" sz="1600" i="1" baseline="30000" dirty="0">
                <a:latin typeface="+mn-lt"/>
              </a:rPr>
              <a:t>¹</a:t>
            </a:r>
            <a:r>
              <a:rPr lang="en-US" sz="1600" i="1" dirty="0">
                <a:latin typeface="+mn-lt"/>
              </a:rPr>
              <a:t>E.E. </a:t>
            </a:r>
            <a:r>
              <a:rPr lang="en-US" sz="1600" i="1" dirty="0" err="1">
                <a:latin typeface="+mn-lt"/>
              </a:rPr>
              <a:t>Fenimore</a:t>
            </a:r>
            <a:r>
              <a:rPr lang="en-US" sz="1600" i="1" dirty="0">
                <a:latin typeface="+mn-lt"/>
              </a:rPr>
              <a:t>, T.M. Cannon, </a:t>
            </a:r>
            <a:r>
              <a:rPr lang="en-US" sz="1600" i="1" u="sng" dirty="0" err="1">
                <a:latin typeface="+mn-lt"/>
              </a:rPr>
              <a:t>Appl</a:t>
            </a:r>
            <a:r>
              <a:rPr lang="en-US" sz="1600" i="1" u="sng" dirty="0">
                <a:latin typeface="+mn-lt"/>
              </a:rPr>
              <a:t> Optics</a:t>
            </a:r>
            <a:r>
              <a:rPr lang="en-US" sz="1600" i="1" dirty="0">
                <a:latin typeface="+mn-lt"/>
              </a:rPr>
              <a:t>, </a:t>
            </a:r>
            <a:r>
              <a:rPr lang="en-US" sz="1600" b="1" i="1" dirty="0">
                <a:latin typeface="+mn-lt"/>
              </a:rPr>
              <a:t>17</a:t>
            </a:r>
            <a:r>
              <a:rPr lang="en-US" sz="1600" i="1" dirty="0">
                <a:latin typeface="+mn-lt"/>
              </a:rPr>
              <a:t>, 337, 1978. </a:t>
            </a:r>
          </a:p>
        </p:txBody>
      </p:sp>
    </p:spTree>
    <p:extLst>
      <p:ext uri="{BB962C8B-B14F-4D97-AF65-F5344CB8AC3E}">
        <p14:creationId xmlns:p14="http://schemas.microsoft.com/office/powerpoint/2010/main" val="60881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2E82B5-1621-46B9-9BAB-9FA9C92DB9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3" t="11111" r="9721" b="20493"/>
          <a:stretch/>
        </p:blipFill>
        <p:spPr>
          <a:xfrm>
            <a:off x="8284536" y="1121307"/>
            <a:ext cx="3459409" cy="220291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50CDD-54DB-7DD0-EECA-FDD340FF5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844110"/>
            <a:ext cx="11430000" cy="4047778"/>
          </a:xfrm>
        </p:spPr>
        <p:txBody>
          <a:bodyPr/>
          <a:lstStyle/>
          <a:p>
            <a:r>
              <a:rPr lang="en-US" dirty="0"/>
              <a:t>Commercial imagers are available:</a:t>
            </a:r>
          </a:p>
          <a:p>
            <a:pPr lvl="1"/>
            <a:r>
              <a:rPr lang="en-US" dirty="0"/>
              <a:t>Does spectroscopy survive?</a:t>
            </a:r>
          </a:p>
          <a:p>
            <a:pPr lvl="1"/>
            <a:r>
              <a:rPr lang="en-US" dirty="0"/>
              <a:t>Are things quantitative?</a:t>
            </a:r>
          </a:p>
          <a:p>
            <a:pPr marL="398463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FDEBED-7210-3A8F-8066-7C3B7CE3C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Gamma-Ray Imaging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9332C9-18C7-FC77-3FEC-9415BEFE057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322" y="1423316"/>
            <a:ext cx="2186952" cy="187900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394A9F-AB4F-C4D2-3756-85B65B0ED690}"/>
              </a:ext>
            </a:extLst>
          </p:cNvPr>
          <p:cNvSpPr txBox="1"/>
          <p:nvPr/>
        </p:nvSpPr>
        <p:spPr>
          <a:xfrm>
            <a:off x="6501116" y="3384865"/>
            <a:ext cx="178286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i="1" dirty="0">
                <a:latin typeface="+mn-lt"/>
              </a:rPr>
              <a:t>H3D, Inc. H420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86FACA-A11E-255B-A040-CF855F7BAA16}"/>
              </a:ext>
            </a:extLst>
          </p:cNvPr>
          <p:cNvSpPr txBox="1"/>
          <p:nvPr/>
        </p:nvSpPr>
        <p:spPr>
          <a:xfrm>
            <a:off x="8922785" y="3403116"/>
            <a:ext cx="235032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i="1" dirty="0">
                <a:latin typeface="+mn-lt"/>
              </a:rPr>
              <a:t>PHDS/ORNL Imager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9D55EA6-A685-6D4C-3016-9B8D2FA5DA6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3945" y="3954463"/>
          <a:ext cx="4584700" cy="290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KGPlot" r:id="rId4" imgW="5473440" imgH="3466800" progId="KGraph_Plot">
                  <p:embed/>
                </p:oleObj>
              </mc:Choice>
              <mc:Fallback>
                <p:oleObj name="KGPlot" r:id="rId4" imgW="5473440" imgH="3466800" progId="KGraph_Plot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89D55EA6-A685-6D4C-3016-9B8D2FA5DA6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945" y="3954463"/>
                        <a:ext cx="4584700" cy="29035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50F85340-EE5B-EDFB-A5BA-A98B7DEB6166}"/>
              </a:ext>
            </a:extLst>
          </p:cNvPr>
          <p:cNvGrpSpPr/>
          <p:nvPr/>
        </p:nvGrpSpPr>
        <p:grpSpPr>
          <a:xfrm>
            <a:off x="6568702" y="3778046"/>
            <a:ext cx="3351986" cy="2880360"/>
            <a:chOff x="6568702" y="3778046"/>
            <a:chExt cx="3351986" cy="2880360"/>
          </a:xfrm>
        </p:grpSpPr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CCC472C6-FA91-49FE-D6F0-038CD647CD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8092" y="3778046"/>
              <a:ext cx="2872596" cy="2880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79">
              <a:extLst>
                <a:ext uri="{FF2B5EF4-FFF2-40B4-BE49-F238E27FC236}">
                  <a16:creationId xmlns:a16="http://schemas.microsoft.com/office/drawing/2014/main" id="{88D281E3-ACD5-933C-C53A-A9D429039F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5621915" y="4782192"/>
              <a:ext cx="2195512" cy="30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3AA702-B088-47BE-D7A8-F1A324D6D355}"/>
              </a:ext>
            </a:extLst>
          </p:cNvPr>
          <p:cNvGrpSpPr/>
          <p:nvPr/>
        </p:nvGrpSpPr>
        <p:grpSpPr>
          <a:xfrm>
            <a:off x="256287" y="3778046"/>
            <a:ext cx="9685136" cy="3079954"/>
            <a:chOff x="-1452135" y="3329079"/>
            <a:chExt cx="9685136" cy="3079954"/>
          </a:xfrm>
        </p:grpSpPr>
        <p:pic>
          <p:nvPicPr>
            <p:cNvPr id="17" name="Picture 13">
              <a:extLst>
                <a:ext uri="{FF2B5EF4-FFF2-40B4-BE49-F238E27FC236}">
                  <a16:creationId xmlns:a16="http://schemas.microsoft.com/office/drawing/2014/main" id="{43FD07CD-7926-45C4-AEAF-015CADD5D9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641" y="3329079"/>
              <a:ext cx="2880360" cy="2880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8" name="Object 17">
              <a:extLst>
                <a:ext uri="{FF2B5EF4-FFF2-40B4-BE49-F238E27FC236}">
                  <a16:creationId xmlns:a16="http://schemas.microsoft.com/office/drawing/2014/main" id="{5B3AACDF-4576-D40F-7CA4-B0B92A187BCD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-1452135" y="3565249"/>
            <a:ext cx="4700016" cy="28437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KGPlot" r:id="rId9" imgW="5486400" imgH="3340080" progId="KGraph_Plot">
                    <p:embed/>
                  </p:oleObj>
                </mc:Choice>
                <mc:Fallback>
                  <p:oleObj name="KGPlot" r:id="rId9" imgW="5486400" imgH="3340080" progId="KGraph_Plot">
                    <p:embed/>
                    <p:pic>
                      <p:nvPicPr>
                        <p:cNvPr id="18" name="Object 17">
                          <a:extLst>
                            <a:ext uri="{FF2B5EF4-FFF2-40B4-BE49-F238E27FC236}">
                              <a16:creationId xmlns:a16="http://schemas.microsoft.com/office/drawing/2014/main" id="{5B3AACDF-4576-D40F-7CA4-B0B92A187BC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1452135" y="3565249"/>
                          <a:ext cx="4700016" cy="284378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F46E7FA-77B2-A587-B3BF-D4645172D4BA}"/>
              </a:ext>
            </a:extLst>
          </p:cNvPr>
          <p:cNvGrpSpPr/>
          <p:nvPr/>
        </p:nvGrpSpPr>
        <p:grpSpPr>
          <a:xfrm>
            <a:off x="260732" y="3778046"/>
            <a:ext cx="9671166" cy="3085933"/>
            <a:chOff x="-1428639" y="3338606"/>
            <a:chExt cx="9671166" cy="3085933"/>
          </a:xfrm>
        </p:grpSpPr>
        <p:pic>
          <p:nvPicPr>
            <p:cNvPr id="20" name="Picture 12">
              <a:extLst>
                <a:ext uri="{FF2B5EF4-FFF2-40B4-BE49-F238E27FC236}">
                  <a16:creationId xmlns:a16="http://schemas.microsoft.com/office/drawing/2014/main" id="{ACD84BC6-365F-BCBF-4B35-0FFB088338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2167" y="3338606"/>
              <a:ext cx="2880360" cy="2880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21" name="Object 20">
              <a:extLst>
                <a:ext uri="{FF2B5EF4-FFF2-40B4-BE49-F238E27FC236}">
                  <a16:creationId xmlns:a16="http://schemas.microsoft.com/office/drawing/2014/main" id="{F28CB8F9-C53B-F4FB-AE5E-2DCA8608562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-1428639" y="3570370"/>
            <a:ext cx="4695825" cy="28541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KGPlot" r:id="rId12" imgW="5486400" imgH="3340080" progId="KGraph_Plot">
                    <p:embed/>
                  </p:oleObj>
                </mc:Choice>
                <mc:Fallback>
                  <p:oleObj name="KGPlot" r:id="rId12" imgW="5486400" imgH="3340080" progId="KGraph_Plot">
                    <p:embed/>
                    <p:pic>
                      <p:nvPicPr>
                        <p:cNvPr id="21" name="Object 20">
                          <a:extLst>
                            <a:ext uri="{FF2B5EF4-FFF2-40B4-BE49-F238E27FC236}">
                              <a16:creationId xmlns:a16="http://schemas.microsoft.com/office/drawing/2014/main" id="{F28CB8F9-C53B-F4FB-AE5E-2DCA8608562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1428639" y="3570370"/>
                          <a:ext cx="4695825" cy="285416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124B016-0FAF-49ED-2147-250568F6718A}"/>
              </a:ext>
            </a:extLst>
          </p:cNvPr>
          <p:cNvGrpSpPr/>
          <p:nvPr/>
        </p:nvGrpSpPr>
        <p:grpSpPr>
          <a:xfrm>
            <a:off x="260766" y="3777247"/>
            <a:ext cx="9667749" cy="3077473"/>
            <a:chOff x="-1434747" y="3329080"/>
            <a:chExt cx="9667749" cy="3077473"/>
          </a:xfrm>
        </p:grpSpPr>
        <p:pic>
          <p:nvPicPr>
            <p:cNvPr id="23" name="Picture 10">
              <a:extLst>
                <a:ext uri="{FF2B5EF4-FFF2-40B4-BE49-F238E27FC236}">
                  <a16:creationId xmlns:a16="http://schemas.microsoft.com/office/drawing/2014/main" id="{8529D8E1-7165-DDBC-0D95-0BDE33B6D5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642" y="3329080"/>
              <a:ext cx="2880360" cy="2880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24" name="Object 23">
              <a:extLst>
                <a:ext uri="{FF2B5EF4-FFF2-40B4-BE49-F238E27FC236}">
                  <a16:creationId xmlns:a16="http://schemas.microsoft.com/office/drawing/2014/main" id="{D4309B69-2F8B-7B73-0285-E30F3F4AEE77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-1434747" y="3562769"/>
            <a:ext cx="4696297" cy="28437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KGPlot" r:id="rId15" imgW="5486400" imgH="3340080" progId="KGraph_Plot">
                    <p:embed/>
                  </p:oleObj>
                </mc:Choice>
                <mc:Fallback>
                  <p:oleObj name="KGPlot" r:id="rId15" imgW="5486400" imgH="3340080" progId="KGraph_Plot">
                    <p:embed/>
                    <p:pic>
                      <p:nvPicPr>
                        <p:cNvPr id="24" name="Object 23">
                          <a:extLst>
                            <a:ext uri="{FF2B5EF4-FFF2-40B4-BE49-F238E27FC236}">
                              <a16:creationId xmlns:a16="http://schemas.microsoft.com/office/drawing/2014/main" id="{D4309B69-2F8B-7B73-0285-E30F3F4AEE7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1434747" y="3562769"/>
                          <a:ext cx="4696297" cy="2843784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BDE4348-0ECA-B5CD-A41B-C03FFDF63E4F}"/>
              </a:ext>
            </a:extLst>
          </p:cNvPr>
          <p:cNvSpPr txBox="1"/>
          <p:nvPr/>
        </p:nvSpPr>
        <p:spPr>
          <a:xfrm>
            <a:off x="3689036" y="2825119"/>
            <a:ext cx="2322882" cy="840230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Both are coded- aperture and Compton imagers</a:t>
            </a:r>
          </a:p>
        </p:txBody>
      </p:sp>
    </p:spTree>
    <p:extLst>
      <p:ext uri="{BB962C8B-B14F-4D97-AF65-F5344CB8AC3E}">
        <p14:creationId xmlns:p14="http://schemas.microsoft.com/office/powerpoint/2010/main" val="307663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3E133-ECC9-83DA-BB84-FE2AFA396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Quantitation requires 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BC64A-1FED-01A7-B1F0-E1796A1CD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935" y="959796"/>
            <a:ext cx="5200473" cy="4579590"/>
          </a:xfrm>
        </p:spPr>
        <p:txBody>
          <a:bodyPr/>
          <a:lstStyle/>
          <a:p>
            <a:r>
              <a:rPr lang="en-US" dirty="0"/>
              <a:t>Absolution </a:t>
            </a:r>
            <a:r>
              <a:rPr lang="en-US" dirty="0">
                <a:solidFill>
                  <a:schemeClr val="tx2"/>
                </a:solidFill>
              </a:rPr>
              <a:t>detector efficiency</a:t>
            </a:r>
            <a:r>
              <a:rPr lang="en-US" dirty="0"/>
              <a:t> vs energy</a:t>
            </a:r>
          </a:p>
          <a:p>
            <a:r>
              <a:rPr lang="en-US" dirty="0"/>
              <a:t>Imaging efficiency vs energy and source location</a:t>
            </a:r>
          </a:p>
          <a:p>
            <a:pPr lvl="1"/>
            <a:r>
              <a:rPr lang="en-US" dirty="0">
                <a:solidFill>
                  <a:srgbClr val="0033CC"/>
                </a:solidFill>
              </a:rPr>
              <a:t>Solid angle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Poynting Vector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Mask self collimation</a:t>
            </a:r>
          </a:p>
          <a:p>
            <a:pPr lvl="1"/>
            <a:r>
              <a:rPr lang="en-US" dirty="0"/>
              <a:t>Interaction of mask with detector response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8643654-C3F1-59B9-A1FC-6D29454905AE}"/>
                  </a:ext>
                </a:extLst>
              </p:cNvPr>
              <p:cNvSpPr txBox="1"/>
              <p:nvPr/>
            </p:nvSpPr>
            <p:spPr>
              <a:xfrm>
                <a:off x="4384129" y="5030342"/>
                <a:ext cx="3828355" cy="6214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2800" b="0" dirty="0"/>
                  <a:t>N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f>
                      <m:fPr>
                        <m:ctrlP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func>
                          <m:func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sz="2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num>
                      <m:den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8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func>
                      <m:func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endParaRPr lang="en-US" sz="2800" dirty="0">
                  <a:latin typeface="+mn-lt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8643654-C3F1-59B9-A1FC-6D29454905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4129" y="5030342"/>
                <a:ext cx="3828355" cy="621452"/>
              </a:xfrm>
              <a:prstGeom prst="rect">
                <a:avLst/>
              </a:prstGeom>
              <a:blipFill>
                <a:blip r:embed="rId2"/>
                <a:stretch>
                  <a:fillRect l="-5573" t="-3922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2F795B5-2215-7528-8018-3B75B20B58BA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6307412" y="4507964"/>
            <a:ext cx="116654" cy="623190"/>
          </a:xfrm>
          <a:prstGeom prst="straightConnector1">
            <a:avLst/>
          </a:prstGeom>
          <a:ln w="19050">
            <a:solidFill>
              <a:srgbClr val="00B05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D80C141-AA2D-513E-FDA3-F5A5EAB86C2E}"/>
              </a:ext>
            </a:extLst>
          </p:cNvPr>
          <p:cNvSpPr txBox="1"/>
          <p:nvPr/>
        </p:nvSpPr>
        <p:spPr>
          <a:xfrm>
            <a:off x="5989055" y="3917033"/>
            <a:ext cx="636713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00B050"/>
                </a:solidFill>
                <a:latin typeface="+mn-lt"/>
              </a:rPr>
              <a:t>det.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00B050"/>
                </a:solidFill>
                <a:latin typeface="+mn-lt"/>
              </a:rPr>
              <a:t>eff.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8FD2C8D-1609-4A73-EC17-B7ABF7A22391}"/>
              </a:ext>
            </a:extLst>
          </p:cNvPr>
          <p:cNvCxnSpPr>
            <a:cxnSpLocks/>
          </p:cNvCxnSpPr>
          <p:nvPr/>
        </p:nvCxnSpPr>
        <p:spPr>
          <a:xfrm>
            <a:off x="5810628" y="4433878"/>
            <a:ext cx="242898" cy="522403"/>
          </a:xfrm>
          <a:prstGeom prst="straightConnector1">
            <a:avLst/>
          </a:prstGeom>
          <a:ln w="19050">
            <a:solidFill>
              <a:srgbClr val="0070C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1446192-5F13-D629-8741-79D8E2DAC54F}"/>
              </a:ext>
            </a:extLst>
          </p:cNvPr>
          <p:cNvSpPr txBox="1"/>
          <p:nvPr/>
        </p:nvSpPr>
        <p:spPr>
          <a:xfrm>
            <a:off x="5141157" y="3807110"/>
            <a:ext cx="835485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0070C0"/>
                </a:solidFill>
                <a:latin typeface="+mn-lt"/>
              </a:rPr>
              <a:t>Solid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0070C0"/>
                </a:solidFill>
                <a:latin typeface="+mn-lt"/>
              </a:rPr>
              <a:t>angle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9DA528-EB2F-A40F-8D8A-9AF56F682334}"/>
              </a:ext>
            </a:extLst>
          </p:cNvPr>
          <p:cNvSpPr txBox="1"/>
          <p:nvPr/>
        </p:nvSpPr>
        <p:spPr>
          <a:xfrm>
            <a:off x="6602775" y="3888828"/>
            <a:ext cx="676788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int.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time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F0CDF98-3BB9-DFA6-D03B-5DE63D10EC51}"/>
              </a:ext>
            </a:extLst>
          </p:cNvPr>
          <p:cNvCxnSpPr>
            <a:cxnSpLocks/>
          </p:cNvCxnSpPr>
          <p:nvPr/>
        </p:nvCxnSpPr>
        <p:spPr>
          <a:xfrm flipH="1">
            <a:off x="6671731" y="4556867"/>
            <a:ext cx="154468" cy="574287"/>
          </a:xfrm>
          <a:prstGeom prst="straightConnector1">
            <a:avLst/>
          </a:prstGeom>
          <a:ln w="19050">
            <a:solidFill>
              <a:schemeClr val="tx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B9113A0-5C21-2438-800F-32AAEF71486E}"/>
              </a:ext>
            </a:extLst>
          </p:cNvPr>
          <p:cNvGrpSpPr/>
          <p:nvPr/>
        </p:nvGrpSpPr>
        <p:grpSpPr>
          <a:xfrm>
            <a:off x="7720559" y="3718483"/>
            <a:ext cx="1835999" cy="1760651"/>
            <a:chOff x="4076427" y="2647344"/>
            <a:chExt cx="1835999" cy="17606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E8C5C55-FDC4-C6C7-D820-AB3E8941EB22}"/>
                    </a:ext>
                  </a:extLst>
                </p:cNvPr>
                <p:cNvSpPr txBox="1"/>
                <p:nvPr/>
              </p:nvSpPr>
              <p:spPr>
                <a:xfrm>
                  <a:off x="4076427" y="4060015"/>
                  <a:ext cx="1765163" cy="34798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>
                    <a:lnSpc>
                      <a:spcPct val="9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(1−</m:t>
                            </m:r>
                            <m:r>
                              <a:rPr lang="en-US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4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</m:sup>
                        </m:sSup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400" dirty="0">
                    <a:solidFill>
                      <a:srgbClr val="002060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B8C7CE63-897B-49CE-8722-CB963B9A94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6427" y="4060015"/>
                  <a:ext cx="1765163" cy="347980"/>
                </a:xfrm>
                <a:prstGeom prst="rect">
                  <a:avLst/>
                </a:prstGeom>
                <a:blipFill>
                  <a:blip r:embed="rId4"/>
                  <a:stretch>
                    <a:fillRect l="-5172" t="-14035" r="-5172" b="-385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BC919B1-3502-05D8-B951-75C09B29BA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31533" y="3238275"/>
              <a:ext cx="284416" cy="676508"/>
            </a:xfrm>
            <a:prstGeom prst="straightConnector1">
              <a:avLst/>
            </a:prstGeom>
            <a:ln w="19050">
              <a:solidFill>
                <a:srgbClr val="00206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430BD01-D186-C9CD-06A3-54D010487ED6}"/>
                </a:ext>
              </a:extLst>
            </p:cNvPr>
            <p:cNvSpPr txBox="1"/>
            <p:nvPr/>
          </p:nvSpPr>
          <p:spPr>
            <a:xfrm>
              <a:off x="4775576" y="2647344"/>
              <a:ext cx="1136850" cy="590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solidFill>
                    <a:srgbClr val="002060"/>
                  </a:solidFill>
                  <a:latin typeface="+mn-lt"/>
                </a:rPr>
                <a:t>Mask</a:t>
              </a:r>
            </a:p>
            <a:p>
              <a:pPr algn="l">
                <a:lnSpc>
                  <a:spcPct val="90000"/>
                </a:lnSpc>
              </a:pPr>
              <a:r>
                <a:rPr lang="en-US" dirty="0">
                  <a:solidFill>
                    <a:srgbClr val="002060"/>
                  </a:solidFill>
                  <a:latin typeface="+mn-lt"/>
                </a:rPr>
                <a:t>Contrast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5ADDB8B-A7D0-C088-5387-FDBE879D2561}"/>
              </a:ext>
            </a:extLst>
          </p:cNvPr>
          <p:cNvGrpSpPr/>
          <p:nvPr/>
        </p:nvGrpSpPr>
        <p:grpSpPr>
          <a:xfrm>
            <a:off x="9457980" y="3653514"/>
            <a:ext cx="2122632" cy="1945780"/>
            <a:chOff x="5813848" y="2582375"/>
            <a:chExt cx="2122632" cy="194578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2FD0C1F-78C9-54FF-CB00-5908FC450F58}"/>
                </a:ext>
              </a:extLst>
            </p:cNvPr>
            <p:cNvSpPr txBox="1"/>
            <p:nvPr/>
          </p:nvSpPr>
          <p:spPr>
            <a:xfrm>
              <a:off x="6193384" y="2582375"/>
              <a:ext cx="1414170" cy="590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solidFill>
                    <a:srgbClr val="FF6600"/>
                  </a:solidFill>
                  <a:latin typeface="+mn-lt"/>
                </a:rPr>
                <a:t>Mask self</a:t>
              </a:r>
            </a:p>
            <a:p>
              <a:pPr algn="l">
                <a:lnSpc>
                  <a:spcPct val="90000"/>
                </a:lnSpc>
              </a:pPr>
              <a:r>
                <a:rPr lang="en-US" dirty="0">
                  <a:solidFill>
                    <a:srgbClr val="FF6600"/>
                  </a:solidFill>
                  <a:latin typeface="+mn-lt"/>
                </a:rPr>
                <a:t>collimation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F9E52CAB-F06D-8B48-40C8-4191C8AC9525}"/>
                    </a:ext>
                  </a:extLst>
                </p:cNvPr>
                <p:cNvSpPr txBox="1"/>
                <p:nvPr/>
              </p:nvSpPr>
              <p:spPr>
                <a:xfrm>
                  <a:off x="5813848" y="3894968"/>
                  <a:ext cx="2122632" cy="6331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smtClean="0">
                                <a:solidFill>
                                  <a:srgbClr val="FF66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rgbClr val="FF66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i="1">
                                <a:solidFill>
                                  <a:srgbClr val="FF66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2400" i="1">
                                <a:solidFill>
                                  <a:srgbClr val="FF66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solidFill>
                                  <a:srgbClr val="FF66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i="1">
                                <a:solidFill>
                                  <a:srgbClr val="FF6600"/>
                                </a:solidFill>
                                <a:latin typeface="Cambria Math" panose="02040503050406030204" pitchFamily="18" charset="0"/>
                              </a:rPr>
                              <m:t>)(</m:t>
                            </m:r>
                            <m:r>
                              <a:rPr lang="en-US" sz="2400" i="1">
                                <a:solidFill>
                                  <a:srgbClr val="FF66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2400" i="1">
                                <a:solidFill>
                                  <a:srgbClr val="FF66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solidFill>
                                  <a:srgbClr val="FF66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srgbClr val="FF66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m:rPr>
                                <m:nor/>
                              </m:rPr>
                              <a:rPr lang="en-US" sz="2400" dirty="0">
                                <a:solidFill>
                                  <a:srgbClr val="FF6600"/>
                                </a:solidFill>
                              </a:rPr>
                              <m:t> 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400" i="1" smtClean="0">
                                    <a:solidFill>
                                      <a:srgbClr val="FF66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solidFill>
                                      <a:srgbClr val="FF66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solidFill>
                                      <a:srgbClr val="FF66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US" sz="240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9C09CD11-8242-4AD2-87DD-3593E6379F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13848" y="3894968"/>
                  <a:ext cx="2122632" cy="633187"/>
                </a:xfrm>
                <a:prstGeom prst="rect">
                  <a:avLst/>
                </a:prstGeom>
                <a:blipFill>
                  <a:blip r:embed="rId5"/>
                  <a:stretch>
                    <a:fillRect t="-1942" b="-19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F56244C-3944-EF7D-4DBB-50D367E513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1560" y="3177077"/>
              <a:ext cx="17224" cy="535609"/>
            </a:xfrm>
            <a:prstGeom prst="straightConnector1">
              <a:avLst/>
            </a:prstGeom>
            <a:ln w="19050">
              <a:solidFill>
                <a:srgbClr val="FF660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36C193A-BE87-B517-9B4E-993487071560}"/>
              </a:ext>
            </a:extLst>
          </p:cNvPr>
          <p:cNvCxnSpPr>
            <a:cxnSpLocks/>
          </p:cNvCxnSpPr>
          <p:nvPr/>
        </p:nvCxnSpPr>
        <p:spPr>
          <a:xfrm flipH="1">
            <a:off x="7293944" y="4374294"/>
            <a:ext cx="341277" cy="819062"/>
          </a:xfrm>
          <a:prstGeom prst="straightConnector1">
            <a:avLst/>
          </a:prstGeom>
          <a:ln w="19050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4184B3F-C56B-847F-2F3A-12A12DFAA8D1}"/>
              </a:ext>
            </a:extLst>
          </p:cNvPr>
          <p:cNvSpPr txBox="1"/>
          <p:nvPr/>
        </p:nvSpPr>
        <p:spPr>
          <a:xfrm>
            <a:off x="7351713" y="3475727"/>
            <a:ext cx="1157689" cy="8402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Poynting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Vector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term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6C1B05D-5E35-1D46-7F9D-EB4B1EFF4001}"/>
              </a:ext>
            </a:extLst>
          </p:cNvPr>
          <p:cNvGrpSpPr/>
          <p:nvPr/>
        </p:nvGrpSpPr>
        <p:grpSpPr>
          <a:xfrm>
            <a:off x="6096000" y="-13517"/>
            <a:ext cx="4621468" cy="3071326"/>
            <a:chOff x="4306985" y="813816"/>
            <a:chExt cx="4621468" cy="307132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4229227-B68E-75B2-92FE-582D7C8550A4}"/>
                </a:ext>
              </a:extLst>
            </p:cNvPr>
            <p:cNvGrpSpPr/>
            <p:nvPr/>
          </p:nvGrpSpPr>
          <p:grpSpPr>
            <a:xfrm>
              <a:off x="4306985" y="813816"/>
              <a:ext cx="4621468" cy="3071326"/>
              <a:chOff x="3383060" y="1562100"/>
              <a:chExt cx="4621468" cy="3071326"/>
            </a:xfrm>
          </p:grpSpPr>
          <p:sp>
            <p:nvSpPr>
              <p:cNvPr id="24" name="Cube 23">
                <a:extLst>
                  <a:ext uri="{FF2B5EF4-FFF2-40B4-BE49-F238E27FC236}">
                    <a16:creationId xmlns:a16="http://schemas.microsoft.com/office/drawing/2014/main" id="{9E178880-5368-FA0F-C901-362B689C6404}"/>
                  </a:ext>
                </a:extLst>
              </p:cNvPr>
              <p:cNvSpPr/>
              <p:nvPr/>
            </p:nvSpPr>
            <p:spPr>
              <a:xfrm>
                <a:off x="3383060" y="3065106"/>
                <a:ext cx="990600" cy="639147"/>
              </a:xfrm>
              <a:prstGeom prst="cube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bg2">
                    <a:lumMod val="50000"/>
                  </a:schemeClr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5167CBAE-3857-3505-8F60-6F5F2AA8F82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99598" y="3314700"/>
                <a:ext cx="3442453" cy="35573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694225BC-9C91-B9C4-450F-034C598D3E5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91350" y="3314700"/>
                <a:ext cx="743559" cy="743558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11EA9498-B9E3-6729-B8B7-72F6A7A7E76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34908" y="1562100"/>
                <a:ext cx="0" cy="1763894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29CB1110-7CBF-809E-43EA-140A33FC2F6A}"/>
                  </a:ext>
                </a:extLst>
              </p:cNvPr>
              <p:cNvCxnSpPr/>
              <p:nvPr/>
            </p:nvCxnSpPr>
            <p:spPr>
              <a:xfrm flipH="1" flipV="1">
                <a:off x="7458075" y="2667000"/>
                <a:ext cx="283976" cy="647700"/>
              </a:xfrm>
              <a:prstGeom prst="straightConnector1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AEC206F-9025-7577-7081-CBD12DAEEA3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98955" y="2686246"/>
                <a:ext cx="3159120" cy="646240"/>
              </a:xfrm>
              <a:prstGeom prst="line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45102296-CBDE-EADF-40F6-9067CD7AB397}"/>
                  </a:ext>
                </a:extLst>
              </p:cNvPr>
              <p:cNvSpPr/>
              <p:nvPr/>
            </p:nvSpPr>
            <p:spPr>
              <a:xfrm>
                <a:off x="7308665" y="1852126"/>
                <a:ext cx="695325" cy="2781300"/>
              </a:xfrm>
              <a:custGeom>
                <a:avLst/>
                <a:gdLst>
                  <a:gd name="connsiteX0" fmla="*/ 0 w 695325"/>
                  <a:gd name="connsiteY0" fmla="*/ 676275 h 2781300"/>
                  <a:gd name="connsiteX1" fmla="*/ 0 w 695325"/>
                  <a:gd name="connsiteY1" fmla="*/ 2781300 h 2781300"/>
                  <a:gd name="connsiteX2" fmla="*/ 695325 w 695325"/>
                  <a:gd name="connsiteY2" fmla="*/ 2085975 h 2781300"/>
                  <a:gd name="connsiteX3" fmla="*/ 695325 w 695325"/>
                  <a:gd name="connsiteY3" fmla="*/ 0 h 2781300"/>
                  <a:gd name="connsiteX4" fmla="*/ 0 w 695325"/>
                  <a:gd name="connsiteY4" fmla="*/ 676275 h 2781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5325" h="2781300">
                    <a:moveTo>
                      <a:pt x="0" y="676275"/>
                    </a:moveTo>
                    <a:lnTo>
                      <a:pt x="0" y="2781300"/>
                    </a:lnTo>
                    <a:lnTo>
                      <a:pt x="695325" y="2085975"/>
                    </a:lnTo>
                    <a:lnTo>
                      <a:pt x="695325" y="0"/>
                    </a:lnTo>
                    <a:lnTo>
                      <a:pt x="0" y="676275"/>
                    </a:lnTo>
                    <a:close/>
                  </a:path>
                </a:pathLst>
              </a:custGeom>
              <a:solidFill>
                <a:schemeClr val="bg1">
                  <a:lumMod val="85000"/>
                  <a:alpha val="25000"/>
                </a:schemeClr>
              </a:solidFill>
              <a:ln w="38100">
                <a:solidFill>
                  <a:schemeClr val="tx1"/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B904450-4CA0-49BD-CFF8-9860C0E14EEA}"/>
                  </a:ext>
                </a:extLst>
              </p:cNvPr>
              <p:cNvSpPr txBox="1"/>
              <p:nvPr/>
            </p:nvSpPr>
            <p:spPr>
              <a:xfrm>
                <a:off x="3428255" y="2515430"/>
                <a:ext cx="986167" cy="34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dirty="0">
                    <a:latin typeface="+mn-lt"/>
                  </a:rPr>
                  <a:t>Imager</a:t>
                </a: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83BCF9C6-17DD-D1DE-7E0B-9B89595359DC}"/>
                  </a:ext>
                </a:extLst>
              </p:cNvPr>
              <p:cNvSpPr/>
              <p:nvPr/>
            </p:nvSpPr>
            <p:spPr>
              <a:xfrm>
                <a:off x="7458075" y="2606715"/>
                <a:ext cx="45719" cy="139312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38100">
                <a:solidFill>
                  <a:schemeClr val="tx1">
                    <a:lumMod val="50000"/>
                    <a:lumOff val="50000"/>
                  </a:schemeClr>
                </a:solidFill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A7352B7-BEA1-75B8-3F8D-17C31C63D491}"/>
                  </a:ext>
                </a:extLst>
              </p:cNvPr>
              <p:cNvSpPr txBox="1"/>
              <p:nvPr/>
            </p:nvSpPr>
            <p:spPr>
              <a:xfrm>
                <a:off x="5941906" y="3383681"/>
                <a:ext cx="300082" cy="34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78A8D96-FBDA-2689-ED3F-1F827E5231F2}"/>
                  </a:ext>
                </a:extLst>
              </p:cNvPr>
              <p:cNvSpPr txBox="1"/>
              <p:nvPr/>
            </p:nvSpPr>
            <p:spPr>
              <a:xfrm>
                <a:off x="5997721" y="2587564"/>
                <a:ext cx="338554" cy="34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C456BF7-5D09-6481-F9D4-82C1B9B40C6B}"/>
                  </a:ext>
                </a:extLst>
              </p:cNvPr>
              <p:cNvSpPr txBox="1"/>
              <p:nvPr/>
            </p:nvSpPr>
            <p:spPr>
              <a:xfrm>
                <a:off x="7410039" y="2917018"/>
                <a:ext cx="261610" cy="34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244A4E6-333E-796F-A9EF-D49C34EDA33A}"/>
                  </a:ext>
                </a:extLst>
              </p:cNvPr>
              <p:cNvSpPr txBox="1"/>
              <p:nvPr/>
            </p:nvSpPr>
            <p:spPr>
              <a:xfrm>
                <a:off x="7704446" y="2677720"/>
                <a:ext cx="300082" cy="34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BACE367-6991-BD93-B37F-3BA0D3CE7520}"/>
                  </a:ext>
                </a:extLst>
              </p:cNvPr>
              <p:cNvSpPr txBox="1"/>
              <p:nvPr/>
            </p:nvSpPr>
            <p:spPr>
              <a:xfrm>
                <a:off x="7488649" y="3450191"/>
                <a:ext cx="261610" cy="341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75B3973C-A899-7A1C-C204-17168532C5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58075" y="2666846"/>
                <a:ext cx="0" cy="944636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F7E5E4C9-D488-C082-2C29-E66989652875}"/>
                  </a:ext>
                </a:extLst>
              </p:cNvPr>
              <p:cNvCxnSpPr>
                <a:cxnSpLocks/>
                <a:stCxn id="32" idx="2"/>
              </p:cNvCxnSpPr>
              <p:nvPr/>
            </p:nvCxnSpPr>
            <p:spPr>
              <a:xfrm flipV="1">
                <a:off x="7458075" y="2400300"/>
                <a:ext cx="266365" cy="276071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BC20D95-6FB8-AD93-96DE-6D974B74392E}"/>
                </a:ext>
              </a:extLst>
            </p:cNvPr>
            <p:cNvSpPr txBox="1"/>
            <p:nvPr/>
          </p:nvSpPr>
          <p:spPr>
            <a:xfrm>
              <a:off x="6462988" y="2283566"/>
              <a:ext cx="304892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>
                  <a:latin typeface="Symbol" panose="05050102010706020507" pitchFamily="18" charset="2"/>
                </a:rPr>
                <a:t>q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3202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54DE9-8F3A-4065-39ED-9A5828D11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1D2AD-8967-6357-D0A7-1A647967B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024403"/>
            <a:ext cx="5787740" cy="4677110"/>
          </a:xfrm>
        </p:spPr>
        <p:txBody>
          <a:bodyPr/>
          <a:lstStyle/>
          <a:p>
            <a:r>
              <a:rPr lang="en-US" dirty="0"/>
              <a:t>Automated scan of a source throughout the field of view</a:t>
            </a:r>
          </a:p>
          <a:p>
            <a:r>
              <a:rPr lang="en-US" dirty="0"/>
              <a:t>Find each peak location and integrate to get response</a:t>
            </a:r>
          </a:p>
          <a:p>
            <a:r>
              <a:rPr lang="en-US" dirty="0"/>
              <a:t>Plot result vs location</a:t>
            </a:r>
          </a:p>
          <a:p>
            <a:pPr lvl="1"/>
            <a:r>
              <a:rPr lang="en-US" dirty="0"/>
              <a:t>Response map</a:t>
            </a:r>
          </a:p>
          <a:p>
            <a:r>
              <a:rPr lang="en-US" dirty="0"/>
              <a:t>Repeat at multiple energies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80FDFB-3B13-1A11-33BA-E0AB6FB8D0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" r="9972"/>
          <a:stretch/>
        </p:blipFill>
        <p:spPr>
          <a:xfrm>
            <a:off x="4566383" y="4578562"/>
            <a:ext cx="2752725" cy="22459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3A04F9-A05E-C8D4-C731-11099C58A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873" y="3248768"/>
            <a:ext cx="4190170" cy="36092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120FA37-804E-A301-99D8-9EC818AD6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10293"/>
            <a:ext cx="2773327" cy="27908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EF25A4E-A141-8EF4-4959-9C7D63D45F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2636" y="210293"/>
            <a:ext cx="2800350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02915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9" id="{6EB95C59-BDD5-5C40-971B-727A997B01D4}" vid="{7DE78278-7085-5245-A271-A8AB5B4057CD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6BFB3AB80EA044897B163D651BE7CF" ma:contentTypeVersion="12" ma:contentTypeDescription="Create a new document." ma:contentTypeScope="" ma:versionID="5ccae34aae965e24db62e9729d4dd5e4">
  <xsd:schema xmlns:xsd="http://www.w3.org/2001/XMLSchema" xmlns:xs="http://www.w3.org/2001/XMLSchema" xmlns:p="http://schemas.microsoft.com/office/2006/metadata/properties" xmlns:ns2="38e4deb0-de08-4adb-aafc-d8ff02544178" targetNamespace="http://schemas.microsoft.com/office/2006/metadata/properties" ma:root="true" ma:fieldsID="73e7bd080f35e63ea4fc24c5765ee755" ns2:_="">
    <xsd:import namespace="38e4deb0-de08-4adb-aafc-d8ff025441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e4deb0-de08-4adb-aafc-d8ff025441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A20C22-D077-412B-81BA-8B2541026FAD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38e4deb0-de08-4adb-aafc-d8ff02544178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14FB6BD-000C-41AF-9DE8-4264F777F3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8EF5AA9-B8DF-4DC7-90A1-A91BA595B6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e4deb0-de08-4adb-aafc-d8ff025441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ORNL-Presentation-16x9-Template</Template>
  <TotalTime>5494</TotalTime>
  <Words>1555</Words>
  <Application>Microsoft Office PowerPoint</Application>
  <PresentationFormat>Widescreen</PresentationFormat>
  <Paragraphs>332</Paragraphs>
  <Slides>25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Arial Black</vt:lpstr>
      <vt:lpstr>Cambria Math</vt:lpstr>
      <vt:lpstr>Century Gothic</vt:lpstr>
      <vt:lpstr>Symbol</vt:lpstr>
      <vt:lpstr>Times New Roman</vt:lpstr>
      <vt:lpstr>ORNL</vt:lpstr>
      <vt:lpstr>KGPlot</vt:lpstr>
      <vt:lpstr> Advances in gamma-ray imaging for holdup determination</vt:lpstr>
      <vt:lpstr>Holdup: stuff you don’t want to be there, but is </vt:lpstr>
      <vt:lpstr>Baseline approach: Generalized Gamma Holdup (GGH)</vt:lpstr>
      <vt:lpstr>Gamma-Ray Imaging Assay</vt:lpstr>
      <vt:lpstr>Multi-view Imaging Assay with Contextual Information</vt:lpstr>
      <vt:lpstr>Coded-aperture imaging¹</vt:lpstr>
      <vt:lpstr>Gamma-Ray Imaging </vt:lpstr>
      <vt:lpstr>Quantitation requires calibration</vt:lpstr>
      <vt:lpstr>Calibration</vt:lpstr>
      <vt:lpstr>Simulations</vt:lpstr>
      <vt:lpstr>Generate scene-specific correction from wide-field cube</vt:lpstr>
      <vt:lpstr>Is it Quantitative?</vt:lpstr>
      <vt:lpstr>Scene Data Fusion (LBNL)</vt:lpstr>
      <vt:lpstr>SLAM</vt:lpstr>
      <vt:lpstr>From fixed locations collect gamma-ray data</vt:lpstr>
      <vt:lpstr>General Approach</vt:lpstr>
      <vt:lpstr>“Early-Fusion” Data Projection</vt:lpstr>
      <vt:lpstr>Iterative Reconstruction (MLEM)</vt:lpstr>
      <vt:lpstr>MLEM Can Be Computationally Expensive</vt:lpstr>
      <vt:lpstr>Sample MLEM results</vt:lpstr>
      <vt:lpstr>Config 1 – Single source, center field of view</vt:lpstr>
      <vt:lpstr>Apply prior knowledge to analysis </vt:lpstr>
      <vt:lpstr>Preliminary Results – Configuration 1+3</vt:lpstr>
      <vt:lpstr>Voxel alignment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Ziock, Klaus-Peter</dc:creator>
  <cp:keywords/>
  <dc:description/>
  <cp:lastModifiedBy>Ziock, Klaus-Peter</cp:lastModifiedBy>
  <cp:revision>33</cp:revision>
  <cp:lastPrinted>2023-05-18T13:51:56Z</cp:lastPrinted>
  <dcterms:created xsi:type="dcterms:W3CDTF">2023-05-11T11:54:15Z</dcterms:created>
  <dcterms:modified xsi:type="dcterms:W3CDTF">2023-08-15T15:13:21Z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0x010100436BFB3AB80EA044897B163D651BE7CF</vt:lpwstr>
  </property>
  <property fmtid="{D5CDD505-2E9C-101B-9397-08002B2CF9AE}" pid="3" name="Order">
    <vt:r8>18100</vt:r8>
  </property>
  <property fmtid="{D5CDD505-2E9C-101B-9397-08002B2CF9AE}" pid="4" name="GUID">
    <vt:lpwstr>42b6f0ba-36c8-4301-8891-17ebf0c53400</vt:lpwstr>
  </property>
</Properties>
</file>