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56"/>
  </p:notesMasterIdLst>
  <p:sldIdLst>
    <p:sldId id="294" r:id="rId3"/>
    <p:sldId id="301" r:id="rId4"/>
    <p:sldId id="1057" r:id="rId5"/>
    <p:sldId id="1005" r:id="rId6"/>
    <p:sldId id="296" r:id="rId7"/>
    <p:sldId id="297" r:id="rId8"/>
    <p:sldId id="1056" r:id="rId9"/>
    <p:sldId id="298" r:id="rId10"/>
    <p:sldId id="667" r:id="rId11"/>
    <p:sldId id="998" r:id="rId12"/>
    <p:sldId id="1002" r:id="rId13"/>
    <p:sldId id="1060" r:id="rId14"/>
    <p:sldId id="1033" r:id="rId15"/>
    <p:sldId id="1035" r:id="rId16"/>
    <p:sldId id="1058" r:id="rId17"/>
    <p:sldId id="1036" r:id="rId18"/>
    <p:sldId id="1042" r:id="rId19"/>
    <p:sldId id="1007" r:id="rId20"/>
    <p:sldId id="1029" r:id="rId21"/>
    <p:sldId id="1008" r:id="rId22"/>
    <p:sldId id="1012" r:id="rId23"/>
    <p:sldId id="1009" r:id="rId24"/>
    <p:sldId id="1010" r:id="rId25"/>
    <p:sldId id="1019" r:id="rId26"/>
    <p:sldId id="1023" r:id="rId27"/>
    <p:sldId id="1024" r:id="rId28"/>
    <p:sldId id="1025" r:id="rId29"/>
    <p:sldId id="1043" r:id="rId30"/>
    <p:sldId id="1059" r:id="rId31"/>
    <p:sldId id="1062" r:id="rId32"/>
    <p:sldId id="1061" r:id="rId33"/>
    <p:sldId id="1063" r:id="rId34"/>
    <p:sldId id="1064" r:id="rId35"/>
    <p:sldId id="1048" r:id="rId36"/>
    <p:sldId id="999" r:id="rId37"/>
    <p:sldId id="1054" r:id="rId38"/>
    <p:sldId id="1044" r:id="rId39"/>
    <p:sldId id="1047" r:id="rId40"/>
    <p:sldId id="307" r:id="rId41"/>
    <p:sldId id="309" r:id="rId42"/>
    <p:sldId id="300" r:id="rId43"/>
    <p:sldId id="302" r:id="rId44"/>
    <p:sldId id="306" r:id="rId45"/>
    <p:sldId id="312" r:id="rId46"/>
    <p:sldId id="1053" r:id="rId47"/>
    <p:sldId id="385" r:id="rId48"/>
    <p:sldId id="386" r:id="rId49"/>
    <p:sldId id="383" r:id="rId50"/>
    <p:sldId id="328" r:id="rId51"/>
    <p:sldId id="258" r:id="rId52"/>
    <p:sldId id="384" r:id="rId53"/>
    <p:sldId id="1065" r:id="rId54"/>
    <p:sldId id="103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13" autoAdjust="0"/>
    <p:restoredTop sz="94660"/>
  </p:normalViewPr>
  <p:slideViewPr>
    <p:cSldViewPr snapToGrid="0">
      <p:cViewPr varScale="1">
        <p:scale>
          <a:sx n="111" d="100"/>
          <a:sy n="111" d="100"/>
        </p:scale>
        <p:origin x="504" y="20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9EBFBD68-1F2E-45E9-BC07-DFBF72C1F3F7}" type="datetimeFigureOut">
              <a:rPr lang="en-US" smtClean="0"/>
              <a:t>8/2/23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40165-9C5F-42B6-A9C8-28E6572FC63F}" type="slidenum">
              <a:rPr lang="en-US" smtClean="0"/>
              <a:t>‹#›</a:t>
            </a:fld>
            <a:endParaRPr lang="en-US"/>
          </a:p>
        </p:txBody>
      </p:sp>
    </p:spTree>
    <p:extLst>
      <p:ext uri="{BB962C8B-B14F-4D97-AF65-F5344CB8AC3E}">
        <p14:creationId xmlns:p14="http://schemas.microsoft.com/office/powerpoint/2010/main" val="1496675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BC8CE38-B7BC-4120-ADF0-6723C9C7A4EE}" type="slidenum">
              <a:rPr lang="en-IE" smtClean="0"/>
              <a:t>13</a:t>
            </a:fld>
            <a:endParaRPr lang="en-IE"/>
          </a:p>
        </p:txBody>
      </p:sp>
    </p:spTree>
    <p:extLst>
      <p:ext uri="{BB962C8B-B14F-4D97-AF65-F5344CB8AC3E}">
        <p14:creationId xmlns:p14="http://schemas.microsoft.com/office/powerpoint/2010/main" val="60306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7/19/23</a:t>
            </a:r>
          </a:p>
        </p:txBody>
      </p:sp>
      <p:sp>
        <p:nvSpPr>
          <p:cNvPr id="9" name="Footer Placeholder 4"/>
          <p:cNvSpPr>
            <a:spLocks noGrp="1"/>
          </p:cNvSpPr>
          <p:nvPr>
            <p:ph type="ftr" sz="quarter" idx="3"/>
          </p:nvPr>
        </p:nvSpPr>
        <p:spPr>
          <a:xfrm>
            <a:off x="2040804"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 Gourlay IMCC Summary - MDP General Meeting</a:t>
            </a:r>
            <a:endParaRPr lang="en-US" b="1"/>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536850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C8453-85EB-E615-4403-B7E0576B17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DC7066-DA2F-773F-83CD-E1597DC808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513F7D-F04D-A738-2B6E-458DB82EB2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0F9837-5109-7B2E-6B9E-86D4E995B50A}"/>
              </a:ext>
            </a:extLst>
          </p:cNvPr>
          <p:cNvSpPr>
            <a:spLocks noGrp="1"/>
          </p:cNvSpPr>
          <p:nvPr>
            <p:ph type="dt" sz="half" idx="10"/>
          </p:nvPr>
        </p:nvSpPr>
        <p:spPr/>
        <p:txBody>
          <a:bodyPr/>
          <a:lstStyle/>
          <a:p>
            <a:r>
              <a:rPr lang="en-US"/>
              <a:t>7/19/23</a:t>
            </a:r>
          </a:p>
        </p:txBody>
      </p:sp>
      <p:sp>
        <p:nvSpPr>
          <p:cNvPr id="6" name="Footer Placeholder 5">
            <a:extLst>
              <a:ext uri="{FF2B5EF4-FFF2-40B4-BE49-F238E27FC236}">
                <a16:creationId xmlns:a16="http://schemas.microsoft.com/office/drawing/2014/main" id="{4A55F822-BAF6-E701-5A22-0E78CF38CAAA}"/>
              </a:ext>
            </a:extLst>
          </p:cNvPr>
          <p:cNvSpPr>
            <a:spLocks noGrp="1"/>
          </p:cNvSpPr>
          <p:nvPr>
            <p:ph type="ftr" sz="quarter" idx="11"/>
          </p:nvPr>
        </p:nvSpPr>
        <p:spPr/>
        <p:txBody>
          <a:bodyPr/>
          <a:lstStyle/>
          <a:p>
            <a:r>
              <a:rPr lang="en-US"/>
              <a:t>S. Gourlay IMCC Summary - MDP General Meeting</a:t>
            </a:r>
          </a:p>
        </p:txBody>
      </p:sp>
      <p:sp>
        <p:nvSpPr>
          <p:cNvPr id="7" name="Slide Number Placeholder 6">
            <a:extLst>
              <a:ext uri="{FF2B5EF4-FFF2-40B4-BE49-F238E27FC236}">
                <a16:creationId xmlns:a16="http://schemas.microsoft.com/office/drawing/2014/main" id="{73B0D9ED-36E5-93FC-1EA2-DF74C6D5314D}"/>
              </a:ext>
            </a:extLst>
          </p:cNvPr>
          <p:cNvSpPr>
            <a:spLocks noGrp="1"/>
          </p:cNvSpPr>
          <p:nvPr>
            <p:ph type="sldNum" sz="quarter" idx="12"/>
          </p:nvPr>
        </p:nvSpPr>
        <p:spPr/>
        <p:txBody>
          <a:bodyPr/>
          <a:lstStyle/>
          <a:p>
            <a:fld id="{A94A62BF-AF33-4134-87FE-95D37BADEB55}" type="slidenum">
              <a:rPr lang="en-US" smtClean="0"/>
              <a:t>‹#›</a:t>
            </a:fld>
            <a:endParaRPr lang="en-US"/>
          </a:p>
        </p:txBody>
      </p:sp>
    </p:spTree>
    <p:extLst>
      <p:ext uri="{BB962C8B-B14F-4D97-AF65-F5344CB8AC3E}">
        <p14:creationId xmlns:p14="http://schemas.microsoft.com/office/powerpoint/2010/main" val="4215773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2DFCE-C5D6-3824-B3DA-039506BDF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1706E8-F0E2-A3DA-CC5A-4FA3FD8E67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BFD0F8-860C-BCC3-3A5F-6363AC079A22}"/>
              </a:ext>
            </a:extLst>
          </p:cNvPr>
          <p:cNvSpPr>
            <a:spLocks noGrp="1"/>
          </p:cNvSpPr>
          <p:nvPr>
            <p:ph type="dt" sz="half" idx="10"/>
          </p:nvPr>
        </p:nvSpPr>
        <p:spPr/>
        <p:txBody>
          <a:bodyPr/>
          <a:lstStyle/>
          <a:p>
            <a:r>
              <a:rPr lang="en-US"/>
              <a:t>7/19/23</a:t>
            </a:r>
          </a:p>
        </p:txBody>
      </p:sp>
      <p:sp>
        <p:nvSpPr>
          <p:cNvPr id="5" name="Footer Placeholder 4">
            <a:extLst>
              <a:ext uri="{FF2B5EF4-FFF2-40B4-BE49-F238E27FC236}">
                <a16:creationId xmlns:a16="http://schemas.microsoft.com/office/drawing/2014/main" id="{5722A324-E55E-7203-EF30-743BBBD8E086}"/>
              </a:ext>
            </a:extLst>
          </p:cNvPr>
          <p:cNvSpPr>
            <a:spLocks noGrp="1"/>
          </p:cNvSpPr>
          <p:nvPr>
            <p:ph type="ftr" sz="quarter" idx="11"/>
          </p:nvPr>
        </p:nvSpPr>
        <p:spPr/>
        <p:txBody>
          <a:bodyPr/>
          <a:lstStyle/>
          <a:p>
            <a:r>
              <a:rPr lang="en-US"/>
              <a:t>S. Gourlay IMCC Summary - MDP General Meeting</a:t>
            </a:r>
          </a:p>
        </p:txBody>
      </p:sp>
      <p:sp>
        <p:nvSpPr>
          <p:cNvPr id="6" name="Slide Number Placeholder 5">
            <a:extLst>
              <a:ext uri="{FF2B5EF4-FFF2-40B4-BE49-F238E27FC236}">
                <a16:creationId xmlns:a16="http://schemas.microsoft.com/office/drawing/2014/main" id="{BAF8BC66-8D8F-059C-6F16-0DADC2C26FDB}"/>
              </a:ext>
            </a:extLst>
          </p:cNvPr>
          <p:cNvSpPr>
            <a:spLocks noGrp="1"/>
          </p:cNvSpPr>
          <p:nvPr>
            <p:ph type="sldNum" sz="quarter" idx="12"/>
          </p:nvPr>
        </p:nvSpPr>
        <p:spPr/>
        <p:txBody>
          <a:bodyPr/>
          <a:lstStyle/>
          <a:p>
            <a:fld id="{A94A62BF-AF33-4134-87FE-95D37BADEB55}" type="slidenum">
              <a:rPr lang="en-US" smtClean="0"/>
              <a:t>‹#›</a:t>
            </a:fld>
            <a:endParaRPr lang="en-US"/>
          </a:p>
        </p:txBody>
      </p:sp>
    </p:spTree>
    <p:extLst>
      <p:ext uri="{BB962C8B-B14F-4D97-AF65-F5344CB8AC3E}">
        <p14:creationId xmlns:p14="http://schemas.microsoft.com/office/powerpoint/2010/main" val="3717435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77DA8F-8687-D515-788A-82EA1124BD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EBE9D1-C050-597C-1058-D532AB9C0E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EE5AEC-578B-86FC-5EB1-95C382BF0BEA}"/>
              </a:ext>
            </a:extLst>
          </p:cNvPr>
          <p:cNvSpPr>
            <a:spLocks noGrp="1"/>
          </p:cNvSpPr>
          <p:nvPr>
            <p:ph type="dt" sz="half" idx="10"/>
          </p:nvPr>
        </p:nvSpPr>
        <p:spPr/>
        <p:txBody>
          <a:bodyPr/>
          <a:lstStyle/>
          <a:p>
            <a:r>
              <a:rPr lang="en-US"/>
              <a:t>7/19/23</a:t>
            </a:r>
          </a:p>
        </p:txBody>
      </p:sp>
      <p:sp>
        <p:nvSpPr>
          <p:cNvPr id="5" name="Footer Placeholder 4">
            <a:extLst>
              <a:ext uri="{FF2B5EF4-FFF2-40B4-BE49-F238E27FC236}">
                <a16:creationId xmlns:a16="http://schemas.microsoft.com/office/drawing/2014/main" id="{640D094C-0C9C-0CF1-5D42-DF96C3E72926}"/>
              </a:ext>
            </a:extLst>
          </p:cNvPr>
          <p:cNvSpPr>
            <a:spLocks noGrp="1"/>
          </p:cNvSpPr>
          <p:nvPr>
            <p:ph type="ftr" sz="quarter" idx="11"/>
          </p:nvPr>
        </p:nvSpPr>
        <p:spPr/>
        <p:txBody>
          <a:bodyPr/>
          <a:lstStyle/>
          <a:p>
            <a:r>
              <a:rPr lang="en-US"/>
              <a:t>S. Gourlay IMCC Summary - MDP General Meeting</a:t>
            </a:r>
          </a:p>
        </p:txBody>
      </p:sp>
      <p:sp>
        <p:nvSpPr>
          <p:cNvPr id="6" name="Slide Number Placeholder 5">
            <a:extLst>
              <a:ext uri="{FF2B5EF4-FFF2-40B4-BE49-F238E27FC236}">
                <a16:creationId xmlns:a16="http://schemas.microsoft.com/office/drawing/2014/main" id="{0FD54FB2-FE88-2F9F-8D4F-7FD1E3C8FBEA}"/>
              </a:ext>
            </a:extLst>
          </p:cNvPr>
          <p:cNvSpPr>
            <a:spLocks noGrp="1"/>
          </p:cNvSpPr>
          <p:nvPr>
            <p:ph type="sldNum" sz="quarter" idx="12"/>
          </p:nvPr>
        </p:nvSpPr>
        <p:spPr/>
        <p:txBody>
          <a:bodyPr/>
          <a:lstStyle/>
          <a:p>
            <a:fld id="{A94A62BF-AF33-4134-87FE-95D37BADEB55}" type="slidenum">
              <a:rPr lang="en-US" smtClean="0"/>
              <a:t>‹#›</a:t>
            </a:fld>
            <a:endParaRPr lang="en-US"/>
          </a:p>
        </p:txBody>
      </p:sp>
    </p:spTree>
    <p:extLst>
      <p:ext uri="{BB962C8B-B14F-4D97-AF65-F5344CB8AC3E}">
        <p14:creationId xmlns:p14="http://schemas.microsoft.com/office/powerpoint/2010/main" val="3458586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1397150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0" marR="0" indent="0" algn="l" defTabSz="609585" rtl="0" eaLnBrk="1" fontAlgn="base" latinLnBrk="0" hangingPunct="1">
              <a:lnSpc>
                <a:spcPct val="100000"/>
              </a:lnSpc>
              <a:spcBef>
                <a:spcPts val="1312"/>
              </a:spcBef>
              <a:spcAft>
                <a:spcPct val="0"/>
              </a:spcAft>
              <a:buClrTx/>
              <a:buSzTx/>
              <a:buFont typeface="Arial" charset="0"/>
              <a:buNone/>
              <a:tabLst/>
              <a:defRPr sz="2400">
                <a:solidFill>
                  <a:srgbClr val="505050"/>
                </a:solidFill>
              </a:defRPr>
            </a:lvl1pPr>
            <a:lvl2pPr marL="683667" indent="-306910">
              <a:spcBef>
                <a:spcPts val="1312"/>
              </a:spcBef>
              <a:defRPr sz="2133">
                <a:solidFill>
                  <a:srgbClr val="505050"/>
                </a:solidFill>
              </a:defRPr>
            </a:lvl2pPr>
            <a:lvl3pPr marL="1071007" indent="-306910">
              <a:spcBef>
                <a:spcPts val="1312"/>
              </a:spcBef>
              <a:defRPr sz="2000">
                <a:solidFill>
                  <a:srgbClr val="505050"/>
                </a:solidFill>
              </a:defRPr>
            </a:lvl3pPr>
            <a:lvl4pPr marL="1447764" indent="-304792">
              <a:spcBef>
                <a:spcPts val="1312"/>
              </a:spcBef>
              <a:defRPr sz="1867">
                <a:solidFill>
                  <a:srgbClr val="505050"/>
                </a:solidFill>
              </a:defRPr>
            </a:lvl4pPr>
            <a:lvl5pPr marL="1826638" indent="-306910">
              <a:spcBef>
                <a:spcPts val="1312"/>
              </a:spcBef>
              <a:buFont typeface="Arial"/>
              <a:buChar char="•"/>
              <a:defRPr sz="1867">
                <a:solidFill>
                  <a:srgbClr val="505050"/>
                </a:solidFill>
              </a:defRPr>
            </a:lvl5pPr>
            <a:lvl6pPr>
              <a:defRPr sz="2400"/>
            </a:lvl6pPr>
            <a:lvl7pPr>
              <a:defRPr sz="2400"/>
            </a:lvl7pPr>
            <a:lvl8pPr>
              <a:defRPr sz="2400"/>
            </a:lvl8pPr>
            <a:lvl9pPr>
              <a:defRPr sz="2400"/>
            </a:lvl9pPr>
          </a:lstStyle>
          <a:p>
            <a:pPr marL="306910" marR="0" lvl="0"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Click to edit Master text styles</a:t>
            </a:r>
          </a:p>
          <a:p>
            <a:pPr marL="306910" marR="0" lvl="1"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Second level</a:t>
            </a:r>
          </a:p>
          <a:p>
            <a:pPr marL="306910" marR="0" lvl="2"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Third level</a:t>
            </a:r>
          </a:p>
          <a:p>
            <a:pPr marL="306910" marR="0" lvl="3"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Fourth level</a:t>
            </a:r>
          </a:p>
          <a:p>
            <a:pPr marL="306910" marR="0" lvl="4"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marR="0" indent="-306910" algn="l" defTabSz="609585" rtl="0" eaLnBrk="1" fontAlgn="base" latinLnBrk="0" hangingPunct="1">
              <a:lnSpc>
                <a:spcPct val="100000"/>
              </a:lnSpc>
              <a:spcBef>
                <a:spcPts val="1312"/>
              </a:spcBef>
              <a:spcAft>
                <a:spcPct val="0"/>
              </a:spcAft>
              <a:buClrTx/>
              <a:buSzTx/>
              <a:buFont typeface="Arial" charset="0"/>
              <a:buChar char="•"/>
              <a:tabLst/>
              <a:defRPr sz="2400">
                <a:solidFill>
                  <a:srgbClr val="505050"/>
                </a:solidFill>
              </a:defRPr>
            </a:lvl1pPr>
            <a:lvl2pPr marL="683667" indent="-306910">
              <a:spcBef>
                <a:spcPts val="1312"/>
              </a:spcBef>
              <a:defRPr sz="2133">
                <a:solidFill>
                  <a:srgbClr val="505050"/>
                </a:solidFill>
              </a:defRPr>
            </a:lvl2pPr>
            <a:lvl3pPr marL="1075240" indent="-304792">
              <a:spcBef>
                <a:spcPts val="1312"/>
              </a:spcBef>
              <a:defRPr sz="2000">
                <a:solidFill>
                  <a:srgbClr val="505050"/>
                </a:solidFill>
              </a:defRPr>
            </a:lvl3pPr>
            <a:lvl4pPr marL="1449881" indent="-304792">
              <a:spcBef>
                <a:spcPts val="1312"/>
              </a:spcBef>
              <a:defRPr sz="1867">
                <a:solidFill>
                  <a:srgbClr val="505050"/>
                </a:solidFill>
              </a:defRPr>
            </a:lvl4pPr>
            <a:lvl5pPr marL="1826638" indent="-304792">
              <a:spcBef>
                <a:spcPts val="1312"/>
              </a:spcBef>
              <a:buFont typeface="Arial"/>
              <a:buChar char="•"/>
              <a:defRPr sz="1867">
                <a:solidFill>
                  <a:srgbClr val="505050"/>
                </a:solidFill>
              </a:defRPr>
            </a:lvl5pPr>
            <a:lvl6pPr>
              <a:defRPr sz="2400"/>
            </a:lvl6pPr>
            <a:lvl7pPr>
              <a:defRPr sz="2400"/>
            </a:lvl7pPr>
            <a:lvl8pPr>
              <a:defRPr sz="2400"/>
            </a:lvl8pPr>
            <a:lvl9pPr>
              <a:defRPr sz="2400"/>
            </a:lvl9pPr>
          </a:lstStyle>
          <a:p>
            <a:pPr marL="306910" marR="0" lvl="0"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Click to edit Master text styles</a:t>
            </a:r>
          </a:p>
          <a:p>
            <a:pPr marL="306910" marR="0" lvl="1"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Second level</a:t>
            </a:r>
          </a:p>
          <a:p>
            <a:pPr marL="306910" marR="0" lvl="2"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Third level</a:t>
            </a:r>
          </a:p>
          <a:p>
            <a:pPr marL="306910" marR="0" lvl="3"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Fourth level</a:t>
            </a:r>
          </a:p>
          <a:p>
            <a:pPr marL="306910" marR="0" lvl="4"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7/19/23</a:t>
            </a:r>
            <a:endParaRPr lang="en-US" dirty="0"/>
          </a:p>
        </p:txBody>
      </p:sp>
      <p:sp>
        <p:nvSpPr>
          <p:cNvPr id="12" name="Footer Placeholder 4"/>
          <p:cNvSpPr>
            <a:spLocks noGrp="1"/>
          </p:cNvSpPr>
          <p:nvPr>
            <p:ph type="ftr" sz="quarter" idx="3"/>
          </p:nvPr>
        </p:nvSpPr>
        <p:spPr>
          <a:xfrm>
            <a:off x="2040803"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 Gourlay IMCC Summary - MDP General Meeting</a:t>
            </a:r>
            <a:endParaRPr lang="en-US" b="1" dirty="0"/>
          </a:p>
        </p:txBody>
      </p:sp>
      <p:sp>
        <p:nvSpPr>
          <p:cNvPr id="13"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022783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pic>
        <p:nvPicPr>
          <p:cNvPr id="7" name="Image 8" descr="MUON-Slide-graphBase-pagebottom.jpg">
            <a:extLst>
              <a:ext uri="{FF2B5EF4-FFF2-40B4-BE49-F238E27FC236}">
                <a16:creationId xmlns:a16="http://schemas.microsoft.com/office/drawing/2014/main" id="{7D778939-8B13-43AF-8AF7-8788191E9451}"/>
              </a:ext>
            </a:extLst>
          </p:cNvPr>
          <p:cNvPicPr>
            <a:picLocks noChangeAspect="1"/>
          </p:cNvPicPr>
          <p:nvPr userDrawn="1"/>
        </p:nvPicPr>
        <p:blipFill>
          <a:blip r:embed="rId2"/>
          <a:stretch>
            <a:fillRect/>
          </a:stretch>
        </p:blipFill>
        <p:spPr>
          <a:xfrm>
            <a:off x="249545" y="6197828"/>
            <a:ext cx="11951695" cy="663982"/>
          </a:xfrm>
          <a:prstGeom prst="rect">
            <a:avLst/>
          </a:prstGeom>
        </p:spPr>
      </p:pic>
      <p:sp>
        <p:nvSpPr>
          <p:cNvPr id="2" name="Titolo 1">
            <a:extLst>
              <a:ext uri="{FF2B5EF4-FFF2-40B4-BE49-F238E27FC236}">
                <a16:creationId xmlns:a16="http://schemas.microsoft.com/office/drawing/2014/main" id="{B639B343-3074-D172-8024-D25E93EA8457}"/>
              </a:ext>
            </a:extLst>
          </p:cNvPr>
          <p:cNvSpPr>
            <a:spLocks noGrp="1"/>
          </p:cNvSpPr>
          <p:nvPr>
            <p:ph type="title"/>
          </p:nvPr>
        </p:nvSpPr>
        <p:spPr/>
        <p:txBody>
          <a:bodyPr/>
          <a:lstStyle/>
          <a:p>
            <a:r>
              <a:rPr lang="it-IT"/>
              <a:t>Fare clic per modificare lo stile del titolo dello schema</a:t>
            </a:r>
            <a:endParaRPr lang="en-GB"/>
          </a:p>
        </p:txBody>
      </p:sp>
      <p:sp>
        <p:nvSpPr>
          <p:cNvPr id="4" name="Segnaposto data 3">
            <a:extLst>
              <a:ext uri="{FF2B5EF4-FFF2-40B4-BE49-F238E27FC236}">
                <a16:creationId xmlns:a16="http://schemas.microsoft.com/office/drawing/2014/main" id="{0F7F1C11-9F3F-A43F-E8C9-73B7A1D56B11}"/>
              </a:ext>
            </a:extLst>
          </p:cNvPr>
          <p:cNvSpPr>
            <a:spLocks noGrp="1"/>
          </p:cNvSpPr>
          <p:nvPr>
            <p:ph type="dt" sz="half" idx="10"/>
          </p:nvPr>
        </p:nvSpPr>
        <p:spPr>
          <a:xfrm>
            <a:off x="4724400" y="6356349"/>
            <a:ext cx="2743200" cy="365125"/>
          </a:xfrm>
        </p:spPr>
        <p:txBody>
          <a:bodyPr/>
          <a:lstStyle>
            <a:lvl1pPr algn="ctr">
              <a:defRPr sz="1600">
                <a:solidFill>
                  <a:schemeClr val="tx1"/>
                </a:solidFill>
              </a:defRPr>
            </a:lvl1pPr>
          </a:lstStyle>
          <a:p>
            <a:r>
              <a:rPr lang="en-US"/>
              <a:t>7/19/23</a:t>
            </a:r>
            <a:endParaRPr lang="en-GB" dirty="0"/>
          </a:p>
        </p:txBody>
      </p:sp>
      <p:sp>
        <p:nvSpPr>
          <p:cNvPr id="5" name="Segnaposto piè di pagina 4">
            <a:extLst>
              <a:ext uri="{FF2B5EF4-FFF2-40B4-BE49-F238E27FC236}">
                <a16:creationId xmlns:a16="http://schemas.microsoft.com/office/drawing/2014/main" id="{41F0CC3E-4FC7-E9EF-A590-9AA221729FEB}"/>
              </a:ext>
            </a:extLst>
          </p:cNvPr>
          <p:cNvSpPr>
            <a:spLocks noGrp="1"/>
          </p:cNvSpPr>
          <p:nvPr>
            <p:ph type="ftr" sz="quarter" idx="11"/>
          </p:nvPr>
        </p:nvSpPr>
        <p:spPr>
          <a:xfrm>
            <a:off x="838200" y="6356349"/>
            <a:ext cx="4114800" cy="365125"/>
          </a:xfrm>
        </p:spPr>
        <p:txBody>
          <a:bodyPr/>
          <a:lstStyle>
            <a:lvl1pPr algn="l">
              <a:defRPr sz="1600">
                <a:solidFill>
                  <a:schemeClr val="tx1"/>
                </a:solidFill>
              </a:defRPr>
            </a:lvl1pPr>
          </a:lstStyle>
          <a:p>
            <a:r>
              <a:rPr lang="en-GB"/>
              <a:t>S. Gourlay IMCC Summary - MDP General Meeting</a:t>
            </a:r>
            <a:endParaRPr lang="en-GB" dirty="0"/>
          </a:p>
        </p:txBody>
      </p:sp>
      <p:sp>
        <p:nvSpPr>
          <p:cNvPr id="6" name="Segnaposto numero diapositiva 5">
            <a:extLst>
              <a:ext uri="{FF2B5EF4-FFF2-40B4-BE49-F238E27FC236}">
                <a16:creationId xmlns:a16="http://schemas.microsoft.com/office/drawing/2014/main" id="{83B90B0D-2EED-5B3C-C40D-5BF16174C6F0}"/>
              </a:ext>
            </a:extLst>
          </p:cNvPr>
          <p:cNvSpPr>
            <a:spLocks noGrp="1"/>
          </p:cNvSpPr>
          <p:nvPr>
            <p:ph type="sldNum" sz="quarter" idx="12"/>
          </p:nvPr>
        </p:nvSpPr>
        <p:spPr/>
        <p:txBody>
          <a:bodyPr/>
          <a:lstStyle>
            <a:lvl1pPr>
              <a:defRPr sz="1600">
                <a:solidFill>
                  <a:schemeClr val="bg1"/>
                </a:solidFill>
              </a:defRPr>
            </a:lvl1pPr>
          </a:lstStyle>
          <a:p>
            <a:fld id="{A16AB2F8-5338-F742-A59E-35F5B82165E6}" type="slidenum">
              <a:rPr lang="en-GB" smtClean="0"/>
              <a:pPr/>
              <a:t>‹#›</a:t>
            </a:fld>
            <a:endParaRPr lang="en-GB" dirty="0"/>
          </a:p>
        </p:txBody>
      </p:sp>
      <p:pic>
        <p:nvPicPr>
          <p:cNvPr id="8" name="Immagine 7">
            <a:extLst>
              <a:ext uri="{FF2B5EF4-FFF2-40B4-BE49-F238E27FC236}">
                <a16:creationId xmlns:a16="http://schemas.microsoft.com/office/drawing/2014/main" id="{64D05607-CB33-4972-B483-4FE8FFB0209F}"/>
              </a:ext>
            </a:extLst>
          </p:cNvPr>
          <p:cNvPicPr>
            <a:picLocks noChangeAspect="1"/>
          </p:cNvPicPr>
          <p:nvPr userDrawn="1"/>
        </p:nvPicPr>
        <p:blipFill>
          <a:blip r:embed="rId3"/>
          <a:stretch>
            <a:fillRect/>
          </a:stretch>
        </p:blipFill>
        <p:spPr>
          <a:xfrm>
            <a:off x="-59389" y="0"/>
            <a:ext cx="1838908" cy="1075530"/>
          </a:xfrm>
          <a:prstGeom prst="rect">
            <a:avLst/>
          </a:prstGeom>
        </p:spPr>
      </p:pic>
    </p:spTree>
    <p:extLst>
      <p:ext uri="{BB962C8B-B14F-4D97-AF65-F5344CB8AC3E}">
        <p14:creationId xmlns:p14="http://schemas.microsoft.com/office/powerpoint/2010/main" val="942438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6" name="Espace réservé du contenu 5"/>
          <p:cNvSpPr>
            <a:spLocks noGrp="1"/>
          </p:cNvSpPr>
          <p:nvPr>
            <p:ph sz="quarter" idx="12"/>
          </p:nvPr>
        </p:nvSpPr>
        <p:spPr>
          <a:xfrm>
            <a:off x="609600" y="1701800"/>
            <a:ext cx="11074400" cy="47148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fr-FR"/>
              <a:t>S. Gourlay IMCC Summary - MDP General Meeting</a:t>
            </a:r>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1727200" y="275167"/>
            <a:ext cx="9042400" cy="1143000"/>
          </a:xfrm>
          <a:prstGeom prst="rect">
            <a:avLst/>
          </a:prstGeom>
        </p:spPr>
        <p:txBody>
          <a:bodyPr vert="horz" lIns="0" tIns="0" rIns="0" bIns="0"/>
          <a:lstStyle/>
          <a:p>
            <a:r>
              <a:rPr lang="en-US"/>
              <a:t>Click to edit Master title style</a:t>
            </a:r>
            <a:endParaRPr lang="en-GB" dirty="0"/>
          </a:p>
        </p:txBody>
      </p:sp>
    </p:spTree>
    <p:extLst>
      <p:ext uri="{BB962C8B-B14F-4D97-AF65-F5344CB8AC3E}">
        <p14:creationId xmlns:p14="http://schemas.microsoft.com/office/powerpoint/2010/main" val="2339979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201842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7/19/23</a:t>
            </a:r>
          </a:p>
        </p:txBody>
      </p:sp>
      <p:sp>
        <p:nvSpPr>
          <p:cNvPr id="9" name="Footer Placeholder 4"/>
          <p:cNvSpPr>
            <a:spLocks noGrp="1"/>
          </p:cNvSpPr>
          <p:nvPr>
            <p:ph type="ftr" sz="quarter" idx="3"/>
          </p:nvPr>
        </p:nvSpPr>
        <p:spPr>
          <a:xfrm>
            <a:off x="2040804"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 Gourlay IMCC Summary - MDP General Meeting</a:t>
            </a:r>
            <a:endParaRPr lang="en-US" b="1"/>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311243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7/19/23</a:t>
            </a:r>
          </a:p>
        </p:txBody>
      </p:sp>
      <p:sp>
        <p:nvSpPr>
          <p:cNvPr id="12" name="Footer Placeholder 4"/>
          <p:cNvSpPr>
            <a:spLocks noGrp="1"/>
          </p:cNvSpPr>
          <p:nvPr>
            <p:ph type="ftr" sz="quarter" idx="3"/>
          </p:nvPr>
        </p:nvSpPr>
        <p:spPr>
          <a:xfrm>
            <a:off x="2040803"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 Gourlay IMCC Summary - MDP General Meeting</a:t>
            </a:r>
            <a:endParaRPr lang="en-US" b="1"/>
          </a:p>
        </p:txBody>
      </p:sp>
      <p:sp>
        <p:nvSpPr>
          <p:cNvPr id="13"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Tree>
    <p:extLst>
      <p:ext uri="{BB962C8B-B14F-4D97-AF65-F5344CB8AC3E}">
        <p14:creationId xmlns:p14="http://schemas.microsoft.com/office/powerpoint/2010/main" val="285832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A88D1-98F7-A8E6-0359-16AFAAB6D3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662181-324F-7EDB-320A-1F3C64A95F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FEA10D-1F94-798C-174C-D67C7CB145F0}"/>
              </a:ext>
            </a:extLst>
          </p:cNvPr>
          <p:cNvSpPr>
            <a:spLocks noGrp="1"/>
          </p:cNvSpPr>
          <p:nvPr>
            <p:ph type="dt" sz="half" idx="10"/>
          </p:nvPr>
        </p:nvSpPr>
        <p:spPr/>
        <p:txBody>
          <a:bodyPr/>
          <a:lstStyle/>
          <a:p>
            <a:r>
              <a:rPr lang="en-US"/>
              <a:t>7/19/23</a:t>
            </a:r>
          </a:p>
        </p:txBody>
      </p:sp>
      <p:sp>
        <p:nvSpPr>
          <p:cNvPr id="5" name="Footer Placeholder 4">
            <a:extLst>
              <a:ext uri="{FF2B5EF4-FFF2-40B4-BE49-F238E27FC236}">
                <a16:creationId xmlns:a16="http://schemas.microsoft.com/office/drawing/2014/main" id="{F4FEC6E0-A5EF-BC46-DB58-9E069C2D8983}"/>
              </a:ext>
            </a:extLst>
          </p:cNvPr>
          <p:cNvSpPr>
            <a:spLocks noGrp="1"/>
          </p:cNvSpPr>
          <p:nvPr>
            <p:ph type="ftr" sz="quarter" idx="11"/>
          </p:nvPr>
        </p:nvSpPr>
        <p:spPr/>
        <p:txBody>
          <a:bodyPr/>
          <a:lstStyle/>
          <a:p>
            <a:r>
              <a:rPr lang="en-US"/>
              <a:t>S. Gourlay IMCC Summary - MDP General Meeting</a:t>
            </a:r>
          </a:p>
        </p:txBody>
      </p:sp>
      <p:sp>
        <p:nvSpPr>
          <p:cNvPr id="6" name="Slide Number Placeholder 5">
            <a:extLst>
              <a:ext uri="{FF2B5EF4-FFF2-40B4-BE49-F238E27FC236}">
                <a16:creationId xmlns:a16="http://schemas.microsoft.com/office/drawing/2014/main" id="{E2E7E449-6BA7-C525-38FB-DE66365E8271}"/>
              </a:ext>
            </a:extLst>
          </p:cNvPr>
          <p:cNvSpPr>
            <a:spLocks noGrp="1"/>
          </p:cNvSpPr>
          <p:nvPr>
            <p:ph type="sldNum" sz="quarter" idx="12"/>
          </p:nvPr>
        </p:nvSpPr>
        <p:spPr/>
        <p:txBody>
          <a:bodyPr/>
          <a:lstStyle/>
          <a:p>
            <a:fld id="{A94A62BF-AF33-4134-87FE-95D37BADEB55}" type="slidenum">
              <a:rPr lang="en-US" smtClean="0"/>
              <a:t>‹#›</a:t>
            </a:fld>
            <a:endParaRPr lang="en-US"/>
          </a:p>
        </p:txBody>
      </p:sp>
    </p:spTree>
    <p:extLst>
      <p:ext uri="{BB962C8B-B14F-4D97-AF65-F5344CB8AC3E}">
        <p14:creationId xmlns:p14="http://schemas.microsoft.com/office/powerpoint/2010/main" val="3021410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982436" y="6504215"/>
            <a:ext cx="900491" cy="241300"/>
          </a:xfrm>
        </p:spPr>
        <p:txBody>
          <a:bodyPr/>
          <a:lstStyle>
            <a:lvl1pPr>
              <a:defRPr sz="1200" smtClean="0"/>
            </a:lvl1pPr>
          </a:lstStyle>
          <a:p>
            <a:pPr>
              <a:defRPr/>
            </a:pPr>
            <a:r>
              <a:rPr lang="en-US"/>
              <a:t>7/19/23</a:t>
            </a:r>
          </a:p>
        </p:txBody>
      </p:sp>
      <p:sp>
        <p:nvSpPr>
          <p:cNvPr id="6" name="Footer Placeholder 4"/>
          <p:cNvSpPr>
            <a:spLocks noGrp="1"/>
          </p:cNvSpPr>
          <p:nvPr>
            <p:ph type="ftr" sz="quarter" idx="17"/>
          </p:nvPr>
        </p:nvSpPr>
        <p:spPr>
          <a:xfrm>
            <a:off x="2040806" y="6504215"/>
            <a:ext cx="8349492" cy="250031"/>
          </a:xfrm>
        </p:spPr>
        <p:txBody>
          <a:bodyPr/>
          <a:lstStyle>
            <a:lvl1pPr>
              <a:defRPr sz="1200" dirty="0" smtClean="0"/>
            </a:lvl1pPr>
          </a:lstStyle>
          <a:p>
            <a:pPr>
              <a:defRPr/>
            </a:pPr>
            <a:r>
              <a:rPr lang="en-US"/>
              <a:t>S. Gourlay IMCC Summary - MDP General Meeting</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Tree>
    <p:extLst>
      <p:ext uri="{BB962C8B-B14F-4D97-AF65-F5344CB8AC3E}">
        <p14:creationId xmlns:p14="http://schemas.microsoft.com/office/powerpoint/2010/main" val="4089655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7/19/23</a:t>
            </a:r>
          </a:p>
        </p:txBody>
      </p:sp>
      <p:sp>
        <p:nvSpPr>
          <p:cNvPr id="9" name="Footer Placeholder 4"/>
          <p:cNvSpPr>
            <a:spLocks noGrp="1"/>
          </p:cNvSpPr>
          <p:nvPr>
            <p:ph type="ftr" sz="quarter" idx="3"/>
          </p:nvPr>
        </p:nvSpPr>
        <p:spPr>
          <a:xfrm>
            <a:off x="2040804" y="6504216"/>
            <a:ext cx="833594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 Gourlay IMCC Summary - MDP General Meeting</a:t>
            </a:r>
            <a:endParaRPr lang="en-US" b="1"/>
          </a:p>
        </p:txBody>
      </p:sp>
      <p:sp>
        <p:nvSpPr>
          <p:cNvPr id="11"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Tree>
    <p:extLst>
      <p:ext uri="{BB962C8B-B14F-4D97-AF65-F5344CB8AC3E}">
        <p14:creationId xmlns:p14="http://schemas.microsoft.com/office/powerpoint/2010/main" val="3528826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5"/>
            <a:ext cx="900491" cy="241300"/>
          </a:xfrm>
        </p:spPr>
        <p:txBody>
          <a:bodyPr/>
          <a:lstStyle>
            <a:lvl1pPr>
              <a:defRPr sz="1200"/>
            </a:lvl1pPr>
          </a:lstStyle>
          <a:p>
            <a:pPr>
              <a:defRPr/>
            </a:pPr>
            <a:r>
              <a:rPr lang="en-US"/>
              <a:t>7/19/23</a:t>
            </a:r>
          </a:p>
        </p:txBody>
      </p:sp>
      <p:sp>
        <p:nvSpPr>
          <p:cNvPr id="4" name="Footer Placeholder 3"/>
          <p:cNvSpPr>
            <a:spLocks noGrp="1"/>
          </p:cNvSpPr>
          <p:nvPr>
            <p:ph type="ftr" sz="quarter" idx="11"/>
          </p:nvPr>
        </p:nvSpPr>
        <p:spPr>
          <a:xfrm>
            <a:off x="2040807" y="6504216"/>
            <a:ext cx="8347199" cy="242873"/>
          </a:xfrm>
        </p:spPr>
        <p:txBody>
          <a:bodyPr/>
          <a:lstStyle>
            <a:lvl1pPr>
              <a:defRPr sz="1200"/>
            </a:lvl1pPr>
          </a:lstStyle>
          <a:p>
            <a:pPr>
              <a:defRPr/>
            </a:pPr>
            <a:r>
              <a:rPr lang="en-US"/>
              <a:t>S. Gourlay IMCC Summary - MDP General Meeting</a:t>
            </a:r>
            <a:endParaRPr lang="en-US" b="1"/>
          </a:p>
        </p:txBody>
      </p:sp>
      <p:sp>
        <p:nvSpPr>
          <p:cNvPr id="5" name="Slide Number Placeholder 4"/>
          <p:cNvSpPr>
            <a:spLocks noGrp="1"/>
          </p:cNvSpPr>
          <p:nvPr>
            <p:ph type="sldNum" sz="quarter" idx="12"/>
          </p:nvPr>
        </p:nvSpPr>
        <p:spPr/>
        <p:txBody>
          <a:bodyPr/>
          <a:lstStyle>
            <a:lvl1pPr>
              <a:defRPr sz="12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p>
        </p:txBody>
      </p:sp>
    </p:spTree>
    <p:extLst>
      <p:ext uri="{BB962C8B-B14F-4D97-AF65-F5344CB8AC3E}">
        <p14:creationId xmlns:p14="http://schemas.microsoft.com/office/powerpoint/2010/main" val="2416527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7/19/23</a:t>
            </a:r>
          </a:p>
        </p:txBody>
      </p:sp>
      <p:sp>
        <p:nvSpPr>
          <p:cNvPr id="4" name="Footer Placeholder 3"/>
          <p:cNvSpPr>
            <a:spLocks noGrp="1"/>
          </p:cNvSpPr>
          <p:nvPr>
            <p:ph type="ftr" sz="quarter" idx="11"/>
          </p:nvPr>
        </p:nvSpPr>
        <p:spPr>
          <a:xfrm>
            <a:off x="2040804" y="6504216"/>
            <a:ext cx="8363037" cy="242873"/>
          </a:xfrm>
        </p:spPr>
        <p:txBody>
          <a:bodyPr/>
          <a:lstStyle>
            <a:lvl1pPr>
              <a:defRPr/>
            </a:lvl1pPr>
          </a:lstStyle>
          <a:p>
            <a:pPr>
              <a:defRPr/>
            </a:pPr>
            <a:r>
              <a:rPr lang="en-US"/>
              <a:t>S. Gourlay IMCC Summary - MDP General Meeting</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Tree>
    <p:extLst>
      <p:ext uri="{BB962C8B-B14F-4D97-AF65-F5344CB8AC3E}">
        <p14:creationId xmlns:p14="http://schemas.microsoft.com/office/powerpoint/2010/main" val="143125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5DA7C-AEF8-9E79-DE5A-6155903BB6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B705F4-CE97-AF1A-4A4D-0D8938D494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A46FE-2F7F-3F5C-28CA-22EB68CF9538}"/>
              </a:ext>
            </a:extLst>
          </p:cNvPr>
          <p:cNvSpPr>
            <a:spLocks noGrp="1"/>
          </p:cNvSpPr>
          <p:nvPr>
            <p:ph type="dt" sz="half" idx="10"/>
          </p:nvPr>
        </p:nvSpPr>
        <p:spPr/>
        <p:txBody>
          <a:bodyPr/>
          <a:lstStyle/>
          <a:p>
            <a:r>
              <a:rPr lang="en-US"/>
              <a:t>7/19/23</a:t>
            </a:r>
          </a:p>
        </p:txBody>
      </p:sp>
      <p:sp>
        <p:nvSpPr>
          <p:cNvPr id="5" name="Footer Placeholder 4">
            <a:extLst>
              <a:ext uri="{FF2B5EF4-FFF2-40B4-BE49-F238E27FC236}">
                <a16:creationId xmlns:a16="http://schemas.microsoft.com/office/drawing/2014/main" id="{38D675AE-623D-9172-CF83-27B94DE160F3}"/>
              </a:ext>
            </a:extLst>
          </p:cNvPr>
          <p:cNvSpPr>
            <a:spLocks noGrp="1"/>
          </p:cNvSpPr>
          <p:nvPr>
            <p:ph type="ftr" sz="quarter" idx="11"/>
          </p:nvPr>
        </p:nvSpPr>
        <p:spPr/>
        <p:txBody>
          <a:bodyPr/>
          <a:lstStyle/>
          <a:p>
            <a:r>
              <a:rPr lang="en-US"/>
              <a:t>S. Gourlay IMCC Summary - MDP General Meeting</a:t>
            </a:r>
          </a:p>
        </p:txBody>
      </p:sp>
      <p:sp>
        <p:nvSpPr>
          <p:cNvPr id="6" name="Slide Number Placeholder 5">
            <a:extLst>
              <a:ext uri="{FF2B5EF4-FFF2-40B4-BE49-F238E27FC236}">
                <a16:creationId xmlns:a16="http://schemas.microsoft.com/office/drawing/2014/main" id="{37C619F0-3477-1E93-0F48-C351C97B4BE7}"/>
              </a:ext>
            </a:extLst>
          </p:cNvPr>
          <p:cNvSpPr>
            <a:spLocks noGrp="1"/>
          </p:cNvSpPr>
          <p:nvPr>
            <p:ph type="sldNum" sz="quarter" idx="12"/>
          </p:nvPr>
        </p:nvSpPr>
        <p:spPr/>
        <p:txBody>
          <a:bodyPr/>
          <a:lstStyle/>
          <a:p>
            <a:fld id="{A94A62BF-AF33-4134-87FE-95D37BADEB55}" type="slidenum">
              <a:rPr lang="en-US" smtClean="0"/>
              <a:t>‹#›</a:t>
            </a:fld>
            <a:endParaRPr lang="en-US"/>
          </a:p>
        </p:txBody>
      </p:sp>
    </p:spTree>
    <p:extLst>
      <p:ext uri="{BB962C8B-B14F-4D97-AF65-F5344CB8AC3E}">
        <p14:creationId xmlns:p14="http://schemas.microsoft.com/office/powerpoint/2010/main" val="3846336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625FE-CDD4-CD7A-CD0A-5708DA9724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954B68-4005-6115-6697-91CE44853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DD2871-5DD9-E0BB-10B6-82F29696A8B9}"/>
              </a:ext>
            </a:extLst>
          </p:cNvPr>
          <p:cNvSpPr>
            <a:spLocks noGrp="1"/>
          </p:cNvSpPr>
          <p:nvPr>
            <p:ph type="dt" sz="half" idx="10"/>
          </p:nvPr>
        </p:nvSpPr>
        <p:spPr/>
        <p:txBody>
          <a:bodyPr/>
          <a:lstStyle/>
          <a:p>
            <a:r>
              <a:rPr lang="en-US"/>
              <a:t>7/19/23</a:t>
            </a:r>
          </a:p>
        </p:txBody>
      </p:sp>
      <p:sp>
        <p:nvSpPr>
          <p:cNvPr id="5" name="Footer Placeholder 4">
            <a:extLst>
              <a:ext uri="{FF2B5EF4-FFF2-40B4-BE49-F238E27FC236}">
                <a16:creationId xmlns:a16="http://schemas.microsoft.com/office/drawing/2014/main" id="{2222F17B-CB02-3E04-9D4C-3663D42B4EC5}"/>
              </a:ext>
            </a:extLst>
          </p:cNvPr>
          <p:cNvSpPr>
            <a:spLocks noGrp="1"/>
          </p:cNvSpPr>
          <p:nvPr>
            <p:ph type="ftr" sz="quarter" idx="11"/>
          </p:nvPr>
        </p:nvSpPr>
        <p:spPr/>
        <p:txBody>
          <a:bodyPr/>
          <a:lstStyle/>
          <a:p>
            <a:r>
              <a:rPr lang="en-US"/>
              <a:t>S. Gourlay IMCC Summary - MDP General Meeting</a:t>
            </a:r>
          </a:p>
        </p:txBody>
      </p:sp>
      <p:sp>
        <p:nvSpPr>
          <p:cNvPr id="6" name="Slide Number Placeholder 5">
            <a:extLst>
              <a:ext uri="{FF2B5EF4-FFF2-40B4-BE49-F238E27FC236}">
                <a16:creationId xmlns:a16="http://schemas.microsoft.com/office/drawing/2014/main" id="{17354322-1BD5-3352-CBD8-FDA41A9D98C2}"/>
              </a:ext>
            </a:extLst>
          </p:cNvPr>
          <p:cNvSpPr>
            <a:spLocks noGrp="1"/>
          </p:cNvSpPr>
          <p:nvPr>
            <p:ph type="sldNum" sz="quarter" idx="12"/>
          </p:nvPr>
        </p:nvSpPr>
        <p:spPr/>
        <p:txBody>
          <a:bodyPr/>
          <a:lstStyle/>
          <a:p>
            <a:fld id="{A94A62BF-AF33-4134-87FE-95D37BADEB55}" type="slidenum">
              <a:rPr lang="en-US" smtClean="0"/>
              <a:t>‹#›</a:t>
            </a:fld>
            <a:endParaRPr lang="en-US"/>
          </a:p>
        </p:txBody>
      </p:sp>
    </p:spTree>
    <p:extLst>
      <p:ext uri="{BB962C8B-B14F-4D97-AF65-F5344CB8AC3E}">
        <p14:creationId xmlns:p14="http://schemas.microsoft.com/office/powerpoint/2010/main" val="2063493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C624-1BF5-9058-A8D3-37BA4F4F3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908E8-F9AF-709C-585A-6FEB162809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6E29EB-66FF-247B-17F2-40B5A0A43A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A36FA8-8A6D-6A06-BE00-D07FD6FCB365}"/>
              </a:ext>
            </a:extLst>
          </p:cNvPr>
          <p:cNvSpPr>
            <a:spLocks noGrp="1"/>
          </p:cNvSpPr>
          <p:nvPr>
            <p:ph type="dt" sz="half" idx="10"/>
          </p:nvPr>
        </p:nvSpPr>
        <p:spPr/>
        <p:txBody>
          <a:bodyPr/>
          <a:lstStyle/>
          <a:p>
            <a:r>
              <a:rPr lang="en-US"/>
              <a:t>7/19/23</a:t>
            </a:r>
          </a:p>
        </p:txBody>
      </p:sp>
      <p:sp>
        <p:nvSpPr>
          <p:cNvPr id="6" name="Footer Placeholder 5">
            <a:extLst>
              <a:ext uri="{FF2B5EF4-FFF2-40B4-BE49-F238E27FC236}">
                <a16:creationId xmlns:a16="http://schemas.microsoft.com/office/drawing/2014/main" id="{7896B438-4FFE-250F-B815-F13CB6907007}"/>
              </a:ext>
            </a:extLst>
          </p:cNvPr>
          <p:cNvSpPr>
            <a:spLocks noGrp="1"/>
          </p:cNvSpPr>
          <p:nvPr>
            <p:ph type="ftr" sz="quarter" idx="11"/>
          </p:nvPr>
        </p:nvSpPr>
        <p:spPr/>
        <p:txBody>
          <a:bodyPr/>
          <a:lstStyle/>
          <a:p>
            <a:r>
              <a:rPr lang="en-US"/>
              <a:t>S. Gourlay IMCC Summary - MDP General Meeting</a:t>
            </a:r>
          </a:p>
        </p:txBody>
      </p:sp>
      <p:sp>
        <p:nvSpPr>
          <p:cNvPr id="7" name="Slide Number Placeholder 6">
            <a:extLst>
              <a:ext uri="{FF2B5EF4-FFF2-40B4-BE49-F238E27FC236}">
                <a16:creationId xmlns:a16="http://schemas.microsoft.com/office/drawing/2014/main" id="{C227EF12-D214-9E79-A53B-D10C059C59DE}"/>
              </a:ext>
            </a:extLst>
          </p:cNvPr>
          <p:cNvSpPr>
            <a:spLocks noGrp="1"/>
          </p:cNvSpPr>
          <p:nvPr>
            <p:ph type="sldNum" sz="quarter" idx="12"/>
          </p:nvPr>
        </p:nvSpPr>
        <p:spPr/>
        <p:txBody>
          <a:bodyPr/>
          <a:lstStyle/>
          <a:p>
            <a:fld id="{A94A62BF-AF33-4134-87FE-95D37BADEB55}" type="slidenum">
              <a:rPr lang="en-US" smtClean="0"/>
              <a:t>‹#›</a:t>
            </a:fld>
            <a:endParaRPr lang="en-US"/>
          </a:p>
        </p:txBody>
      </p:sp>
    </p:spTree>
    <p:extLst>
      <p:ext uri="{BB962C8B-B14F-4D97-AF65-F5344CB8AC3E}">
        <p14:creationId xmlns:p14="http://schemas.microsoft.com/office/powerpoint/2010/main" val="1486220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FEB0F-C2BD-F82D-3659-A98108BFF4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2898C-A29E-CCEE-68E1-03E2F422F3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E61B9E-90CE-46F6-5D64-CB41FB6B3D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0B8DFD-31B9-2230-230F-0932FE9CE1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A68422-E4E0-E056-DA4E-298600F4D6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D2AB3-D82C-7FB7-3E6E-135155E847E1}"/>
              </a:ext>
            </a:extLst>
          </p:cNvPr>
          <p:cNvSpPr>
            <a:spLocks noGrp="1"/>
          </p:cNvSpPr>
          <p:nvPr>
            <p:ph type="dt" sz="half" idx="10"/>
          </p:nvPr>
        </p:nvSpPr>
        <p:spPr/>
        <p:txBody>
          <a:bodyPr/>
          <a:lstStyle/>
          <a:p>
            <a:r>
              <a:rPr lang="en-US"/>
              <a:t>7/19/23</a:t>
            </a:r>
          </a:p>
        </p:txBody>
      </p:sp>
      <p:sp>
        <p:nvSpPr>
          <p:cNvPr id="8" name="Footer Placeholder 7">
            <a:extLst>
              <a:ext uri="{FF2B5EF4-FFF2-40B4-BE49-F238E27FC236}">
                <a16:creationId xmlns:a16="http://schemas.microsoft.com/office/drawing/2014/main" id="{FEC7E61F-EDBF-AC65-A4C2-BE2984192B97}"/>
              </a:ext>
            </a:extLst>
          </p:cNvPr>
          <p:cNvSpPr>
            <a:spLocks noGrp="1"/>
          </p:cNvSpPr>
          <p:nvPr>
            <p:ph type="ftr" sz="quarter" idx="11"/>
          </p:nvPr>
        </p:nvSpPr>
        <p:spPr/>
        <p:txBody>
          <a:bodyPr/>
          <a:lstStyle/>
          <a:p>
            <a:r>
              <a:rPr lang="en-US"/>
              <a:t>S. Gourlay IMCC Summary - MDP General Meeting</a:t>
            </a:r>
          </a:p>
        </p:txBody>
      </p:sp>
      <p:sp>
        <p:nvSpPr>
          <p:cNvPr id="9" name="Slide Number Placeholder 8">
            <a:extLst>
              <a:ext uri="{FF2B5EF4-FFF2-40B4-BE49-F238E27FC236}">
                <a16:creationId xmlns:a16="http://schemas.microsoft.com/office/drawing/2014/main" id="{9A9FBDB5-30DB-7EED-7B70-4CEFA415D8CE}"/>
              </a:ext>
            </a:extLst>
          </p:cNvPr>
          <p:cNvSpPr>
            <a:spLocks noGrp="1"/>
          </p:cNvSpPr>
          <p:nvPr>
            <p:ph type="sldNum" sz="quarter" idx="12"/>
          </p:nvPr>
        </p:nvSpPr>
        <p:spPr/>
        <p:txBody>
          <a:bodyPr/>
          <a:lstStyle/>
          <a:p>
            <a:fld id="{A94A62BF-AF33-4134-87FE-95D37BADEB55}" type="slidenum">
              <a:rPr lang="en-US" smtClean="0"/>
              <a:t>‹#›</a:t>
            </a:fld>
            <a:endParaRPr lang="en-US"/>
          </a:p>
        </p:txBody>
      </p:sp>
    </p:spTree>
    <p:extLst>
      <p:ext uri="{BB962C8B-B14F-4D97-AF65-F5344CB8AC3E}">
        <p14:creationId xmlns:p14="http://schemas.microsoft.com/office/powerpoint/2010/main" val="3735264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5C2D8-E9DC-2808-AFE4-0E775223CE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CB2C91-E76A-59DB-87E5-8024A801FF13}"/>
              </a:ext>
            </a:extLst>
          </p:cNvPr>
          <p:cNvSpPr>
            <a:spLocks noGrp="1"/>
          </p:cNvSpPr>
          <p:nvPr>
            <p:ph type="dt" sz="half" idx="10"/>
          </p:nvPr>
        </p:nvSpPr>
        <p:spPr/>
        <p:txBody>
          <a:bodyPr/>
          <a:lstStyle/>
          <a:p>
            <a:r>
              <a:rPr lang="en-US"/>
              <a:t>7/19/23</a:t>
            </a:r>
          </a:p>
        </p:txBody>
      </p:sp>
      <p:sp>
        <p:nvSpPr>
          <p:cNvPr id="4" name="Footer Placeholder 3">
            <a:extLst>
              <a:ext uri="{FF2B5EF4-FFF2-40B4-BE49-F238E27FC236}">
                <a16:creationId xmlns:a16="http://schemas.microsoft.com/office/drawing/2014/main" id="{28FEF5EC-29E7-6CCE-B0CB-1DB7AE3CF82D}"/>
              </a:ext>
            </a:extLst>
          </p:cNvPr>
          <p:cNvSpPr>
            <a:spLocks noGrp="1"/>
          </p:cNvSpPr>
          <p:nvPr>
            <p:ph type="ftr" sz="quarter" idx="11"/>
          </p:nvPr>
        </p:nvSpPr>
        <p:spPr/>
        <p:txBody>
          <a:bodyPr/>
          <a:lstStyle/>
          <a:p>
            <a:r>
              <a:rPr lang="en-US"/>
              <a:t>S. Gourlay IMCC Summary - MDP General Meeting</a:t>
            </a:r>
          </a:p>
        </p:txBody>
      </p:sp>
      <p:sp>
        <p:nvSpPr>
          <p:cNvPr id="5" name="Slide Number Placeholder 4">
            <a:extLst>
              <a:ext uri="{FF2B5EF4-FFF2-40B4-BE49-F238E27FC236}">
                <a16:creationId xmlns:a16="http://schemas.microsoft.com/office/drawing/2014/main" id="{5CF387F5-BDC7-B899-4F03-89BABBF3ABA2}"/>
              </a:ext>
            </a:extLst>
          </p:cNvPr>
          <p:cNvSpPr>
            <a:spLocks noGrp="1"/>
          </p:cNvSpPr>
          <p:nvPr>
            <p:ph type="sldNum" sz="quarter" idx="12"/>
          </p:nvPr>
        </p:nvSpPr>
        <p:spPr/>
        <p:txBody>
          <a:bodyPr/>
          <a:lstStyle/>
          <a:p>
            <a:fld id="{A94A62BF-AF33-4134-87FE-95D37BADEB55}" type="slidenum">
              <a:rPr lang="en-US" smtClean="0"/>
              <a:t>‹#›</a:t>
            </a:fld>
            <a:endParaRPr lang="en-US"/>
          </a:p>
        </p:txBody>
      </p:sp>
    </p:spTree>
    <p:extLst>
      <p:ext uri="{BB962C8B-B14F-4D97-AF65-F5344CB8AC3E}">
        <p14:creationId xmlns:p14="http://schemas.microsoft.com/office/powerpoint/2010/main" val="3006134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E98B9E-EFF1-0FC0-4A22-D0BA5BC7E2F0}"/>
              </a:ext>
            </a:extLst>
          </p:cNvPr>
          <p:cNvSpPr>
            <a:spLocks noGrp="1"/>
          </p:cNvSpPr>
          <p:nvPr>
            <p:ph type="dt" sz="half" idx="10"/>
          </p:nvPr>
        </p:nvSpPr>
        <p:spPr/>
        <p:txBody>
          <a:bodyPr/>
          <a:lstStyle/>
          <a:p>
            <a:r>
              <a:rPr lang="en-US"/>
              <a:t>7/19/23</a:t>
            </a:r>
          </a:p>
        </p:txBody>
      </p:sp>
      <p:sp>
        <p:nvSpPr>
          <p:cNvPr id="3" name="Footer Placeholder 2">
            <a:extLst>
              <a:ext uri="{FF2B5EF4-FFF2-40B4-BE49-F238E27FC236}">
                <a16:creationId xmlns:a16="http://schemas.microsoft.com/office/drawing/2014/main" id="{C6A77F94-89D9-557B-613D-90CC397BD57C}"/>
              </a:ext>
            </a:extLst>
          </p:cNvPr>
          <p:cNvSpPr>
            <a:spLocks noGrp="1"/>
          </p:cNvSpPr>
          <p:nvPr>
            <p:ph type="ftr" sz="quarter" idx="11"/>
          </p:nvPr>
        </p:nvSpPr>
        <p:spPr/>
        <p:txBody>
          <a:bodyPr/>
          <a:lstStyle/>
          <a:p>
            <a:r>
              <a:rPr lang="en-US"/>
              <a:t>S. Gourlay IMCC Summary - MDP General Meeting</a:t>
            </a:r>
          </a:p>
        </p:txBody>
      </p:sp>
      <p:sp>
        <p:nvSpPr>
          <p:cNvPr id="4" name="Slide Number Placeholder 3">
            <a:extLst>
              <a:ext uri="{FF2B5EF4-FFF2-40B4-BE49-F238E27FC236}">
                <a16:creationId xmlns:a16="http://schemas.microsoft.com/office/drawing/2014/main" id="{4010BA24-D766-0BB4-B892-D9C72DF74830}"/>
              </a:ext>
            </a:extLst>
          </p:cNvPr>
          <p:cNvSpPr>
            <a:spLocks noGrp="1"/>
          </p:cNvSpPr>
          <p:nvPr>
            <p:ph type="sldNum" sz="quarter" idx="12"/>
          </p:nvPr>
        </p:nvSpPr>
        <p:spPr/>
        <p:txBody>
          <a:bodyPr/>
          <a:lstStyle/>
          <a:p>
            <a:fld id="{A94A62BF-AF33-4134-87FE-95D37BADEB55}" type="slidenum">
              <a:rPr lang="en-US" smtClean="0"/>
              <a:t>‹#›</a:t>
            </a:fld>
            <a:endParaRPr lang="en-US"/>
          </a:p>
        </p:txBody>
      </p:sp>
    </p:spTree>
    <p:extLst>
      <p:ext uri="{BB962C8B-B14F-4D97-AF65-F5344CB8AC3E}">
        <p14:creationId xmlns:p14="http://schemas.microsoft.com/office/powerpoint/2010/main" val="1222845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F376D-2E88-8D17-C95D-BAD1C818B3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0DF5F7-F751-E86B-238C-70B6610DA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D93BBF-9CD5-08B5-8CD6-61834AD121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A609B-C747-0FE2-5928-72DB79654E62}"/>
              </a:ext>
            </a:extLst>
          </p:cNvPr>
          <p:cNvSpPr>
            <a:spLocks noGrp="1"/>
          </p:cNvSpPr>
          <p:nvPr>
            <p:ph type="dt" sz="half" idx="10"/>
          </p:nvPr>
        </p:nvSpPr>
        <p:spPr/>
        <p:txBody>
          <a:bodyPr/>
          <a:lstStyle/>
          <a:p>
            <a:r>
              <a:rPr lang="en-US"/>
              <a:t>7/19/23</a:t>
            </a:r>
          </a:p>
        </p:txBody>
      </p:sp>
      <p:sp>
        <p:nvSpPr>
          <p:cNvPr id="6" name="Footer Placeholder 5">
            <a:extLst>
              <a:ext uri="{FF2B5EF4-FFF2-40B4-BE49-F238E27FC236}">
                <a16:creationId xmlns:a16="http://schemas.microsoft.com/office/drawing/2014/main" id="{C15219E9-B439-6F9A-DEB1-0A5ADF9FAEA6}"/>
              </a:ext>
            </a:extLst>
          </p:cNvPr>
          <p:cNvSpPr>
            <a:spLocks noGrp="1"/>
          </p:cNvSpPr>
          <p:nvPr>
            <p:ph type="ftr" sz="quarter" idx="11"/>
          </p:nvPr>
        </p:nvSpPr>
        <p:spPr/>
        <p:txBody>
          <a:bodyPr/>
          <a:lstStyle/>
          <a:p>
            <a:r>
              <a:rPr lang="en-US"/>
              <a:t>S. Gourlay IMCC Summary - MDP General Meeting</a:t>
            </a:r>
          </a:p>
        </p:txBody>
      </p:sp>
      <p:sp>
        <p:nvSpPr>
          <p:cNvPr id="7" name="Slide Number Placeholder 6">
            <a:extLst>
              <a:ext uri="{FF2B5EF4-FFF2-40B4-BE49-F238E27FC236}">
                <a16:creationId xmlns:a16="http://schemas.microsoft.com/office/drawing/2014/main" id="{F67E0708-FA38-A4A2-C73F-4C6036279993}"/>
              </a:ext>
            </a:extLst>
          </p:cNvPr>
          <p:cNvSpPr>
            <a:spLocks noGrp="1"/>
          </p:cNvSpPr>
          <p:nvPr>
            <p:ph type="sldNum" sz="quarter" idx="12"/>
          </p:nvPr>
        </p:nvSpPr>
        <p:spPr/>
        <p:txBody>
          <a:bodyPr/>
          <a:lstStyle/>
          <a:p>
            <a:fld id="{A94A62BF-AF33-4134-87FE-95D37BADEB55}" type="slidenum">
              <a:rPr lang="en-US" smtClean="0"/>
              <a:t>‹#›</a:t>
            </a:fld>
            <a:endParaRPr lang="en-US"/>
          </a:p>
        </p:txBody>
      </p:sp>
    </p:spTree>
    <p:extLst>
      <p:ext uri="{BB962C8B-B14F-4D97-AF65-F5344CB8AC3E}">
        <p14:creationId xmlns:p14="http://schemas.microsoft.com/office/powerpoint/2010/main" val="60369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22CCB6-BC15-54F0-BF22-17DE0A9DAA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BA2F72-FAE5-9C41-78CC-2F329B30FD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74937-E963-143A-F78C-5E32AAD47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7/19/23</a:t>
            </a:r>
          </a:p>
        </p:txBody>
      </p:sp>
      <p:sp>
        <p:nvSpPr>
          <p:cNvPr id="5" name="Footer Placeholder 4">
            <a:extLst>
              <a:ext uri="{FF2B5EF4-FFF2-40B4-BE49-F238E27FC236}">
                <a16:creationId xmlns:a16="http://schemas.microsoft.com/office/drawing/2014/main" id="{787DF52E-EB4A-E8A6-2DF9-645745E34F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 Gourlay IMCC Summary - MDP General Meeting</a:t>
            </a:r>
          </a:p>
        </p:txBody>
      </p:sp>
      <p:sp>
        <p:nvSpPr>
          <p:cNvPr id="6" name="Slide Number Placeholder 5">
            <a:extLst>
              <a:ext uri="{FF2B5EF4-FFF2-40B4-BE49-F238E27FC236}">
                <a16:creationId xmlns:a16="http://schemas.microsoft.com/office/drawing/2014/main" id="{985E3D9E-0BB9-6943-AF0F-66C733DA63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A62BF-AF33-4134-87FE-95D37BADEB55}" type="slidenum">
              <a:rPr lang="en-US" smtClean="0"/>
              <a:t>‹#›</a:t>
            </a:fld>
            <a:endParaRPr lang="en-US"/>
          </a:p>
        </p:txBody>
      </p:sp>
    </p:spTree>
    <p:extLst>
      <p:ext uri="{BB962C8B-B14F-4D97-AF65-F5344CB8AC3E}">
        <p14:creationId xmlns:p14="http://schemas.microsoft.com/office/powerpoint/2010/main" val="657636454"/>
      </p:ext>
    </p:extLst>
  </p:cSld>
  <p:clrMap bg1="lt1" tx1="dk1" bg2="lt2" tx2="dk2" accent1="accent1" accent2="accent2" accent3="accent3" accent4="accent4" accent5="accent5" accent6="accent6" hlink="hlink" folHlink="folHlink"/>
  <p:sldLayoutIdLst>
    <p:sldLayoutId id="2147483665"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7/19/23</a:t>
            </a:r>
          </a:p>
        </p:txBody>
      </p:sp>
      <p:sp>
        <p:nvSpPr>
          <p:cNvPr id="15" name="Footer Placeholder 4"/>
          <p:cNvSpPr>
            <a:spLocks noGrp="1"/>
          </p:cNvSpPr>
          <p:nvPr>
            <p:ph type="ftr" sz="quarter" idx="3"/>
          </p:nvPr>
        </p:nvSpPr>
        <p:spPr>
          <a:xfrm>
            <a:off x="2040807" y="6504216"/>
            <a:ext cx="83471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 Gourlay IMCC Summary - MDP General Meeting</a:t>
            </a:r>
            <a:endParaRPr lang="en-US" b="1"/>
          </a:p>
        </p:txBody>
      </p:sp>
      <p:sp>
        <p:nvSpPr>
          <p:cNvPr id="16"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a:p>
        </p:txBody>
      </p:sp>
      <p:grpSp>
        <p:nvGrpSpPr>
          <p:cNvPr id="25" name="Group 24"/>
          <p:cNvGrpSpPr>
            <a:grpSpLocks noChangeAspect="1"/>
          </p:cNvGrpSpPr>
          <p:nvPr userDrawn="1"/>
        </p:nvGrpSpPr>
        <p:grpSpPr>
          <a:xfrm>
            <a:off x="287867" y="6227810"/>
            <a:ext cx="11599333" cy="269849"/>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9598512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3.xml"/><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43.png"/><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3.png"/><Relationship Id="rId1" Type="http://schemas.openxmlformats.org/officeDocument/2006/relationships/slideLayout" Target="../slideLayouts/slideLayout18.xml"/><Relationship Id="rId5" Type="http://schemas.openxmlformats.org/officeDocument/2006/relationships/hyperlink" Target="https://indico.cern.ch/event/1183573" TargetMode="External"/><Relationship Id="rId4" Type="http://schemas.openxmlformats.org/officeDocument/2006/relationships/image" Target="../media/image54.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55.png"/><Relationship Id="rId1" Type="http://schemas.openxmlformats.org/officeDocument/2006/relationships/slideLayout" Target="../slideLayouts/slideLayout18.xml"/><Relationship Id="rId4" Type="http://schemas.openxmlformats.org/officeDocument/2006/relationships/hyperlink" Target="https://indico.cern.ch/event/1240043"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9.emf"/></Relationships>
</file>

<file path=ppt/slides/_rels/slide4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1.png"/><Relationship Id="rId7" Type="http://schemas.openxmlformats.org/officeDocument/2006/relationships/image" Target="../media/image25.png"/><Relationship Id="rId2" Type="http://schemas.openxmlformats.org/officeDocument/2006/relationships/image" Target="../media/image60.png"/><Relationship Id="rId1" Type="http://schemas.openxmlformats.org/officeDocument/2006/relationships/slideLayout" Target="../slideLayouts/slideLayout15.xml"/><Relationship Id="rId6" Type="http://schemas.openxmlformats.org/officeDocument/2006/relationships/image" Target="../media/image63.png"/><Relationship Id="rId5" Type="http://schemas.openxmlformats.org/officeDocument/2006/relationships/image" Target="../media/image26.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hyperlink" Target="https://indico.cern.ch/event/1243588/" TargetMode="External"/><Relationship Id="rId2" Type="http://schemas.openxmlformats.org/officeDocument/2006/relationships/image" Target="../media/image65.png"/><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8.png"/><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pPr algn="ctr"/>
            <a:r>
              <a:rPr lang="en-US" sz="2800" dirty="0">
                <a:effectLst/>
                <a:latin typeface="Calibri" panose="020F0502020204030204" pitchFamily="34" charset="0"/>
                <a:ea typeface="Calibri" panose="020F0502020204030204" pitchFamily="34" charset="0"/>
                <a:cs typeface="Times New Roman" panose="02020603050405020304" pitchFamily="18" charset="0"/>
              </a:rPr>
              <a:t>Summary of the Annual International Muon Collider Collaboration Meeting</a:t>
            </a:r>
          </a:p>
        </p:txBody>
      </p:sp>
      <p:sp>
        <p:nvSpPr>
          <p:cNvPr id="4" name="Text Placeholder 3"/>
          <p:cNvSpPr>
            <a:spLocks noGrp="1"/>
          </p:cNvSpPr>
          <p:nvPr>
            <p:ph type="body" sz="quarter" idx="10"/>
          </p:nvPr>
        </p:nvSpPr>
        <p:spPr>
          <a:xfrm>
            <a:off x="525286" y="5440560"/>
            <a:ext cx="11332308" cy="1247725"/>
          </a:xfrm>
        </p:spPr>
        <p:txBody>
          <a:bodyPr/>
          <a:lstStyle/>
          <a:p>
            <a:pPr algn="ctr">
              <a:lnSpc>
                <a:spcPct val="100000"/>
              </a:lnSpc>
            </a:pPr>
            <a:r>
              <a:rPr lang="en-US" sz="1800" dirty="0"/>
              <a:t>Steve Gourlay</a:t>
            </a:r>
          </a:p>
          <a:p>
            <a:pPr algn="ctr">
              <a:lnSpc>
                <a:spcPct val="100000"/>
              </a:lnSpc>
            </a:pPr>
            <a:r>
              <a:rPr lang="en-US" sz="1800" dirty="0"/>
              <a:t>19 July 2023</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118" y="3248"/>
            <a:ext cx="8214021" cy="602840"/>
          </a:xfrm>
        </p:spPr>
        <p:txBody>
          <a:bodyPr>
            <a:normAutofit fontScale="90000"/>
          </a:bodyPr>
          <a:lstStyle/>
          <a:p>
            <a:r>
              <a:rPr lang="en-US" dirty="0"/>
              <a:t>Muon Collider magnet “specs”</a:t>
            </a:r>
            <a:endParaRPr lang="en-US" i="1" dirty="0"/>
          </a:p>
        </p:txBody>
      </p:sp>
      <p:pic>
        <p:nvPicPr>
          <p:cNvPr id="4" name="Picture 3" descr="p4.tiff"/>
          <p:cNvPicPr>
            <a:picLocks noChangeAspect="1"/>
          </p:cNvPicPr>
          <p:nvPr/>
        </p:nvPicPr>
        <p:blipFill rotWithShape="1">
          <a:blip r:embed="rId2"/>
          <a:srcRect l="24483" b="50107"/>
          <a:stretch/>
        </p:blipFill>
        <p:spPr>
          <a:xfrm>
            <a:off x="2683476" y="2558612"/>
            <a:ext cx="6892205" cy="2257577"/>
          </a:xfrm>
          <a:prstGeom prst="rect">
            <a:avLst/>
          </a:prstGeom>
        </p:spPr>
      </p:pic>
      <p:sp>
        <p:nvSpPr>
          <p:cNvPr id="5" name="Slide Number Placeholder 5">
            <a:extLst>
              <a:ext uri="{FF2B5EF4-FFF2-40B4-BE49-F238E27FC236}">
                <a16:creationId xmlns:a16="http://schemas.microsoft.com/office/drawing/2014/main" id="{DA48F8FE-630B-3BCF-834F-13EA9FD783E8}"/>
              </a:ext>
            </a:extLst>
          </p:cNvPr>
          <p:cNvSpPr>
            <a:spLocks noGrp="1"/>
          </p:cNvSpPr>
          <p:nvPr>
            <p:ph type="sldNum" sz="quarter" idx="4"/>
          </p:nvPr>
        </p:nvSpPr>
        <p:spPr>
          <a:xfrm>
            <a:off x="8969581" y="5778500"/>
            <a:ext cx="455840" cy="331932"/>
          </a:xfrm>
          <a:prstGeom prst="rect">
            <a:avLst/>
          </a:prstGeom>
        </p:spPr>
        <p:txBody>
          <a:bodyPr vert="horz" lIns="83127" tIns="41564" rIns="83127" bIns="41564" rtlCol="0" anchor="ctr"/>
          <a:lstStyle>
            <a:defPPr>
              <a:defRPr lang="en-US"/>
            </a:defPPr>
            <a:lvl1pPr marL="0" algn="r" defTabSz="831281" rtl="0" eaLnBrk="1" latinLnBrk="0" hangingPunct="1">
              <a:defRPr sz="818" kern="1200">
                <a:solidFill>
                  <a:schemeClr val="tx1">
                    <a:tint val="75000"/>
                  </a:schemeClr>
                </a:solidFill>
                <a:latin typeface="+mn-lt"/>
                <a:ea typeface="+mn-ea"/>
                <a:cs typeface="+mn-cs"/>
              </a:defRPr>
            </a:lvl1pPr>
            <a:lvl2pPr marL="415641" algn="l" defTabSz="831281" rtl="0" eaLnBrk="1" latinLnBrk="0" hangingPunct="1">
              <a:defRPr sz="1636" kern="1200">
                <a:solidFill>
                  <a:schemeClr val="tx1"/>
                </a:solidFill>
                <a:latin typeface="+mn-lt"/>
                <a:ea typeface="+mn-ea"/>
                <a:cs typeface="+mn-cs"/>
              </a:defRPr>
            </a:lvl2pPr>
            <a:lvl3pPr marL="831281" algn="l" defTabSz="831281" rtl="0" eaLnBrk="1" latinLnBrk="0" hangingPunct="1">
              <a:defRPr sz="1636" kern="1200">
                <a:solidFill>
                  <a:schemeClr val="tx1"/>
                </a:solidFill>
                <a:latin typeface="+mn-lt"/>
                <a:ea typeface="+mn-ea"/>
                <a:cs typeface="+mn-cs"/>
              </a:defRPr>
            </a:lvl3pPr>
            <a:lvl4pPr marL="1246922" algn="l" defTabSz="831281" rtl="0" eaLnBrk="1" latinLnBrk="0" hangingPunct="1">
              <a:defRPr sz="1636" kern="1200">
                <a:solidFill>
                  <a:schemeClr val="tx1"/>
                </a:solidFill>
                <a:latin typeface="+mn-lt"/>
                <a:ea typeface="+mn-ea"/>
                <a:cs typeface="+mn-cs"/>
              </a:defRPr>
            </a:lvl4pPr>
            <a:lvl5pPr marL="1662562" algn="l" defTabSz="831281" rtl="0" eaLnBrk="1" latinLnBrk="0" hangingPunct="1">
              <a:defRPr sz="1636" kern="1200">
                <a:solidFill>
                  <a:schemeClr val="tx1"/>
                </a:solidFill>
                <a:latin typeface="+mn-lt"/>
                <a:ea typeface="+mn-ea"/>
                <a:cs typeface="+mn-cs"/>
              </a:defRPr>
            </a:lvl5pPr>
            <a:lvl6pPr marL="2078203" algn="l" defTabSz="831281" rtl="0" eaLnBrk="1" latinLnBrk="0" hangingPunct="1">
              <a:defRPr sz="1636" kern="1200">
                <a:solidFill>
                  <a:schemeClr val="tx1"/>
                </a:solidFill>
                <a:latin typeface="+mn-lt"/>
                <a:ea typeface="+mn-ea"/>
                <a:cs typeface="+mn-cs"/>
              </a:defRPr>
            </a:lvl6pPr>
            <a:lvl7pPr marL="2493843" algn="l" defTabSz="831281" rtl="0" eaLnBrk="1" latinLnBrk="0" hangingPunct="1">
              <a:defRPr sz="1636" kern="1200">
                <a:solidFill>
                  <a:schemeClr val="tx1"/>
                </a:solidFill>
                <a:latin typeface="+mn-lt"/>
                <a:ea typeface="+mn-ea"/>
                <a:cs typeface="+mn-cs"/>
              </a:defRPr>
            </a:lvl7pPr>
            <a:lvl8pPr marL="2909484" algn="l" defTabSz="831281" rtl="0" eaLnBrk="1" latinLnBrk="0" hangingPunct="1">
              <a:defRPr sz="1636" kern="1200">
                <a:solidFill>
                  <a:schemeClr val="tx1"/>
                </a:solidFill>
                <a:latin typeface="+mn-lt"/>
                <a:ea typeface="+mn-ea"/>
                <a:cs typeface="+mn-cs"/>
              </a:defRPr>
            </a:lvl8pPr>
            <a:lvl9pPr marL="3325124" algn="l" defTabSz="831281" rtl="0" eaLnBrk="1" latinLnBrk="0" hangingPunct="1">
              <a:defRPr sz="1636" kern="1200">
                <a:solidFill>
                  <a:schemeClr val="tx1"/>
                </a:solidFill>
                <a:latin typeface="+mn-lt"/>
                <a:ea typeface="+mn-ea"/>
                <a:cs typeface="+mn-cs"/>
              </a:defRPr>
            </a:lvl9pPr>
          </a:lstStyle>
          <a:p>
            <a:fld id="{17918391-D411-FE40-AAD7-861AE5233E0E}" type="slidenum">
              <a:rPr lang="en-US" smtClean="0"/>
              <a:pPr/>
              <a:t>10</a:t>
            </a:fld>
            <a:endParaRPr lang="en-US" dirty="0"/>
          </a:p>
        </p:txBody>
      </p:sp>
      <p:grpSp>
        <p:nvGrpSpPr>
          <p:cNvPr id="58" name="Group 57">
            <a:extLst>
              <a:ext uri="{FF2B5EF4-FFF2-40B4-BE49-F238E27FC236}">
                <a16:creationId xmlns:a16="http://schemas.microsoft.com/office/drawing/2014/main" id="{76FA7BAB-F01B-8769-0F3D-FD41DEC240D3}"/>
              </a:ext>
            </a:extLst>
          </p:cNvPr>
          <p:cNvGrpSpPr/>
          <p:nvPr/>
        </p:nvGrpSpPr>
        <p:grpSpPr>
          <a:xfrm>
            <a:off x="4394602" y="3138640"/>
            <a:ext cx="2351926" cy="3302310"/>
            <a:chOff x="2868992" y="3138364"/>
            <a:chExt cx="2354153" cy="3305440"/>
          </a:xfrm>
        </p:grpSpPr>
        <p:sp>
          <p:nvSpPr>
            <p:cNvPr id="10" name="TextBox 9">
              <a:extLst>
                <a:ext uri="{FF2B5EF4-FFF2-40B4-BE49-F238E27FC236}">
                  <a16:creationId xmlns:a16="http://schemas.microsoft.com/office/drawing/2014/main" id="{249A4F8E-FF78-C56A-B0CC-98E65F5A11C3}"/>
                </a:ext>
              </a:extLst>
            </p:cNvPr>
            <p:cNvSpPr txBox="1"/>
            <p:nvPr/>
          </p:nvSpPr>
          <p:spPr>
            <a:xfrm>
              <a:off x="2868992" y="4839539"/>
              <a:ext cx="2354153" cy="1604265"/>
            </a:xfrm>
            <a:prstGeom prst="rect">
              <a:avLst/>
            </a:prstGeom>
            <a:noFill/>
          </p:spPr>
          <p:txBody>
            <a:bodyPr wrap="none" rtlCol="0">
              <a:spAutoFit/>
            </a:bodyPr>
            <a:lstStyle/>
            <a:p>
              <a:r>
                <a:rPr lang="en-US" sz="1636" dirty="0">
                  <a:solidFill>
                    <a:srgbClr val="FF0000"/>
                  </a:solidFill>
                </a:rPr>
                <a:t>Final Cooling solenoids</a:t>
              </a:r>
            </a:p>
            <a:p>
              <a:r>
                <a:rPr lang="en-US" sz="1636" dirty="0">
                  <a:solidFill>
                    <a:srgbClr val="FF0000"/>
                  </a:solidFill>
                </a:rPr>
                <a:t>Field: &gt; 40 T (ideally 60 T)</a:t>
              </a:r>
            </a:p>
            <a:p>
              <a:r>
                <a:rPr lang="en-US" sz="1636" dirty="0">
                  <a:solidFill>
                    <a:srgbClr val="FF0000"/>
                  </a:solidFill>
                </a:rPr>
                <a:t>Bore: 50 mm</a:t>
              </a:r>
            </a:p>
            <a:p>
              <a:r>
                <a:rPr lang="en-US" sz="1636" dirty="0">
                  <a:solidFill>
                    <a:srgbClr val="FF0000"/>
                  </a:solidFill>
                </a:rPr>
                <a:t>Length: ≈ 500 mm (x 17)</a:t>
              </a:r>
            </a:p>
            <a:p>
              <a:r>
                <a:rPr lang="en-US" sz="1636" dirty="0">
                  <a:solidFill>
                    <a:srgbClr val="FF0000"/>
                  </a:solidFill>
                </a:rPr>
                <a:t>Radiation heat: TBD</a:t>
              </a:r>
            </a:p>
            <a:p>
              <a:r>
                <a:rPr lang="en-US" sz="1636" dirty="0">
                  <a:solidFill>
                    <a:srgbClr val="FF0000"/>
                  </a:solidFill>
                </a:rPr>
                <a:t>Radiation dose: TBD</a:t>
              </a:r>
            </a:p>
          </p:txBody>
        </p:sp>
        <p:sp>
          <p:nvSpPr>
            <p:cNvPr id="32" name="Rounded Rectangle 31">
              <a:extLst>
                <a:ext uri="{FF2B5EF4-FFF2-40B4-BE49-F238E27FC236}">
                  <a16:creationId xmlns:a16="http://schemas.microsoft.com/office/drawing/2014/main" id="{A3C874C2-8550-BF64-1AB4-5EF3E8CA076C}"/>
                </a:ext>
              </a:extLst>
            </p:cNvPr>
            <p:cNvSpPr/>
            <p:nvPr/>
          </p:nvSpPr>
          <p:spPr>
            <a:xfrm>
              <a:off x="3924548" y="3138364"/>
              <a:ext cx="426934" cy="170922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sp>
        <p:nvSpPr>
          <p:cNvPr id="37" name="TextBox 36">
            <a:extLst>
              <a:ext uri="{FF2B5EF4-FFF2-40B4-BE49-F238E27FC236}">
                <a16:creationId xmlns:a16="http://schemas.microsoft.com/office/drawing/2014/main" id="{E272A51A-E3FA-B651-7B72-80AAD31E1381}"/>
              </a:ext>
            </a:extLst>
          </p:cNvPr>
          <p:cNvSpPr txBox="1"/>
          <p:nvPr/>
        </p:nvSpPr>
        <p:spPr>
          <a:xfrm>
            <a:off x="8258172" y="3560995"/>
            <a:ext cx="508473" cy="276871"/>
          </a:xfrm>
          <a:prstGeom prst="rect">
            <a:avLst/>
          </a:prstGeom>
          <a:noFill/>
        </p:spPr>
        <p:txBody>
          <a:bodyPr wrap="none" rtlCol="0">
            <a:spAutoFit/>
          </a:bodyPr>
          <a:lstStyle/>
          <a:p>
            <a:r>
              <a:rPr lang="en-CH" sz="1199" dirty="0">
                <a:solidFill>
                  <a:schemeClr val="accent6">
                    <a:lumMod val="50000"/>
                  </a:schemeClr>
                </a:solidFill>
                <a:latin typeface="Arial" panose="020B0604020202020204" pitchFamily="34" charset="0"/>
                <a:cs typeface="Arial" panose="020B0604020202020204" pitchFamily="34" charset="0"/>
              </a:rPr>
              <a:t>RCS</a:t>
            </a:r>
          </a:p>
        </p:txBody>
      </p:sp>
      <p:grpSp>
        <p:nvGrpSpPr>
          <p:cNvPr id="57" name="Group 56">
            <a:extLst>
              <a:ext uri="{FF2B5EF4-FFF2-40B4-BE49-F238E27FC236}">
                <a16:creationId xmlns:a16="http://schemas.microsoft.com/office/drawing/2014/main" id="{541A2FA8-D117-D4CE-2CC5-9F10AE6F67A6}"/>
              </a:ext>
            </a:extLst>
          </p:cNvPr>
          <p:cNvGrpSpPr/>
          <p:nvPr/>
        </p:nvGrpSpPr>
        <p:grpSpPr>
          <a:xfrm>
            <a:off x="1621483" y="809330"/>
            <a:ext cx="2279150" cy="4056905"/>
            <a:chOff x="93241" y="806846"/>
            <a:chExt cx="2281309" cy="4060752"/>
          </a:xfrm>
        </p:grpSpPr>
        <p:sp>
          <p:nvSpPr>
            <p:cNvPr id="23" name="TextBox 22">
              <a:extLst>
                <a:ext uri="{FF2B5EF4-FFF2-40B4-BE49-F238E27FC236}">
                  <a16:creationId xmlns:a16="http://schemas.microsoft.com/office/drawing/2014/main" id="{05915EDD-2AF8-1143-B6A9-83AA571C50B1}"/>
                </a:ext>
              </a:extLst>
            </p:cNvPr>
            <p:cNvSpPr txBox="1"/>
            <p:nvPr/>
          </p:nvSpPr>
          <p:spPr>
            <a:xfrm>
              <a:off x="93241" y="806846"/>
              <a:ext cx="2281309" cy="1604266"/>
            </a:xfrm>
            <a:prstGeom prst="rect">
              <a:avLst/>
            </a:prstGeom>
            <a:noFill/>
          </p:spPr>
          <p:txBody>
            <a:bodyPr wrap="none" rtlCol="0">
              <a:spAutoFit/>
            </a:bodyPr>
            <a:lstStyle/>
            <a:p>
              <a:r>
                <a:rPr lang="en-US" sz="1636" dirty="0">
                  <a:solidFill>
                    <a:srgbClr val="FF0000"/>
                  </a:solidFill>
                </a:rPr>
                <a:t>Target solenoids</a:t>
              </a:r>
            </a:p>
            <a:p>
              <a:r>
                <a:rPr lang="en-US" sz="1636" dirty="0">
                  <a:solidFill>
                    <a:srgbClr val="FF0000"/>
                  </a:solidFill>
                </a:rPr>
                <a:t>Field: 20 T… 2T</a:t>
              </a:r>
            </a:p>
            <a:p>
              <a:r>
                <a:rPr lang="en-US" sz="1636" dirty="0">
                  <a:solidFill>
                    <a:srgbClr val="FF0000"/>
                  </a:solidFill>
                </a:rPr>
                <a:t>Bore: 1200 mm</a:t>
              </a:r>
            </a:p>
            <a:p>
              <a:r>
                <a:rPr lang="en-US" sz="1636" dirty="0">
                  <a:solidFill>
                    <a:srgbClr val="FF0000"/>
                  </a:solidFill>
                </a:rPr>
                <a:t>Length: 18 m</a:t>
              </a:r>
            </a:p>
            <a:p>
              <a:r>
                <a:rPr lang="en-US" sz="1636" dirty="0">
                  <a:solidFill>
                    <a:srgbClr val="FF0000"/>
                  </a:solidFill>
                </a:rPr>
                <a:t>Radiation heat: ≈ 4.1 kW</a:t>
              </a:r>
            </a:p>
            <a:p>
              <a:r>
                <a:rPr lang="en-US" sz="1636" dirty="0">
                  <a:solidFill>
                    <a:srgbClr val="FF0000"/>
                  </a:solidFill>
                </a:rPr>
                <a:t>Radiation dose: 80 </a:t>
              </a:r>
              <a:r>
                <a:rPr lang="en-US" sz="1636" dirty="0" err="1">
                  <a:solidFill>
                    <a:srgbClr val="FF0000"/>
                  </a:solidFill>
                </a:rPr>
                <a:t>MGy</a:t>
              </a:r>
              <a:endParaRPr lang="en-US" sz="1636" dirty="0">
                <a:solidFill>
                  <a:srgbClr val="FF0000"/>
                </a:solidFill>
              </a:endParaRPr>
            </a:p>
          </p:txBody>
        </p:sp>
        <p:sp>
          <p:nvSpPr>
            <p:cNvPr id="34" name="Rounded Rectangle 33">
              <a:extLst>
                <a:ext uri="{FF2B5EF4-FFF2-40B4-BE49-F238E27FC236}">
                  <a16:creationId xmlns:a16="http://schemas.microsoft.com/office/drawing/2014/main" id="{E30D8E3E-C209-C27D-4B36-45EB06F8DF0B}"/>
                </a:ext>
              </a:extLst>
            </p:cNvPr>
            <p:cNvSpPr/>
            <p:nvPr/>
          </p:nvSpPr>
          <p:spPr>
            <a:xfrm>
              <a:off x="1127529" y="3158376"/>
              <a:ext cx="987078" cy="170922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grpSp>
        <p:nvGrpSpPr>
          <p:cNvPr id="60" name="Group 59">
            <a:extLst>
              <a:ext uri="{FF2B5EF4-FFF2-40B4-BE49-F238E27FC236}">
                <a16:creationId xmlns:a16="http://schemas.microsoft.com/office/drawing/2014/main" id="{86A02423-BFC5-0FE4-2F78-4E51C62A4E67}"/>
              </a:ext>
            </a:extLst>
          </p:cNvPr>
          <p:cNvGrpSpPr/>
          <p:nvPr/>
        </p:nvGrpSpPr>
        <p:grpSpPr>
          <a:xfrm>
            <a:off x="7776322" y="2590798"/>
            <a:ext cx="2728439" cy="3821649"/>
            <a:chOff x="6253910" y="2590001"/>
            <a:chExt cx="2731025" cy="3825272"/>
          </a:xfrm>
        </p:grpSpPr>
        <p:sp>
          <p:nvSpPr>
            <p:cNvPr id="20" name="TextBox 19">
              <a:extLst>
                <a:ext uri="{FF2B5EF4-FFF2-40B4-BE49-F238E27FC236}">
                  <a16:creationId xmlns:a16="http://schemas.microsoft.com/office/drawing/2014/main" id="{5DF9F298-CC2C-2027-AA19-8D0F19711AFB}"/>
                </a:ext>
              </a:extLst>
            </p:cNvPr>
            <p:cNvSpPr txBox="1"/>
            <p:nvPr/>
          </p:nvSpPr>
          <p:spPr>
            <a:xfrm>
              <a:off x="6253910" y="4811008"/>
              <a:ext cx="2731025" cy="1604265"/>
            </a:xfrm>
            <a:prstGeom prst="rect">
              <a:avLst/>
            </a:prstGeom>
            <a:noFill/>
          </p:spPr>
          <p:txBody>
            <a:bodyPr wrap="none" rtlCol="0">
              <a:spAutoFit/>
            </a:bodyPr>
            <a:lstStyle/>
            <a:p>
              <a:r>
                <a:rPr lang="en-US" sz="1636" dirty="0">
                  <a:solidFill>
                    <a:srgbClr val="FF0000"/>
                  </a:solidFill>
                </a:rPr>
                <a:t>Collider ring magnets</a:t>
              </a:r>
            </a:p>
            <a:p>
              <a:r>
                <a:rPr lang="en-US" sz="1636" dirty="0">
                  <a:solidFill>
                    <a:srgbClr val="FF0000"/>
                  </a:solidFill>
                </a:rPr>
                <a:t>Field: 16 T peak (IR 20 T)</a:t>
              </a:r>
            </a:p>
            <a:p>
              <a:r>
                <a:rPr lang="en-US" sz="1636" dirty="0">
                  <a:solidFill>
                    <a:srgbClr val="FF0000"/>
                  </a:solidFill>
                </a:rPr>
                <a:t>Bore: 150 mm</a:t>
              </a:r>
            </a:p>
            <a:p>
              <a:r>
                <a:rPr lang="en-US" sz="1636" dirty="0">
                  <a:solidFill>
                    <a:srgbClr val="FF0000"/>
                  </a:solidFill>
                </a:rPr>
                <a:t>Length: 10 m … 15 m (x 700)</a:t>
              </a:r>
            </a:p>
            <a:p>
              <a:r>
                <a:rPr lang="en-US" sz="1636" dirty="0">
                  <a:solidFill>
                    <a:srgbClr val="FF0000"/>
                  </a:solidFill>
                </a:rPr>
                <a:t>Radiation heat load: ≈ 5 W/m</a:t>
              </a:r>
            </a:p>
            <a:p>
              <a:r>
                <a:rPr lang="en-US" sz="1636" dirty="0">
                  <a:solidFill>
                    <a:srgbClr val="FF0000"/>
                  </a:solidFill>
                </a:rPr>
                <a:t>Radiation dose: ≈ 20…40 </a:t>
              </a:r>
              <a:r>
                <a:rPr lang="en-US" sz="1636" dirty="0" err="1">
                  <a:solidFill>
                    <a:srgbClr val="FF0000"/>
                  </a:solidFill>
                </a:rPr>
                <a:t>MGy</a:t>
              </a:r>
              <a:endParaRPr lang="en-US" sz="1636" dirty="0">
                <a:solidFill>
                  <a:srgbClr val="FF0000"/>
                </a:solidFill>
              </a:endParaRPr>
            </a:p>
          </p:txBody>
        </p:sp>
        <p:sp>
          <p:nvSpPr>
            <p:cNvPr id="36" name="Rounded Rectangle 35">
              <a:extLst>
                <a:ext uri="{FF2B5EF4-FFF2-40B4-BE49-F238E27FC236}">
                  <a16:creationId xmlns:a16="http://schemas.microsoft.com/office/drawing/2014/main" id="{C82EBF49-B544-EF82-84B3-C4A3B49D8516}"/>
                </a:ext>
              </a:extLst>
            </p:cNvPr>
            <p:cNvSpPr/>
            <p:nvPr/>
          </p:nvSpPr>
          <p:spPr>
            <a:xfrm>
              <a:off x="6711050" y="2590001"/>
              <a:ext cx="1159572" cy="1926393"/>
            </a:xfrm>
            <a:prstGeom prst="roundRect">
              <a:avLst>
                <a:gd name="adj" fmla="val 9740"/>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grpSp>
        <p:nvGrpSpPr>
          <p:cNvPr id="59" name="Group 58">
            <a:extLst>
              <a:ext uri="{FF2B5EF4-FFF2-40B4-BE49-F238E27FC236}">
                <a16:creationId xmlns:a16="http://schemas.microsoft.com/office/drawing/2014/main" id="{E6CC2F0C-E829-1469-601F-1D0D62C40569}"/>
              </a:ext>
            </a:extLst>
          </p:cNvPr>
          <p:cNvGrpSpPr/>
          <p:nvPr/>
        </p:nvGrpSpPr>
        <p:grpSpPr>
          <a:xfrm>
            <a:off x="6588329" y="548954"/>
            <a:ext cx="3029186" cy="3774830"/>
            <a:chOff x="5064796" y="546221"/>
            <a:chExt cx="3032058" cy="3778411"/>
          </a:xfrm>
        </p:grpSpPr>
        <p:sp>
          <p:nvSpPr>
            <p:cNvPr id="13" name="TextBox 12">
              <a:extLst>
                <a:ext uri="{FF2B5EF4-FFF2-40B4-BE49-F238E27FC236}">
                  <a16:creationId xmlns:a16="http://schemas.microsoft.com/office/drawing/2014/main" id="{77EE40EA-6607-4399-A520-8A3E467E785E}"/>
                </a:ext>
              </a:extLst>
            </p:cNvPr>
            <p:cNvSpPr txBox="1"/>
            <p:nvPr/>
          </p:nvSpPr>
          <p:spPr>
            <a:xfrm>
              <a:off x="5064796" y="546221"/>
              <a:ext cx="3032058" cy="1856241"/>
            </a:xfrm>
            <a:prstGeom prst="rect">
              <a:avLst/>
            </a:prstGeom>
            <a:noFill/>
          </p:spPr>
          <p:txBody>
            <a:bodyPr wrap="square" rtlCol="0">
              <a:spAutoFit/>
            </a:bodyPr>
            <a:lstStyle/>
            <a:p>
              <a:r>
                <a:rPr lang="en-US" sz="1636" dirty="0">
                  <a:solidFill>
                    <a:srgbClr val="FF0000"/>
                  </a:solidFill>
                </a:rPr>
                <a:t>Accelerator magnets</a:t>
              </a:r>
            </a:p>
            <a:p>
              <a:r>
                <a:rPr lang="en-US" sz="1636" dirty="0">
                  <a:solidFill>
                    <a:srgbClr val="FF0000"/>
                  </a:solidFill>
                </a:rPr>
                <a:t>Field: ±1.8 T (NC), &lt; 10 T (SC)</a:t>
              </a:r>
            </a:p>
            <a:p>
              <a:r>
                <a:rPr lang="en-US" sz="1636" dirty="0">
                  <a:solidFill>
                    <a:srgbClr val="FF0000"/>
                  </a:solidFill>
                </a:rPr>
                <a:t>Rate: 400 Hz (NC), SS (SC)</a:t>
              </a:r>
            </a:p>
            <a:p>
              <a:r>
                <a:rPr lang="en-US" sz="1636" dirty="0">
                  <a:solidFill>
                    <a:srgbClr val="FF0000"/>
                  </a:solidFill>
                </a:rPr>
                <a:t>Bore: 100 mm(H) x 30 mm(V)</a:t>
              </a:r>
            </a:p>
            <a:p>
              <a:r>
                <a:rPr lang="en-US" sz="1636" dirty="0">
                  <a:solidFill>
                    <a:srgbClr val="FF0000"/>
                  </a:solidFill>
                </a:rPr>
                <a:t>Length: 3 m … 5 m (x 1500)</a:t>
              </a:r>
            </a:p>
            <a:p>
              <a:r>
                <a:rPr lang="en-US" sz="1636" dirty="0">
                  <a:solidFill>
                    <a:srgbClr val="FF0000"/>
                  </a:solidFill>
                </a:rPr>
                <a:t>Radiation heat: ≈ 3 W/m</a:t>
              </a:r>
            </a:p>
            <a:p>
              <a:r>
                <a:rPr lang="en-US" sz="1636" dirty="0">
                  <a:solidFill>
                    <a:srgbClr val="FF0000"/>
                  </a:solidFill>
                </a:rPr>
                <a:t>Radiation dose: TBD</a:t>
              </a:r>
            </a:p>
          </p:txBody>
        </p:sp>
        <p:sp>
          <p:nvSpPr>
            <p:cNvPr id="33" name="Rounded Rectangle 32">
              <a:extLst>
                <a:ext uri="{FF2B5EF4-FFF2-40B4-BE49-F238E27FC236}">
                  <a16:creationId xmlns:a16="http://schemas.microsoft.com/office/drawing/2014/main" id="{8B586E80-5FD6-105B-CC02-9D4805F1E393}"/>
                </a:ext>
              </a:extLst>
            </p:cNvPr>
            <p:cNvSpPr/>
            <p:nvPr/>
          </p:nvSpPr>
          <p:spPr>
            <a:xfrm>
              <a:off x="5204646" y="2965204"/>
              <a:ext cx="1366176" cy="1359428"/>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grpSp>
        <p:nvGrpSpPr>
          <p:cNvPr id="3" name="Group 2">
            <a:extLst>
              <a:ext uri="{FF2B5EF4-FFF2-40B4-BE49-F238E27FC236}">
                <a16:creationId xmlns:a16="http://schemas.microsoft.com/office/drawing/2014/main" id="{D6117F03-DCF3-5097-CA6D-E855B611E140}"/>
              </a:ext>
            </a:extLst>
          </p:cNvPr>
          <p:cNvGrpSpPr/>
          <p:nvPr/>
        </p:nvGrpSpPr>
        <p:grpSpPr>
          <a:xfrm>
            <a:off x="3675991" y="824573"/>
            <a:ext cx="2879624" cy="4013631"/>
            <a:chOff x="3110799" y="580559"/>
            <a:chExt cx="2882350" cy="4017435"/>
          </a:xfrm>
        </p:grpSpPr>
        <p:sp>
          <p:nvSpPr>
            <p:cNvPr id="6" name="TextBox 5">
              <a:extLst>
                <a:ext uri="{FF2B5EF4-FFF2-40B4-BE49-F238E27FC236}">
                  <a16:creationId xmlns:a16="http://schemas.microsoft.com/office/drawing/2014/main" id="{7E9B7E43-D0C6-2F1F-5F46-66E6081E59AA}"/>
                </a:ext>
              </a:extLst>
            </p:cNvPr>
            <p:cNvSpPr txBox="1"/>
            <p:nvPr/>
          </p:nvSpPr>
          <p:spPr>
            <a:xfrm>
              <a:off x="3715564" y="580559"/>
              <a:ext cx="2277585" cy="1604265"/>
            </a:xfrm>
            <a:prstGeom prst="rect">
              <a:avLst/>
            </a:prstGeom>
            <a:noFill/>
          </p:spPr>
          <p:txBody>
            <a:bodyPr wrap="none" rtlCol="0">
              <a:spAutoFit/>
            </a:bodyPr>
            <a:lstStyle/>
            <a:p>
              <a:r>
                <a:rPr lang="en-US" sz="1636" dirty="0">
                  <a:solidFill>
                    <a:srgbClr val="FF0000"/>
                  </a:solidFill>
                </a:rPr>
                <a:t>6D Cooling solenoids</a:t>
              </a:r>
            </a:p>
            <a:p>
              <a:r>
                <a:rPr lang="en-US" sz="1636" dirty="0">
                  <a:solidFill>
                    <a:srgbClr val="FF0000"/>
                  </a:solidFill>
                </a:rPr>
                <a:t>Field: 4 T … 19 T </a:t>
              </a:r>
            </a:p>
            <a:p>
              <a:r>
                <a:rPr lang="en-US" sz="1636" dirty="0">
                  <a:solidFill>
                    <a:srgbClr val="FF0000"/>
                  </a:solidFill>
                </a:rPr>
                <a:t>Bore: 90 mm … 600 mm </a:t>
              </a:r>
            </a:p>
            <a:p>
              <a:r>
                <a:rPr lang="en-US" sz="1636" dirty="0">
                  <a:solidFill>
                    <a:srgbClr val="FF0000"/>
                  </a:solidFill>
                </a:rPr>
                <a:t>Length: 1 km (x 2)</a:t>
              </a:r>
            </a:p>
            <a:p>
              <a:r>
                <a:rPr lang="en-US" sz="1636" dirty="0">
                  <a:solidFill>
                    <a:srgbClr val="FF0000"/>
                  </a:solidFill>
                </a:rPr>
                <a:t>Radiation heat: TBD</a:t>
              </a:r>
            </a:p>
            <a:p>
              <a:r>
                <a:rPr lang="en-US" sz="1636" dirty="0">
                  <a:solidFill>
                    <a:srgbClr val="FF0000"/>
                  </a:solidFill>
                </a:rPr>
                <a:t>Radiation dose: TBD</a:t>
              </a:r>
            </a:p>
          </p:txBody>
        </p:sp>
        <p:sp>
          <p:nvSpPr>
            <p:cNvPr id="7" name="Rounded Rectangle 6">
              <a:extLst>
                <a:ext uri="{FF2B5EF4-FFF2-40B4-BE49-F238E27FC236}">
                  <a16:creationId xmlns:a16="http://schemas.microsoft.com/office/drawing/2014/main" id="{1DF2FB7B-C49A-CA4B-1D60-40B53EE561AC}"/>
                </a:ext>
              </a:extLst>
            </p:cNvPr>
            <p:cNvSpPr/>
            <p:nvPr/>
          </p:nvSpPr>
          <p:spPr>
            <a:xfrm>
              <a:off x="3110799" y="2398861"/>
              <a:ext cx="1728983" cy="2199133"/>
            </a:xfrm>
            <a:prstGeom prst="roundRect">
              <a:avLst>
                <a:gd name="adj" fmla="val 8417"/>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sp>
        <p:nvSpPr>
          <p:cNvPr id="8" name="Slide Number Placeholder 9">
            <a:extLst>
              <a:ext uri="{FF2B5EF4-FFF2-40B4-BE49-F238E27FC236}">
                <a16:creationId xmlns:a16="http://schemas.microsoft.com/office/drawing/2014/main" id="{39575886-9A87-882E-9BBF-AC5CE101430A}"/>
              </a:ext>
            </a:extLst>
          </p:cNvPr>
          <p:cNvSpPr>
            <a:spLocks noGrp="1"/>
          </p:cNvSpPr>
          <p:nvPr>
            <p:ph type="sldNum" sz="quarter" idx="12"/>
          </p:nvPr>
        </p:nvSpPr>
        <p:spPr>
          <a:xfrm>
            <a:off x="9496383" y="6562742"/>
            <a:ext cx="406015" cy="257175"/>
          </a:xfrm>
        </p:spPr>
        <p:txBody>
          <a:bodyPr/>
          <a:lstStyle/>
          <a:p>
            <a:fld id="{3478A56A-6164-B14D-A8F7-980D09C4DD92}" type="slidenum">
              <a:rPr lang="en-US" smtClean="0"/>
              <a:pPr/>
              <a:t>10</a:t>
            </a:fld>
            <a:endParaRPr lang="en-US"/>
          </a:p>
        </p:txBody>
      </p:sp>
      <p:sp>
        <p:nvSpPr>
          <p:cNvPr id="9" name="Date Placeholder 8">
            <a:extLst>
              <a:ext uri="{FF2B5EF4-FFF2-40B4-BE49-F238E27FC236}">
                <a16:creationId xmlns:a16="http://schemas.microsoft.com/office/drawing/2014/main" id="{F095BEF1-34A6-7CEF-CF82-046778CCA25F}"/>
              </a:ext>
            </a:extLst>
          </p:cNvPr>
          <p:cNvSpPr>
            <a:spLocks noGrp="1"/>
          </p:cNvSpPr>
          <p:nvPr>
            <p:ph type="dt" sz="half" idx="10"/>
          </p:nvPr>
        </p:nvSpPr>
        <p:spPr/>
        <p:txBody>
          <a:bodyPr/>
          <a:lstStyle/>
          <a:p>
            <a:r>
              <a:rPr lang="en-US"/>
              <a:t>7/19/23</a:t>
            </a:r>
          </a:p>
        </p:txBody>
      </p:sp>
      <p:sp>
        <p:nvSpPr>
          <p:cNvPr id="11" name="Footer Placeholder 10">
            <a:extLst>
              <a:ext uri="{FF2B5EF4-FFF2-40B4-BE49-F238E27FC236}">
                <a16:creationId xmlns:a16="http://schemas.microsoft.com/office/drawing/2014/main" id="{5A445FFF-C1EC-A4E8-BAD8-D1461BE5C011}"/>
              </a:ext>
            </a:extLst>
          </p:cNvPr>
          <p:cNvSpPr>
            <a:spLocks noGrp="1"/>
          </p:cNvSpPr>
          <p:nvPr>
            <p:ph type="ftr" sz="quarter" idx="11"/>
          </p:nvPr>
        </p:nvSpPr>
        <p:spPr/>
        <p:txBody>
          <a:bodyPr/>
          <a:lstStyle/>
          <a:p>
            <a:r>
              <a:rPr lang="en-US"/>
              <a:t>S. Gourlay IMCC Summary - MDP General Meeting</a:t>
            </a:r>
          </a:p>
        </p:txBody>
      </p:sp>
      <p:sp>
        <p:nvSpPr>
          <p:cNvPr id="12" name="TextBox 11">
            <a:extLst>
              <a:ext uri="{FF2B5EF4-FFF2-40B4-BE49-F238E27FC236}">
                <a16:creationId xmlns:a16="http://schemas.microsoft.com/office/drawing/2014/main" id="{758D08EC-42ED-A85C-42A0-B518B85263FC}"/>
              </a:ext>
            </a:extLst>
          </p:cNvPr>
          <p:cNvSpPr txBox="1"/>
          <p:nvPr/>
        </p:nvSpPr>
        <p:spPr>
          <a:xfrm>
            <a:off x="520861" y="5694744"/>
            <a:ext cx="1249060" cy="369332"/>
          </a:xfrm>
          <a:prstGeom prst="rect">
            <a:avLst/>
          </a:prstGeom>
          <a:noFill/>
        </p:spPr>
        <p:txBody>
          <a:bodyPr wrap="none" rtlCol="0">
            <a:spAutoFit/>
          </a:bodyPr>
          <a:lstStyle/>
          <a:p>
            <a:r>
              <a:rPr lang="en-US" dirty="0"/>
              <a:t>D. Schulte</a:t>
            </a:r>
          </a:p>
        </p:txBody>
      </p:sp>
    </p:spTree>
    <p:extLst>
      <p:ext uri="{BB962C8B-B14F-4D97-AF65-F5344CB8AC3E}">
        <p14:creationId xmlns:p14="http://schemas.microsoft.com/office/powerpoint/2010/main" val="231247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118" y="3248"/>
            <a:ext cx="8214021" cy="602840"/>
          </a:xfrm>
        </p:spPr>
        <p:txBody>
          <a:bodyPr>
            <a:normAutofit fontScale="90000"/>
          </a:bodyPr>
          <a:lstStyle/>
          <a:p>
            <a:r>
              <a:rPr lang="en-US" dirty="0"/>
              <a:t>Muon Collider magnet “team”</a:t>
            </a:r>
            <a:endParaRPr lang="en-US" i="1" dirty="0"/>
          </a:p>
        </p:txBody>
      </p:sp>
      <p:pic>
        <p:nvPicPr>
          <p:cNvPr id="4" name="Picture 3" descr="p4.tiff"/>
          <p:cNvPicPr>
            <a:picLocks noChangeAspect="1"/>
          </p:cNvPicPr>
          <p:nvPr/>
        </p:nvPicPr>
        <p:blipFill rotWithShape="1">
          <a:blip r:embed="rId2"/>
          <a:srcRect l="24483" b="50107"/>
          <a:stretch/>
        </p:blipFill>
        <p:spPr>
          <a:xfrm>
            <a:off x="2683476" y="3036594"/>
            <a:ext cx="6892205" cy="2257577"/>
          </a:xfrm>
          <a:prstGeom prst="rect">
            <a:avLst/>
          </a:prstGeom>
        </p:spPr>
      </p:pic>
      <p:grpSp>
        <p:nvGrpSpPr>
          <p:cNvPr id="58" name="Group 57">
            <a:extLst>
              <a:ext uri="{FF2B5EF4-FFF2-40B4-BE49-F238E27FC236}">
                <a16:creationId xmlns:a16="http://schemas.microsoft.com/office/drawing/2014/main" id="{76FA7BAB-F01B-8769-0F3D-FD41DEC240D3}"/>
              </a:ext>
            </a:extLst>
          </p:cNvPr>
          <p:cNvGrpSpPr/>
          <p:nvPr/>
        </p:nvGrpSpPr>
        <p:grpSpPr>
          <a:xfrm>
            <a:off x="5047614" y="746465"/>
            <a:ext cx="1081963" cy="4577764"/>
            <a:chOff x="3522625" y="265489"/>
            <a:chExt cx="1082988" cy="4582097"/>
          </a:xfrm>
        </p:grpSpPr>
        <p:sp>
          <p:nvSpPr>
            <p:cNvPr id="10" name="TextBox 9">
              <a:extLst>
                <a:ext uri="{FF2B5EF4-FFF2-40B4-BE49-F238E27FC236}">
                  <a16:creationId xmlns:a16="http://schemas.microsoft.com/office/drawing/2014/main" id="{249A4F8E-FF78-C56A-B0CC-98E65F5A11C3}"/>
                </a:ext>
              </a:extLst>
            </p:cNvPr>
            <p:cNvSpPr txBox="1"/>
            <p:nvPr/>
          </p:nvSpPr>
          <p:spPr>
            <a:xfrm>
              <a:off x="3522625" y="265489"/>
              <a:ext cx="1082988" cy="2108212"/>
            </a:xfrm>
            <a:prstGeom prst="rect">
              <a:avLst/>
            </a:prstGeom>
            <a:noFill/>
          </p:spPr>
          <p:txBody>
            <a:bodyPr wrap="none" rtlCol="0">
              <a:spAutoFit/>
            </a:bodyPr>
            <a:lstStyle/>
            <a:p>
              <a:pPr algn="r"/>
              <a:r>
                <a:rPr lang="en-US" sz="1636" dirty="0">
                  <a:solidFill>
                    <a:srgbClr val="FF0000"/>
                  </a:solidFill>
                </a:rPr>
                <a:t>CERN</a:t>
              </a:r>
            </a:p>
            <a:p>
              <a:pPr algn="r"/>
              <a:r>
                <a:rPr lang="en-US" sz="1636" dirty="0">
                  <a:solidFill>
                    <a:srgbClr val="FF0000"/>
                  </a:solidFill>
                </a:rPr>
                <a:t>INFN</a:t>
              </a:r>
            </a:p>
            <a:p>
              <a:pPr algn="r"/>
              <a:r>
                <a:rPr lang="en-US" sz="1636" dirty="0">
                  <a:solidFill>
                    <a:srgbClr val="FF0000"/>
                  </a:solidFill>
                </a:rPr>
                <a:t>CEA</a:t>
              </a:r>
            </a:p>
            <a:p>
              <a:pPr algn="r"/>
              <a:r>
                <a:rPr lang="en-US" sz="1636" dirty="0">
                  <a:solidFill>
                    <a:srgbClr val="FF0000"/>
                  </a:solidFill>
                </a:rPr>
                <a:t>CNRS</a:t>
              </a:r>
              <a:br>
                <a:rPr lang="en-US" sz="1636" dirty="0">
                  <a:solidFill>
                    <a:srgbClr val="FF0000"/>
                  </a:solidFill>
                </a:rPr>
              </a:br>
              <a:r>
                <a:rPr lang="en-US" sz="1636" dirty="0">
                  <a:solidFill>
                    <a:srgbClr val="FF0000"/>
                  </a:solidFill>
                </a:rPr>
                <a:t>PSI</a:t>
              </a:r>
            </a:p>
            <a:p>
              <a:pPr algn="r"/>
              <a:r>
                <a:rPr lang="en-US" sz="1636" dirty="0" err="1">
                  <a:solidFill>
                    <a:srgbClr val="FF0000"/>
                  </a:solidFill>
                </a:rPr>
                <a:t>UniGE</a:t>
              </a:r>
              <a:endParaRPr lang="en-US" sz="1636" dirty="0">
                <a:solidFill>
                  <a:srgbClr val="FF0000"/>
                </a:solidFill>
              </a:endParaRPr>
            </a:p>
            <a:p>
              <a:pPr algn="r"/>
              <a:r>
                <a:rPr lang="en-US" sz="1636" dirty="0">
                  <a:solidFill>
                    <a:srgbClr val="FF0000"/>
                  </a:solidFill>
                </a:rPr>
                <a:t>SO’TON</a:t>
              </a:r>
            </a:p>
            <a:p>
              <a:pPr algn="r"/>
              <a:r>
                <a:rPr lang="en-US" sz="1636" dirty="0" err="1">
                  <a:solidFill>
                    <a:srgbClr val="FF0000"/>
                  </a:solidFill>
                </a:rPr>
                <a:t>uniTwente</a:t>
              </a:r>
              <a:endParaRPr lang="en-US" sz="1636" dirty="0">
                <a:solidFill>
                  <a:srgbClr val="FF0000"/>
                </a:solidFill>
              </a:endParaRPr>
            </a:p>
          </p:txBody>
        </p:sp>
        <p:sp>
          <p:nvSpPr>
            <p:cNvPr id="32" name="Rounded Rectangle 31">
              <a:extLst>
                <a:ext uri="{FF2B5EF4-FFF2-40B4-BE49-F238E27FC236}">
                  <a16:creationId xmlns:a16="http://schemas.microsoft.com/office/drawing/2014/main" id="{A3C874C2-8550-BF64-1AB4-5EF3E8CA076C}"/>
                </a:ext>
              </a:extLst>
            </p:cNvPr>
            <p:cNvSpPr/>
            <p:nvPr/>
          </p:nvSpPr>
          <p:spPr>
            <a:xfrm>
              <a:off x="3924548" y="3138364"/>
              <a:ext cx="426934" cy="170922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sp>
        <p:nvSpPr>
          <p:cNvPr id="37" name="TextBox 36">
            <a:extLst>
              <a:ext uri="{FF2B5EF4-FFF2-40B4-BE49-F238E27FC236}">
                <a16:creationId xmlns:a16="http://schemas.microsoft.com/office/drawing/2014/main" id="{E272A51A-E3FA-B651-7B72-80AAD31E1381}"/>
              </a:ext>
            </a:extLst>
          </p:cNvPr>
          <p:cNvSpPr txBox="1"/>
          <p:nvPr/>
        </p:nvSpPr>
        <p:spPr>
          <a:xfrm>
            <a:off x="8258172" y="4038977"/>
            <a:ext cx="508473" cy="276871"/>
          </a:xfrm>
          <a:prstGeom prst="rect">
            <a:avLst/>
          </a:prstGeom>
          <a:noFill/>
        </p:spPr>
        <p:txBody>
          <a:bodyPr wrap="none" rtlCol="0">
            <a:spAutoFit/>
          </a:bodyPr>
          <a:lstStyle/>
          <a:p>
            <a:r>
              <a:rPr lang="en-CH" sz="1199" dirty="0">
                <a:solidFill>
                  <a:schemeClr val="accent6">
                    <a:lumMod val="50000"/>
                  </a:schemeClr>
                </a:solidFill>
                <a:latin typeface="Arial" panose="020B0604020202020204" pitchFamily="34" charset="0"/>
                <a:cs typeface="Arial" panose="020B0604020202020204" pitchFamily="34" charset="0"/>
              </a:rPr>
              <a:t>RCS</a:t>
            </a:r>
          </a:p>
        </p:txBody>
      </p:sp>
      <p:grpSp>
        <p:nvGrpSpPr>
          <p:cNvPr id="57" name="Group 56">
            <a:extLst>
              <a:ext uri="{FF2B5EF4-FFF2-40B4-BE49-F238E27FC236}">
                <a16:creationId xmlns:a16="http://schemas.microsoft.com/office/drawing/2014/main" id="{541A2FA8-D117-D4CE-2CC5-9F10AE6F67A6}"/>
              </a:ext>
            </a:extLst>
          </p:cNvPr>
          <p:cNvGrpSpPr/>
          <p:nvPr/>
        </p:nvGrpSpPr>
        <p:grpSpPr>
          <a:xfrm>
            <a:off x="2029503" y="2083206"/>
            <a:ext cx="1611432" cy="3261011"/>
            <a:chOff x="501648" y="1603495"/>
            <a:chExt cx="1612959" cy="3264103"/>
          </a:xfrm>
        </p:grpSpPr>
        <p:sp>
          <p:nvSpPr>
            <p:cNvPr id="23" name="TextBox 22">
              <a:extLst>
                <a:ext uri="{FF2B5EF4-FFF2-40B4-BE49-F238E27FC236}">
                  <a16:creationId xmlns:a16="http://schemas.microsoft.com/office/drawing/2014/main" id="{05915EDD-2AF8-1143-B6A9-83AA571C50B1}"/>
                </a:ext>
              </a:extLst>
            </p:cNvPr>
            <p:cNvSpPr txBox="1"/>
            <p:nvPr/>
          </p:nvSpPr>
          <p:spPr>
            <a:xfrm>
              <a:off x="501648" y="1603495"/>
              <a:ext cx="1515118" cy="848344"/>
            </a:xfrm>
            <a:prstGeom prst="rect">
              <a:avLst/>
            </a:prstGeom>
            <a:noFill/>
          </p:spPr>
          <p:txBody>
            <a:bodyPr wrap="none" rtlCol="0">
              <a:spAutoFit/>
            </a:bodyPr>
            <a:lstStyle/>
            <a:p>
              <a:r>
                <a:rPr lang="en-US" sz="1636" dirty="0">
                  <a:solidFill>
                    <a:srgbClr val="FF0000"/>
                  </a:solidFill>
                </a:rPr>
                <a:t>CERN</a:t>
              </a:r>
            </a:p>
            <a:p>
              <a:r>
                <a:rPr lang="en-US" sz="1636" dirty="0">
                  <a:solidFill>
                    <a:srgbClr val="FF0000"/>
                  </a:solidFill>
                </a:rPr>
                <a:t>F4E (Barcelona)</a:t>
              </a:r>
            </a:p>
            <a:p>
              <a:r>
                <a:rPr lang="en-US" sz="1636" dirty="0">
                  <a:solidFill>
                    <a:schemeClr val="bg1">
                      <a:lumMod val="75000"/>
                    </a:schemeClr>
                  </a:solidFill>
                </a:rPr>
                <a:t>F4E (</a:t>
              </a:r>
              <a:r>
                <a:rPr lang="en-US" sz="1636" dirty="0" err="1">
                  <a:solidFill>
                    <a:schemeClr val="bg1">
                      <a:lumMod val="75000"/>
                    </a:schemeClr>
                  </a:solidFill>
                </a:rPr>
                <a:t>Garching</a:t>
              </a:r>
              <a:r>
                <a:rPr lang="en-US" sz="1636" dirty="0">
                  <a:solidFill>
                    <a:schemeClr val="bg1">
                      <a:lumMod val="75000"/>
                    </a:schemeClr>
                  </a:solidFill>
                </a:rPr>
                <a:t>)</a:t>
              </a:r>
            </a:p>
          </p:txBody>
        </p:sp>
        <p:sp>
          <p:nvSpPr>
            <p:cNvPr id="34" name="Rounded Rectangle 33">
              <a:extLst>
                <a:ext uri="{FF2B5EF4-FFF2-40B4-BE49-F238E27FC236}">
                  <a16:creationId xmlns:a16="http://schemas.microsoft.com/office/drawing/2014/main" id="{E30D8E3E-C209-C27D-4B36-45EB06F8DF0B}"/>
                </a:ext>
              </a:extLst>
            </p:cNvPr>
            <p:cNvSpPr/>
            <p:nvPr/>
          </p:nvSpPr>
          <p:spPr>
            <a:xfrm>
              <a:off x="1127529" y="3158376"/>
              <a:ext cx="987078" cy="170922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grpSp>
        <p:nvGrpSpPr>
          <p:cNvPr id="60" name="Group 59">
            <a:extLst>
              <a:ext uri="{FF2B5EF4-FFF2-40B4-BE49-F238E27FC236}">
                <a16:creationId xmlns:a16="http://schemas.microsoft.com/office/drawing/2014/main" id="{86A02423-BFC5-0FE4-2F78-4E51C62A4E67}"/>
              </a:ext>
            </a:extLst>
          </p:cNvPr>
          <p:cNvGrpSpPr/>
          <p:nvPr/>
        </p:nvGrpSpPr>
        <p:grpSpPr>
          <a:xfrm>
            <a:off x="8233027" y="1826870"/>
            <a:ext cx="1158474" cy="3166476"/>
            <a:chOff x="6711050" y="1346914"/>
            <a:chExt cx="1159572" cy="3169480"/>
          </a:xfrm>
        </p:grpSpPr>
        <p:sp>
          <p:nvSpPr>
            <p:cNvPr id="20" name="TextBox 19">
              <a:extLst>
                <a:ext uri="{FF2B5EF4-FFF2-40B4-BE49-F238E27FC236}">
                  <a16:creationId xmlns:a16="http://schemas.microsoft.com/office/drawing/2014/main" id="{5DF9F298-CC2C-2027-AA19-8D0F19711AFB}"/>
                </a:ext>
              </a:extLst>
            </p:cNvPr>
            <p:cNvSpPr txBox="1"/>
            <p:nvPr/>
          </p:nvSpPr>
          <p:spPr>
            <a:xfrm>
              <a:off x="6949759" y="1346914"/>
              <a:ext cx="711124" cy="1100318"/>
            </a:xfrm>
            <a:prstGeom prst="rect">
              <a:avLst/>
            </a:prstGeom>
            <a:noFill/>
          </p:spPr>
          <p:txBody>
            <a:bodyPr wrap="none" rtlCol="0">
              <a:spAutoFit/>
            </a:bodyPr>
            <a:lstStyle/>
            <a:p>
              <a:r>
                <a:rPr lang="en-US" sz="1636" dirty="0">
                  <a:solidFill>
                    <a:srgbClr val="FF0000"/>
                  </a:solidFill>
                </a:rPr>
                <a:t>INFN</a:t>
              </a:r>
            </a:p>
            <a:p>
              <a:r>
                <a:rPr lang="en-US" sz="1636" dirty="0" err="1">
                  <a:solidFill>
                    <a:srgbClr val="FF0000"/>
                  </a:solidFill>
                </a:rPr>
                <a:t>UniMI</a:t>
              </a:r>
              <a:endParaRPr lang="en-US" sz="1636" dirty="0">
                <a:solidFill>
                  <a:srgbClr val="FF0000"/>
                </a:solidFill>
              </a:endParaRPr>
            </a:p>
            <a:p>
              <a:r>
                <a:rPr lang="en-US" sz="1636" dirty="0">
                  <a:solidFill>
                    <a:srgbClr val="FF0000"/>
                  </a:solidFill>
                </a:rPr>
                <a:t>CERN</a:t>
              </a:r>
            </a:p>
            <a:p>
              <a:r>
                <a:rPr lang="en-US" sz="1636" dirty="0">
                  <a:solidFill>
                    <a:srgbClr val="FF0000"/>
                  </a:solidFill>
                </a:rPr>
                <a:t>TUT</a:t>
              </a:r>
            </a:p>
          </p:txBody>
        </p:sp>
        <p:sp>
          <p:nvSpPr>
            <p:cNvPr id="36" name="Rounded Rectangle 35">
              <a:extLst>
                <a:ext uri="{FF2B5EF4-FFF2-40B4-BE49-F238E27FC236}">
                  <a16:creationId xmlns:a16="http://schemas.microsoft.com/office/drawing/2014/main" id="{C82EBF49-B544-EF82-84B3-C4A3B49D8516}"/>
                </a:ext>
              </a:extLst>
            </p:cNvPr>
            <p:cNvSpPr/>
            <p:nvPr/>
          </p:nvSpPr>
          <p:spPr>
            <a:xfrm>
              <a:off x="6711050" y="2590001"/>
              <a:ext cx="1159572" cy="1926393"/>
            </a:xfrm>
            <a:prstGeom prst="roundRect">
              <a:avLst>
                <a:gd name="adj" fmla="val 9740"/>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grpSp>
        <p:nvGrpSpPr>
          <p:cNvPr id="59" name="Group 58">
            <a:extLst>
              <a:ext uri="{FF2B5EF4-FFF2-40B4-BE49-F238E27FC236}">
                <a16:creationId xmlns:a16="http://schemas.microsoft.com/office/drawing/2014/main" id="{E6CC2F0C-E829-1469-601F-1D0D62C40569}"/>
              </a:ext>
            </a:extLst>
          </p:cNvPr>
          <p:cNvGrpSpPr/>
          <p:nvPr/>
        </p:nvGrpSpPr>
        <p:grpSpPr>
          <a:xfrm>
            <a:off x="6728044" y="1831427"/>
            <a:ext cx="1364882" cy="2970336"/>
            <a:chOff x="5204646" y="1351476"/>
            <a:chExt cx="1366176" cy="2973156"/>
          </a:xfrm>
        </p:grpSpPr>
        <p:sp>
          <p:nvSpPr>
            <p:cNvPr id="13" name="TextBox 12">
              <a:extLst>
                <a:ext uri="{FF2B5EF4-FFF2-40B4-BE49-F238E27FC236}">
                  <a16:creationId xmlns:a16="http://schemas.microsoft.com/office/drawing/2014/main" id="{77EE40EA-6607-4399-A520-8A3E467E785E}"/>
                </a:ext>
              </a:extLst>
            </p:cNvPr>
            <p:cNvSpPr txBox="1"/>
            <p:nvPr/>
          </p:nvSpPr>
          <p:spPr>
            <a:xfrm>
              <a:off x="5271970" y="1351476"/>
              <a:ext cx="1231527" cy="1100319"/>
            </a:xfrm>
            <a:prstGeom prst="rect">
              <a:avLst/>
            </a:prstGeom>
            <a:noFill/>
          </p:spPr>
          <p:txBody>
            <a:bodyPr wrap="square" rtlCol="0">
              <a:spAutoFit/>
            </a:bodyPr>
            <a:lstStyle/>
            <a:p>
              <a:r>
                <a:rPr lang="en-US" sz="1636" dirty="0">
                  <a:solidFill>
                    <a:srgbClr val="FF0000"/>
                  </a:solidFill>
                </a:rPr>
                <a:t>CERN</a:t>
              </a:r>
            </a:p>
            <a:p>
              <a:r>
                <a:rPr lang="en-US" sz="1636" dirty="0" err="1">
                  <a:solidFill>
                    <a:srgbClr val="FF0000"/>
                  </a:solidFill>
                </a:rPr>
                <a:t>UniBO</a:t>
              </a:r>
              <a:endParaRPr lang="en-US" sz="1636" dirty="0">
                <a:solidFill>
                  <a:srgbClr val="FF0000"/>
                </a:solidFill>
              </a:endParaRPr>
            </a:p>
            <a:p>
              <a:r>
                <a:rPr lang="en-US" sz="1636" dirty="0" err="1">
                  <a:solidFill>
                    <a:srgbClr val="FF0000"/>
                  </a:solidFill>
                </a:rPr>
                <a:t>TUDa</a:t>
              </a:r>
              <a:endParaRPr lang="en-US" sz="1636" dirty="0">
                <a:solidFill>
                  <a:srgbClr val="FF0000"/>
                </a:solidFill>
              </a:endParaRPr>
            </a:p>
            <a:p>
              <a:r>
                <a:rPr lang="en-US" sz="1636" dirty="0" err="1">
                  <a:solidFill>
                    <a:srgbClr val="FF0000"/>
                  </a:solidFill>
                </a:rPr>
                <a:t>UniTwente</a:t>
              </a:r>
              <a:endParaRPr lang="en-US" sz="1636" dirty="0">
                <a:solidFill>
                  <a:srgbClr val="FF0000"/>
                </a:solidFill>
              </a:endParaRPr>
            </a:p>
          </p:txBody>
        </p:sp>
        <p:sp>
          <p:nvSpPr>
            <p:cNvPr id="33" name="Rounded Rectangle 32">
              <a:extLst>
                <a:ext uri="{FF2B5EF4-FFF2-40B4-BE49-F238E27FC236}">
                  <a16:creationId xmlns:a16="http://schemas.microsoft.com/office/drawing/2014/main" id="{8B586E80-5FD6-105B-CC02-9D4805F1E393}"/>
                </a:ext>
              </a:extLst>
            </p:cNvPr>
            <p:cNvSpPr/>
            <p:nvPr/>
          </p:nvSpPr>
          <p:spPr>
            <a:xfrm>
              <a:off x="5204646" y="2965204"/>
              <a:ext cx="1366176" cy="1359428"/>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grpSp>
        <p:nvGrpSpPr>
          <p:cNvPr id="3" name="Group 2">
            <a:extLst>
              <a:ext uri="{FF2B5EF4-FFF2-40B4-BE49-F238E27FC236}">
                <a16:creationId xmlns:a16="http://schemas.microsoft.com/office/drawing/2014/main" id="{D6117F03-DCF3-5097-CA6D-E855B611E140}"/>
              </a:ext>
            </a:extLst>
          </p:cNvPr>
          <p:cNvGrpSpPr/>
          <p:nvPr/>
        </p:nvGrpSpPr>
        <p:grpSpPr>
          <a:xfrm>
            <a:off x="3675991" y="1831427"/>
            <a:ext cx="1727348" cy="3484757"/>
            <a:chOff x="3110799" y="1109933"/>
            <a:chExt cx="1728983" cy="3488061"/>
          </a:xfrm>
        </p:grpSpPr>
        <p:sp>
          <p:nvSpPr>
            <p:cNvPr id="6" name="TextBox 5">
              <a:extLst>
                <a:ext uri="{FF2B5EF4-FFF2-40B4-BE49-F238E27FC236}">
                  <a16:creationId xmlns:a16="http://schemas.microsoft.com/office/drawing/2014/main" id="{7E9B7E43-D0C6-2F1F-5F46-66E6081E59AA}"/>
                </a:ext>
              </a:extLst>
            </p:cNvPr>
            <p:cNvSpPr txBox="1"/>
            <p:nvPr/>
          </p:nvSpPr>
          <p:spPr>
            <a:xfrm>
              <a:off x="3598810" y="1109933"/>
              <a:ext cx="711123" cy="1100317"/>
            </a:xfrm>
            <a:prstGeom prst="rect">
              <a:avLst/>
            </a:prstGeom>
            <a:noFill/>
          </p:spPr>
          <p:txBody>
            <a:bodyPr wrap="none" rtlCol="0">
              <a:spAutoFit/>
            </a:bodyPr>
            <a:lstStyle/>
            <a:p>
              <a:r>
                <a:rPr lang="en-US" sz="1636" dirty="0">
                  <a:solidFill>
                    <a:srgbClr val="FF0000"/>
                  </a:solidFill>
                </a:rPr>
                <a:t>INFN</a:t>
              </a:r>
            </a:p>
            <a:p>
              <a:r>
                <a:rPr lang="en-US" sz="1636" dirty="0">
                  <a:solidFill>
                    <a:srgbClr val="FF0000"/>
                  </a:solidFill>
                </a:rPr>
                <a:t>CERN</a:t>
              </a:r>
            </a:p>
            <a:p>
              <a:r>
                <a:rPr lang="en-US" sz="1636" dirty="0" err="1">
                  <a:solidFill>
                    <a:srgbClr val="FF0000"/>
                  </a:solidFill>
                </a:rPr>
                <a:t>UniMI</a:t>
              </a:r>
              <a:endParaRPr lang="en-US" sz="1636" dirty="0">
                <a:solidFill>
                  <a:srgbClr val="FF0000"/>
                </a:solidFill>
              </a:endParaRPr>
            </a:p>
            <a:p>
              <a:r>
                <a:rPr lang="en-US" sz="1636" dirty="0">
                  <a:solidFill>
                    <a:srgbClr val="FF0000"/>
                  </a:solidFill>
                </a:rPr>
                <a:t>KIT</a:t>
              </a:r>
            </a:p>
          </p:txBody>
        </p:sp>
        <p:sp>
          <p:nvSpPr>
            <p:cNvPr id="7" name="Rounded Rectangle 6">
              <a:extLst>
                <a:ext uri="{FF2B5EF4-FFF2-40B4-BE49-F238E27FC236}">
                  <a16:creationId xmlns:a16="http://schemas.microsoft.com/office/drawing/2014/main" id="{1DF2FB7B-C49A-CA4B-1D60-40B53EE561AC}"/>
                </a:ext>
              </a:extLst>
            </p:cNvPr>
            <p:cNvSpPr/>
            <p:nvPr/>
          </p:nvSpPr>
          <p:spPr>
            <a:xfrm>
              <a:off x="3110799" y="2398861"/>
              <a:ext cx="1728983" cy="2199133"/>
            </a:xfrm>
            <a:prstGeom prst="roundRect">
              <a:avLst>
                <a:gd name="adj" fmla="val 8417"/>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sp>
        <p:nvSpPr>
          <p:cNvPr id="8" name="Slide Number Placeholder 9">
            <a:extLst>
              <a:ext uri="{FF2B5EF4-FFF2-40B4-BE49-F238E27FC236}">
                <a16:creationId xmlns:a16="http://schemas.microsoft.com/office/drawing/2014/main" id="{39575886-9A87-882E-9BBF-AC5CE101430A}"/>
              </a:ext>
            </a:extLst>
          </p:cNvPr>
          <p:cNvSpPr>
            <a:spLocks noGrp="1"/>
          </p:cNvSpPr>
          <p:nvPr>
            <p:ph type="sldNum" sz="quarter" idx="12"/>
          </p:nvPr>
        </p:nvSpPr>
        <p:spPr>
          <a:xfrm>
            <a:off x="9496383" y="6562742"/>
            <a:ext cx="406015" cy="257175"/>
          </a:xfrm>
        </p:spPr>
        <p:txBody>
          <a:bodyPr/>
          <a:lstStyle/>
          <a:p>
            <a:fld id="{3478A56A-6164-B14D-A8F7-980D09C4DD92}" type="slidenum">
              <a:rPr lang="en-US" smtClean="0"/>
              <a:pPr/>
              <a:t>11</a:t>
            </a:fld>
            <a:endParaRPr lang="en-US"/>
          </a:p>
        </p:txBody>
      </p:sp>
      <p:grpSp>
        <p:nvGrpSpPr>
          <p:cNvPr id="22" name="Group 21">
            <a:extLst>
              <a:ext uri="{FF2B5EF4-FFF2-40B4-BE49-F238E27FC236}">
                <a16:creationId xmlns:a16="http://schemas.microsoft.com/office/drawing/2014/main" id="{8378E755-0AEE-ECD4-93A6-FF9384E8E818}"/>
              </a:ext>
            </a:extLst>
          </p:cNvPr>
          <p:cNvGrpSpPr/>
          <p:nvPr/>
        </p:nvGrpSpPr>
        <p:grpSpPr>
          <a:xfrm>
            <a:off x="2683476" y="5417156"/>
            <a:ext cx="6839105" cy="892235"/>
            <a:chOff x="1270660" y="5958872"/>
            <a:chExt cx="7523015" cy="981459"/>
          </a:xfrm>
        </p:grpSpPr>
        <p:grpSp>
          <p:nvGrpSpPr>
            <p:cNvPr id="12" name="Group 11">
              <a:extLst>
                <a:ext uri="{FF2B5EF4-FFF2-40B4-BE49-F238E27FC236}">
                  <a16:creationId xmlns:a16="http://schemas.microsoft.com/office/drawing/2014/main" id="{2B4786E1-DB64-4DCA-325E-B51838AC45D7}"/>
                </a:ext>
              </a:extLst>
            </p:cNvPr>
            <p:cNvGrpSpPr/>
            <p:nvPr/>
          </p:nvGrpSpPr>
          <p:grpSpPr>
            <a:xfrm>
              <a:off x="1270660" y="5973615"/>
              <a:ext cx="3637575" cy="966716"/>
              <a:chOff x="1270660" y="5973615"/>
              <a:chExt cx="3637575" cy="966716"/>
            </a:xfrm>
          </p:grpSpPr>
          <p:sp>
            <p:nvSpPr>
              <p:cNvPr id="9" name="Left Brace 8">
                <a:extLst>
                  <a:ext uri="{FF2B5EF4-FFF2-40B4-BE49-F238E27FC236}">
                    <a16:creationId xmlns:a16="http://schemas.microsoft.com/office/drawing/2014/main" id="{FFE09986-265E-4063-01C6-E4EDE7DCFBFD}"/>
                  </a:ext>
                </a:extLst>
              </p:cNvPr>
              <p:cNvSpPr/>
              <p:nvPr/>
            </p:nvSpPr>
            <p:spPr>
              <a:xfrm rot="16200000">
                <a:off x="2906886" y="4337389"/>
                <a:ext cx="365124" cy="3637575"/>
              </a:xfrm>
              <a:prstGeom prst="leftBrace">
                <a:avLst>
                  <a:gd name="adj1" fmla="val 5071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H" sz="1636"/>
              </a:p>
            </p:txBody>
          </p:sp>
          <p:sp>
            <p:nvSpPr>
              <p:cNvPr id="11" name="TextBox 10">
                <a:extLst>
                  <a:ext uri="{FF2B5EF4-FFF2-40B4-BE49-F238E27FC236}">
                    <a16:creationId xmlns:a16="http://schemas.microsoft.com/office/drawing/2014/main" id="{66D38EC1-5888-816C-56AA-E834EBF39A7E}"/>
                  </a:ext>
                </a:extLst>
              </p:cNvPr>
              <p:cNvSpPr txBox="1"/>
              <p:nvPr/>
            </p:nvSpPr>
            <p:spPr>
              <a:xfrm>
                <a:off x="2408568" y="6407954"/>
                <a:ext cx="1361765" cy="532377"/>
              </a:xfrm>
              <a:prstGeom prst="rect">
                <a:avLst/>
              </a:prstGeom>
              <a:noFill/>
            </p:spPr>
            <p:txBody>
              <a:bodyPr wrap="none" rtlCol="0">
                <a:spAutoFit/>
              </a:bodyPr>
              <a:lstStyle/>
              <a:p>
                <a:pPr algn="ctr"/>
                <a:r>
                  <a:rPr lang="en-CH" sz="2545" dirty="0">
                    <a:solidFill>
                      <a:schemeClr val="accent1"/>
                    </a:solidFill>
                  </a:rPr>
                  <a:t>Task 7.2</a:t>
                </a:r>
              </a:p>
            </p:txBody>
          </p:sp>
        </p:grpSp>
        <p:grpSp>
          <p:nvGrpSpPr>
            <p:cNvPr id="14" name="Group 13">
              <a:extLst>
                <a:ext uri="{FF2B5EF4-FFF2-40B4-BE49-F238E27FC236}">
                  <a16:creationId xmlns:a16="http://schemas.microsoft.com/office/drawing/2014/main" id="{8F877D2B-D2CB-63DA-774D-8C23DA5DF829}"/>
                </a:ext>
              </a:extLst>
            </p:cNvPr>
            <p:cNvGrpSpPr/>
            <p:nvPr/>
          </p:nvGrpSpPr>
          <p:grpSpPr>
            <a:xfrm>
              <a:off x="4905674" y="5962623"/>
              <a:ext cx="2448000" cy="977708"/>
              <a:chOff x="1270662" y="5973614"/>
              <a:chExt cx="2448000" cy="977708"/>
            </a:xfrm>
          </p:grpSpPr>
          <p:sp>
            <p:nvSpPr>
              <p:cNvPr id="15" name="Left Brace 14">
                <a:extLst>
                  <a:ext uri="{FF2B5EF4-FFF2-40B4-BE49-F238E27FC236}">
                    <a16:creationId xmlns:a16="http://schemas.microsoft.com/office/drawing/2014/main" id="{BC72E23A-8338-7EAB-7144-CF2F9E750C5C}"/>
                  </a:ext>
                </a:extLst>
              </p:cNvPr>
              <p:cNvSpPr/>
              <p:nvPr/>
            </p:nvSpPr>
            <p:spPr>
              <a:xfrm rot="16200000">
                <a:off x="2312100" y="4932176"/>
                <a:ext cx="365124" cy="2448000"/>
              </a:xfrm>
              <a:prstGeom prst="leftBrace">
                <a:avLst>
                  <a:gd name="adj1" fmla="val 5071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H" sz="1636"/>
              </a:p>
            </p:txBody>
          </p:sp>
          <p:sp>
            <p:nvSpPr>
              <p:cNvPr id="16" name="TextBox 15">
                <a:extLst>
                  <a:ext uri="{FF2B5EF4-FFF2-40B4-BE49-F238E27FC236}">
                    <a16:creationId xmlns:a16="http://schemas.microsoft.com/office/drawing/2014/main" id="{12263ECB-DF24-C60D-DAED-1981C20F0559}"/>
                  </a:ext>
                </a:extLst>
              </p:cNvPr>
              <p:cNvSpPr txBox="1"/>
              <p:nvPr/>
            </p:nvSpPr>
            <p:spPr>
              <a:xfrm>
                <a:off x="1813781" y="6418945"/>
                <a:ext cx="1361765" cy="532377"/>
              </a:xfrm>
              <a:prstGeom prst="rect">
                <a:avLst/>
              </a:prstGeom>
              <a:noFill/>
            </p:spPr>
            <p:txBody>
              <a:bodyPr wrap="none" rtlCol="0">
                <a:spAutoFit/>
              </a:bodyPr>
              <a:lstStyle/>
              <a:p>
                <a:pPr algn="ctr"/>
                <a:r>
                  <a:rPr lang="en-CH" sz="2545" dirty="0">
                    <a:solidFill>
                      <a:schemeClr val="accent1"/>
                    </a:solidFill>
                  </a:rPr>
                  <a:t>Task 7.3</a:t>
                </a:r>
              </a:p>
            </p:txBody>
          </p:sp>
        </p:grpSp>
        <p:grpSp>
          <p:nvGrpSpPr>
            <p:cNvPr id="17" name="Group 16">
              <a:extLst>
                <a:ext uri="{FF2B5EF4-FFF2-40B4-BE49-F238E27FC236}">
                  <a16:creationId xmlns:a16="http://schemas.microsoft.com/office/drawing/2014/main" id="{DEED2F69-60E5-4CC5-3E8A-36D98F3D7586}"/>
                </a:ext>
              </a:extLst>
            </p:cNvPr>
            <p:cNvGrpSpPr/>
            <p:nvPr/>
          </p:nvGrpSpPr>
          <p:grpSpPr>
            <a:xfrm>
              <a:off x="7353675" y="5958872"/>
              <a:ext cx="1440000" cy="961206"/>
              <a:chOff x="1270663" y="5973613"/>
              <a:chExt cx="1440000" cy="961206"/>
            </a:xfrm>
          </p:grpSpPr>
          <p:sp>
            <p:nvSpPr>
              <p:cNvPr id="18" name="Left Brace 17">
                <a:extLst>
                  <a:ext uri="{FF2B5EF4-FFF2-40B4-BE49-F238E27FC236}">
                    <a16:creationId xmlns:a16="http://schemas.microsoft.com/office/drawing/2014/main" id="{2CCACF8C-359A-0786-0908-78FCEF728D1D}"/>
                  </a:ext>
                </a:extLst>
              </p:cNvPr>
              <p:cNvSpPr/>
              <p:nvPr/>
            </p:nvSpPr>
            <p:spPr>
              <a:xfrm rot="16200000">
                <a:off x="1808101" y="5436175"/>
                <a:ext cx="365124" cy="1440000"/>
              </a:xfrm>
              <a:prstGeom prst="leftBrace">
                <a:avLst>
                  <a:gd name="adj1" fmla="val 5071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H" sz="1636"/>
              </a:p>
            </p:txBody>
          </p:sp>
          <p:sp>
            <p:nvSpPr>
              <p:cNvPr id="19" name="TextBox 18">
                <a:extLst>
                  <a:ext uri="{FF2B5EF4-FFF2-40B4-BE49-F238E27FC236}">
                    <a16:creationId xmlns:a16="http://schemas.microsoft.com/office/drawing/2014/main" id="{7FECEE46-A1D2-8A0E-0802-E3E30C7B85FC}"/>
                  </a:ext>
                </a:extLst>
              </p:cNvPr>
              <p:cNvSpPr txBox="1"/>
              <p:nvPr/>
            </p:nvSpPr>
            <p:spPr>
              <a:xfrm>
                <a:off x="1309782" y="6402442"/>
                <a:ext cx="1361765" cy="532377"/>
              </a:xfrm>
              <a:prstGeom prst="rect">
                <a:avLst/>
              </a:prstGeom>
              <a:noFill/>
            </p:spPr>
            <p:txBody>
              <a:bodyPr wrap="none" rtlCol="0">
                <a:spAutoFit/>
              </a:bodyPr>
              <a:lstStyle/>
              <a:p>
                <a:pPr algn="ctr"/>
                <a:r>
                  <a:rPr lang="en-CH" sz="2545" dirty="0">
                    <a:solidFill>
                      <a:schemeClr val="accent1"/>
                    </a:solidFill>
                  </a:rPr>
                  <a:t>Task 7.4</a:t>
                </a:r>
              </a:p>
            </p:txBody>
          </p:sp>
        </p:grpSp>
      </p:grpSp>
      <p:pic>
        <p:nvPicPr>
          <p:cNvPr id="21" name="Picture 6" descr="MuCol training on detector design and physics performance tools | Project">
            <a:extLst>
              <a:ext uri="{FF2B5EF4-FFF2-40B4-BE49-F238E27FC236}">
                <a16:creationId xmlns:a16="http://schemas.microsoft.com/office/drawing/2014/main" id="{F7DBF57A-6C30-118F-C2A6-BCD4B391A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376" y="5316184"/>
            <a:ext cx="913974" cy="1047868"/>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83DA67CA-B304-CAA9-3D08-1A02D8439C42}"/>
              </a:ext>
            </a:extLst>
          </p:cNvPr>
          <p:cNvSpPr>
            <a:spLocks noGrp="1"/>
          </p:cNvSpPr>
          <p:nvPr>
            <p:ph type="dt" sz="half" idx="10"/>
          </p:nvPr>
        </p:nvSpPr>
        <p:spPr/>
        <p:txBody>
          <a:bodyPr/>
          <a:lstStyle/>
          <a:p>
            <a:r>
              <a:rPr lang="en-US"/>
              <a:t>7/19/23</a:t>
            </a:r>
          </a:p>
        </p:txBody>
      </p:sp>
      <p:sp>
        <p:nvSpPr>
          <p:cNvPr id="24" name="Footer Placeholder 23">
            <a:extLst>
              <a:ext uri="{FF2B5EF4-FFF2-40B4-BE49-F238E27FC236}">
                <a16:creationId xmlns:a16="http://schemas.microsoft.com/office/drawing/2014/main" id="{94B9EB13-9D4A-687A-7C99-DCF9C8B1D7D1}"/>
              </a:ext>
            </a:extLst>
          </p:cNvPr>
          <p:cNvSpPr>
            <a:spLocks noGrp="1"/>
          </p:cNvSpPr>
          <p:nvPr>
            <p:ph type="ftr" sz="quarter" idx="11"/>
          </p:nvPr>
        </p:nvSpPr>
        <p:spPr/>
        <p:txBody>
          <a:bodyPr/>
          <a:lstStyle/>
          <a:p>
            <a:r>
              <a:rPr lang="en-US"/>
              <a:t>S. Gourlay IMCC Summary - MDP General Meeting</a:t>
            </a:r>
          </a:p>
        </p:txBody>
      </p:sp>
    </p:spTree>
    <p:extLst>
      <p:ext uri="{BB962C8B-B14F-4D97-AF65-F5344CB8AC3E}">
        <p14:creationId xmlns:p14="http://schemas.microsoft.com/office/powerpoint/2010/main" val="303474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1F4304-BC85-6DB2-BF27-CCDE5FA051F1}"/>
              </a:ext>
            </a:extLst>
          </p:cNvPr>
          <p:cNvSpPr>
            <a:spLocks noGrp="1"/>
          </p:cNvSpPr>
          <p:nvPr>
            <p:ph type="title"/>
          </p:nvPr>
        </p:nvSpPr>
        <p:spPr/>
        <p:txBody>
          <a:bodyPr/>
          <a:lstStyle/>
          <a:p>
            <a:r>
              <a:rPr lang="en-US" dirty="0"/>
              <a:t>Target and Capture</a:t>
            </a:r>
          </a:p>
        </p:txBody>
      </p:sp>
      <p:sp>
        <p:nvSpPr>
          <p:cNvPr id="4" name="Date Placeholder 3">
            <a:extLst>
              <a:ext uri="{FF2B5EF4-FFF2-40B4-BE49-F238E27FC236}">
                <a16:creationId xmlns:a16="http://schemas.microsoft.com/office/drawing/2014/main" id="{95EC9138-5877-8EA7-C085-C61FCE2565A0}"/>
              </a:ext>
            </a:extLst>
          </p:cNvPr>
          <p:cNvSpPr>
            <a:spLocks noGrp="1"/>
          </p:cNvSpPr>
          <p:nvPr>
            <p:ph type="dt" sz="half" idx="2"/>
          </p:nvPr>
        </p:nvSpPr>
        <p:spPr/>
        <p:txBody>
          <a:bodyPr/>
          <a:lstStyle/>
          <a:p>
            <a:r>
              <a:rPr lang="en-US"/>
              <a:t>7/19/23</a:t>
            </a:r>
          </a:p>
        </p:txBody>
      </p:sp>
      <p:sp>
        <p:nvSpPr>
          <p:cNvPr id="5" name="Footer Placeholder 4">
            <a:extLst>
              <a:ext uri="{FF2B5EF4-FFF2-40B4-BE49-F238E27FC236}">
                <a16:creationId xmlns:a16="http://schemas.microsoft.com/office/drawing/2014/main" id="{0653FAD3-CE84-CDE4-0DD8-EBDDAF4D4CB0}"/>
              </a:ext>
            </a:extLst>
          </p:cNvPr>
          <p:cNvSpPr>
            <a:spLocks noGrp="1"/>
          </p:cNvSpPr>
          <p:nvPr>
            <p:ph type="ftr" sz="quarter" idx="3"/>
          </p:nvPr>
        </p:nvSpPr>
        <p:spPr/>
        <p:txBody>
          <a:bodyPr/>
          <a:lstStyle/>
          <a:p>
            <a:r>
              <a:rPr lang="en-US"/>
              <a:t>S. Gourlay IMCC Summary - MDP General Meeting</a:t>
            </a:r>
          </a:p>
        </p:txBody>
      </p:sp>
      <p:sp>
        <p:nvSpPr>
          <p:cNvPr id="6" name="Slide Number Placeholder 5">
            <a:extLst>
              <a:ext uri="{FF2B5EF4-FFF2-40B4-BE49-F238E27FC236}">
                <a16:creationId xmlns:a16="http://schemas.microsoft.com/office/drawing/2014/main" id="{68DD210D-49FC-3A20-E3C8-57EE4BF02863}"/>
              </a:ext>
            </a:extLst>
          </p:cNvPr>
          <p:cNvSpPr>
            <a:spLocks noGrp="1"/>
          </p:cNvSpPr>
          <p:nvPr>
            <p:ph type="sldNum" sz="quarter" idx="4"/>
          </p:nvPr>
        </p:nvSpPr>
        <p:spPr/>
        <p:txBody>
          <a:bodyPr/>
          <a:lstStyle/>
          <a:p>
            <a:fld id="{A94A62BF-AF33-4134-87FE-95D37BADEB55}" type="slidenum">
              <a:rPr lang="en-US" smtClean="0"/>
              <a:t>12</a:t>
            </a:fld>
            <a:endParaRPr lang="en-US"/>
          </a:p>
        </p:txBody>
      </p:sp>
      <p:pic>
        <p:nvPicPr>
          <p:cNvPr id="9" name="Picture 8" descr="p4.tiff">
            <a:extLst>
              <a:ext uri="{FF2B5EF4-FFF2-40B4-BE49-F238E27FC236}">
                <a16:creationId xmlns:a16="http://schemas.microsoft.com/office/drawing/2014/main" id="{5B2959C8-ECAF-E463-21FB-C46067A26DF3}"/>
              </a:ext>
            </a:extLst>
          </p:cNvPr>
          <p:cNvPicPr>
            <a:picLocks noChangeAspect="1"/>
          </p:cNvPicPr>
          <p:nvPr/>
        </p:nvPicPr>
        <p:blipFill rotWithShape="1">
          <a:blip r:embed="rId2"/>
          <a:srcRect l="24483" b="50107"/>
          <a:stretch/>
        </p:blipFill>
        <p:spPr>
          <a:xfrm>
            <a:off x="296333" y="2371725"/>
            <a:ext cx="11733406" cy="3843337"/>
          </a:xfrm>
          <a:prstGeom prst="rect">
            <a:avLst/>
          </a:prstGeom>
        </p:spPr>
      </p:pic>
      <p:sp>
        <p:nvSpPr>
          <p:cNvPr id="10" name="Rounded Rectangle 9">
            <a:extLst>
              <a:ext uri="{FF2B5EF4-FFF2-40B4-BE49-F238E27FC236}">
                <a16:creationId xmlns:a16="http://schemas.microsoft.com/office/drawing/2014/main" id="{883441FD-EF61-D397-91E0-9476AB086A1E}"/>
              </a:ext>
            </a:extLst>
          </p:cNvPr>
          <p:cNvSpPr/>
          <p:nvPr/>
        </p:nvSpPr>
        <p:spPr>
          <a:xfrm>
            <a:off x="261938" y="2470354"/>
            <a:ext cx="1736004" cy="3614737"/>
          </a:xfrm>
          <a:prstGeom prst="round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DC084CF-61D6-A1CA-1900-4E6C9DD4B130}"/>
              </a:ext>
            </a:extLst>
          </p:cNvPr>
          <p:cNvSpPr txBox="1"/>
          <p:nvPr/>
        </p:nvSpPr>
        <p:spPr>
          <a:xfrm>
            <a:off x="304800" y="666714"/>
            <a:ext cx="5482242" cy="1754326"/>
          </a:xfrm>
          <a:prstGeom prst="rect">
            <a:avLst/>
          </a:prstGeom>
          <a:noFill/>
        </p:spPr>
        <p:txBody>
          <a:bodyPr wrap="square" rtlCol="0">
            <a:spAutoFit/>
          </a:bodyPr>
          <a:lstStyle/>
          <a:p>
            <a:pPr algn="ctr" defTabSz="456291"/>
            <a:r>
              <a:rPr lang="en-US" b="1" dirty="0">
                <a:solidFill>
                  <a:srgbClr val="FF0000"/>
                </a:solidFill>
                <a:latin typeface="Calibri"/>
              </a:rPr>
              <a:t>MAGNET SPECS</a:t>
            </a:r>
          </a:p>
          <a:p>
            <a:pPr defTabSz="456291"/>
            <a:r>
              <a:rPr lang="en-US" b="1" dirty="0">
                <a:solidFill>
                  <a:srgbClr val="FF0000"/>
                </a:solidFill>
                <a:latin typeface="Calibri"/>
              </a:rPr>
              <a:t>Field: 20 T… 2T</a:t>
            </a:r>
          </a:p>
          <a:p>
            <a:pPr defTabSz="456291"/>
            <a:r>
              <a:rPr lang="en-US" b="1" dirty="0">
                <a:solidFill>
                  <a:srgbClr val="FF0000"/>
                </a:solidFill>
                <a:latin typeface="Calibri"/>
              </a:rPr>
              <a:t>Bore: 1200 mm</a:t>
            </a:r>
          </a:p>
          <a:p>
            <a:pPr defTabSz="456291"/>
            <a:r>
              <a:rPr lang="en-US" b="1" dirty="0">
                <a:solidFill>
                  <a:srgbClr val="FF0000"/>
                </a:solidFill>
                <a:latin typeface="Calibri"/>
              </a:rPr>
              <a:t>Length: 18 m</a:t>
            </a:r>
          </a:p>
          <a:p>
            <a:pPr defTabSz="456291"/>
            <a:r>
              <a:rPr lang="en-US" b="1" dirty="0">
                <a:solidFill>
                  <a:srgbClr val="FF0000"/>
                </a:solidFill>
                <a:latin typeface="Calibri"/>
              </a:rPr>
              <a:t>Radiation heat load: ≈ 4.1 kW</a:t>
            </a:r>
          </a:p>
          <a:p>
            <a:pPr defTabSz="456291"/>
            <a:r>
              <a:rPr lang="en-US" b="1" dirty="0">
                <a:solidFill>
                  <a:srgbClr val="FF0000"/>
                </a:solidFill>
                <a:latin typeface="Calibri"/>
              </a:rPr>
              <a:t>Radiation dose: 80 </a:t>
            </a:r>
            <a:r>
              <a:rPr lang="en-US" b="1" dirty="0" err="1">
                <a:solidFill>
                  <a:srgbClr val="FF0000"/>
                </a:solidFill>
                <a:latin typeface="Calibri"/>
              </a:rPr>
              <a:t>MGy</a:t>
            </a:r>
            <a:endParaRPr lang="en-US" b="1" dirty="0">
              <a:solidFill>
                <a:srgbClr val="FF0000"/>
              </a:solidFill>
              <a:latin typeface="Calibri"/>
            </a:endParaRPr>
          </a:p>
        </p:txBody>
      </p:sp>
    </p:spTree>
    <p:extLst>
      <p:ext uri="{BB962C8B-B14F-4D97-AF65-F5344CB8AC3E}">
        <p14:creationId xmlns:p14="http://schemas.microsoft.com/office/powerpoint/2010/main" val="2375578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E734A363-9D50-2EE9-2E8A-9E2CD762A328}"/>
              </a:ext>
            </a:extLst>
          </p:cNvPr>
          <p:cNvGraphicFramePr>
            <a:graphicFrameLocks noGrp="1"/>
          </p:cNvGraphicFramePr>
          <p:nvPr>
            <p:ph idx="1"/>
          </p:nvPr>
        </p:nvGraphicFramePr>
        <p:xfrm>
          <a:off x="0" y="1326612"/>
          <a:ext cx="12192000" cy="4385798"/>
        </p:xfrm>
        <a:graphic>
          <a:graphicData uri="http://schemas.openxmlformats.org/drawingml/2006/table">
            <a:tbl>
              <a:tblPr firstRow="1" bandRow="1">
                <a:tableStyleId>{5C22544A-7EE6-4342-B048-85BDC9FD1C3A}</a:tableStyleId>
              </a:tblPr>
              <a:tblGrid>
                <a:gridCol w="2565790">
                  <a:extLst>
                    <a:ext uri="{9D8B030D-6E8A-4147-A177-3AD203B41FA5}">
                      <a16:colId xmlns:a16="http://schemas.microsoft.com/office/drawing/2014/main" val="1780479763"/>
                    </a:ext>
                  </a:extLst>
                </a:gridCol>
                <a:gridCol w="5092310">
                  <a:extLst>
                    <a:ext uri="{9D8B030D-6E8A-4147-A177-3AD203B41FA5}">
                      <a16:colId xmlns:a16="http://schemas.microsoft.com/office/drawing/2014/main" val="469322868"/>
                    </a:ext>
                  </a:extLst>
                </a:gridCol>
                <a:gridCol w="4533900">
                  <a:extLst>
                    <a:ext uri="{9D8B030D-6E8A-4147-A177-3AD203B41FA5}">
                      <a16:colId xmlns:a16="http://schemas.microsoft.com/office/drawing/2014/main" val="1029315819"/>
                    </a:ext>
                  </a:extLst>
                </a:gridCol>
              </a:tblGrid>
              <a:tr h="395401">
                <a:tc>
                  <a:txBody>
                    <a:bodyPr/>
                    <a:lstStyle/>
                    <a:p>
                      <a:pPr algn="ctr"/>
                      <a:r>
                        <a:rPr lang="en-CH" sz="1600" dirty="0"/>
                        <a:t>Technology</a:t>
                      </a:r>
                    </a:p>
                  </a:txBody>
                  <a:tcPr marL="83127" marR="83127" marT="41564" marB="41564"/>
                </a:tc>
                <a:tc>
                  <a:txBody>
                    <a:bodyPr/>
                    <a:lstStyle/>
                    <a:p>
                      <a:pPr algn="ctr"/>
                      <a:r>
                        <a:rPr lang="en-CH" sz="1600" dirty="0"/>
                        <a:t>Pro’s</a:t>
                      </a:r>
                    </a:p>
                  </a:txBody>
                  <a:tcPr marL="83127" marR="83127" marT="41564" marB="41564"/>
                </a:tc>
                <a:tc>
                  <a:txBody>
                    <a:bodyPr/>
                    <a:lstStyle/>
                    <a:p>
                      <a:pPr algn="ctr"/>
                      <a:r>
                        <a:rPr lang="en-CH" sz="1600" dirty="0"/>
                        <a:t>Con’s</a:t>
                      </a:r>
                    </a:p>
                  </a:txBody>
                  <a:tcPr marL="83127" marR="83127" marT="41564" marB="41564"/>
                </a:tc>
                <a:extLst>
                  <a:ext uri="{0D108BD9-81ED-4DB2-BD59-A6C34878D82A}">
                    <a16:rowId xmlns:a16="http://schemas.microsoft.com/office/drawing/2014/main" val="2792067444"/>
                  </a:ext>
                </a:extLst>
              </a:tr>
              <a:tr h="682473">
                <a:tc>
                  <a:txBody>
                    <a:bodyPr/>
                    <a:lstStyle/>
                    <a:p>
                      <a:r>
                        <a:rPr lang="en-US" sz="1600" dirty="0"/>
                        <a:t>ALL R</a:t>
                      </a:r>
                      <a:r>
                        <a:rPr lang="en-CH" sz="1600" dirty="0"/>
                        <a:t>esistive</a:t>
                      </a:r>
                    </a:p>
                  </a:txBody>
                  <a:tcPr marL="83127" marR="83127" marT="41564" marB="41564"/>
                </a:tc>
                <a:tc>
                  <a:txBody>
                    <a:bodyPr/>
                    <a:lstStyle/>
                    <a:p>
                      <a:r>
                        <a:rPr lang="en-US" sz="1600" dirty="0"/>
                        <a:t>K</a:t>
                      </a:r>
                      <a:r>
                        <a:rPr lang="en-CH" sz="1600" dirty="0"/>
                        <a:t>nown technology (TRL 9)</a:t>
                      </a:r>
                    </a:p>
                  </a:txBody>
                  <a:tcPr marL="83127" marR="83127" marT="41564" marB="41564"/>
                </a:tc>
                <a:tc>
                  <a:txBody>
                    <a:bodyPr/>
                    <a:lstStyle/>
                    <a:p>
                      <a:r>
                        <a:rPr lang="en-US" sz="1600" dirty="0"/>
                        <a:t>L</a:t>
                      </a:r>
                      <a:r>
                        <a:rPr lang="en-CH" sz="1600" dirty="0"/>
                        <a:t>arge dimension and mass</a:t>
                      </a:r>
                    </a:p>
                    <a:p>
                      <a:r>
                        <a:rPr lang="en-US" sz="1600" dirty="0"/>
                        <a:t>Very large e</a:t>
                      </a:r>
                      <a:r>
                        <a:rPr lang="en-CH" sz="1600" dirty="0"/>
                        <a:t>lectric power consumption</a:t>
                      </a:r>
                      <a:r>
                        <a:rPr lang="en-US" sz="1600" dirty="0"/>
                        <a:t> o(100MW)</a:t>
                      </a:r>
                      <a:endParaRPr lang="en-CH" sz="1600" dirty="0"/>
                    </a:p>
                  </a:txBody>
                  <a:tcPr marL="83127" marR="83127" marT="41564" marB="41564"/>
                </a:tc>
                <a:extLst>
                  <a:ext uri="{0D108BD9-81ED-4DB2-BD59-A6C34878D82A}">
                    <a16:rowId xmlns:a16="http://schemas.microsoft.com/office/drawing/2014/main" val="2866011720"/>
                  </a:ext>
                </a:extLst>
              </a:tr>
              <a:tr h="682473">
                <a:tc>
                  <a:txBody>
                    <a:bodyPr/>
                    <a:lstStyle/>
                    <a:p>
                      <a:r>
                        <a:rPr lang="en-CH" sz="1600" dirty="0"/>
                        <a:t>LTS</a:t>
                      </a:r>
                      <a:r>
                        <a:rPr lang="en-US" sz="1600" dirty="0"/>
                        <a:t> </a:t>
                      </a:r>
                      <a:r>
                        <a:rPr lang="en-CH" sz="1600" dirty="0"/>
                        <a:t>+ </a:t>
                      </a:r>
                      <a:r>
                        <a:rPr lang="en-US" sz="1600" dirty="0"/>
                        <a:t>R</a:t>
                      </a:r>
                      <a:r>
                        <a:rPr lang="en-CH" sz="1600" dirty="0"/>
                        <a:t>esistive</a:t>
                      </a:r>
                    </a:p>
                  </a:txBody>
                  <a:tcPr marL="83127" marR="83127" marT="41564" marB="41564"/>
                </a:tc>
                <a:tc>
                  <a:txBody>
                    <a:bodyPr/>
                    <a:lstStyle/>
                    <a:p>
                      <a:r>
                        <a:rPr lang="en-US" sz="1600" dirty="0"/>
                        <a:t>K</a:t>
                      </a:r>
                      <a:r>
                        <a:rPr lang="en-CH" sz="1600" dirty="0"/>
                        <a:t>nown technology (TRL 9)</a:t>
                      </a:r>
                    </a:p>
                  </a:txBody>
                  <a:tcPr marL="83127" marR="83127" marT="41564" marB="41564"/>
                </a:tc>
                <a:tc>
                  <a:txBody>
                    <a:bodyPr/>
                    <a:lstStyle/>
                    <a:p>
                      <a:r>
                        <a:rPr lang="en-US" sz="1600" dirty="0"/>
                        <a:t>L</a:t>
                      </a:r>
                      <a:r>
                        <a:rPr lang="en-CH" sz="1600" dirty="0"/>
                        <a:t>arge dimension and mass</a:t>
                      </a:r>
                    </a:p>
                    <a:p>
                      <a:r>
                        <a:rPr lang="en-US" sz="1600" dirty="0"/>
                        <a:t>E</a:t>
                      </a:r>
                      <a:r>
                        <a:rPr lang="en-CH" sz="1600" dirty="0"/>
                        <a:t>lectric power consumption</a:t>
                      </a:r>
                      <a:r>
                        <a:rPr lang="en-US" sz="1600" dirty="0"/>
                        <a:t> </a:t>
                      </a:r>
                      <a:r>
                        <a:rPr lang="en-US" sz="1600" dirty="0">
                          <a:sym typeface="Symbol" panose="05050102010706020507" pitchFamily="18" charset="2"/>
                        </a:rPr>
                        <a:t>(10 MW)</a:t>
                      </a:r>
                      <a:endParaRPr lang="en-CH" sz="1600" dirty="0"/>
                    </a:p>
                  </a:txBody>
                  <a:tcPr marL="83127" marR="83127" marT="41564" marB="41564"/>
                </a:tc>
                <a:extLst>
                  <a:ext uri="{0D108BD9-81ED-4DB2-BD59-A6C34878D82A}">
                    <a16:rowId xmlns:a16="http://schemas.microsoft.com/office/drawing/2014/main" val="4121233567"/>
                  </a:ext>
                </a:extLst>
              </a:tr>
              <a:tr h="884490">
                <a:tc>
                  <a:txBody>
                    <a:bodyPr/>
                    <a:lstStyle/>
                    <a:p>
                      <a:r>
                        <a:rPr lang="en-CH" sz="1600" dirty="0"/>
                        <a:t>LTS + HTS</a:t>
                      </a:r>
                      <a:r>
                        <a:rPr lang="en-US" sz="1600" dirty="0"/>
                        <a:t>, </a:t>
                      </a:r>
                      <a:r>
                        <a:rPr lang="en-CH" sz="1600" dirty="0"/>
                        <a:t>Insulated</a:t>
                      </a:r>
                    </a:p>
                  </a:txBody>
                  <a:tcPr marL="83127" marR="83127" marT="41564" marB="41564"/>
                </a:tc>
                <a:tc>
                  <a:txBody>
                    <a:bodyPr/>
                    <a:lstStyle/>
                    <a:p>
                      <a:pPr marL="0" marR="0" lvl="0" indent="0" algn="l" defTabSz="501915" rtl="0" eaLnBrk="1" fontAlgn="auto" latinLnBrk="0" hangingPunct="1">
                        <a:lnSpc>
                          <a:spcPct val="100000"/>
                        </a:lnSpc>
                        <a:spcBef>
                          <a:spcPts val="0"/>
                        </a:spcBef>
                        <a:spcAft>
                          <a:spcPts val="0"/>
                        </a:spcAft>
                        <a:buClrTx/>
                        <a:buSzTx/>
                        <a:buFontTx/>
                        <a:buNone/>
                        <a:tabLst/>
                        <a:defRPr/>
                      </a:pPr>
                      <a:r>
                        <a:rPr lang="en-US" sz="1600" dirty="0"/>
                        <a:t>Known design</a:t>
                      </a:r>
                      <a:r>
                        <a:rPr lang="en-CH" sz="1600" dirty="0"/>
                        <a:t> principles</a:t>
                      </a:r>
                    </a:p>
                    <a:p>
                      <a:r>
                        <a:rPr lang="en-US" sz="1600" dirty="0"/>
                        <a:t>S</a:t>
                      </a:r>
                      <a:r>
                        <a:rPr lang="en-CH" sz="1600" dirty="0"/>
                        <a:t>ynergy with other fields of science application</a:t>
                      </a:r>
                    </a:p>
                    <a:p>
                      <a:pPr marL="0" marR="0" lvl="0" indent="0" algn="l" defTabSz="501915" rtl="0" eaLnBrk="1" fontAlgn="auto" latinLnBrk="0" hangingPunct="1">
                        <a:lnSpc>
                          <a:spcPct val="100000"/>
                        </a:lnSpc>
                        <a:spcBef>
                          <a:spcPts val="0"/>
                        </a:spcBef>
                        <a:spcAft>
                          <a:spcPts val="0"/>
                        </a:spcAft>
                        <a:buClrTx/>
                        <a:buSzTx/>
                        <a:buFontTx/>
                        <a:buNone/>
                        <a:tabLst/>
                        <a:defRPr/>
                      </a:pPr>
                      <a:r>
                        <a:rPr lang="en-US" sz="1600" dirty="0"/>
                        <a:t>Can profit from d</a:t>
                      </a:r>
                      <a:r>
                        <a:rPr lang="en-CH" sz="1600" dirty="0"/>
                        <a:t>evelopment by others (e.g. NHMFL)</a:t>
                      </a:r>
                    </a:p>
                  </a:txBody>
                  <a:tcPr marL="83127" marR="83127" marT="41564" marB="41564"/>
                </a:tc>
                <a:tc>
                  <a:txBody>
                    <a:bodyPr/>
                    <a:lstStyle/>
                    <a:p>
                      <a:pPr marL="0" marR="0" lvl="0" indent="0" algn="l" defTabSz="501915" rtl="0" eaLnBrk="1" fontAlgn="auto" latinLnBrk="0" hangingPunct="1">
                        <a:lnSpc>
                          <a:spcPct val="100000"/>
                        </a:lnSpc>
                        <a:spcBef>
                          <a:spcPts val="0"/>
                        </a:spcBef>
                        <a:spcAft>
                          <a:spcPts val="0"/>
                        </a:spcAft>
                        <a:buClrTx/>
                        <a:buSzTx/>
                        <a:buFontTx/>
                        <a:buNone/>
                        <a:tabLst/>
                        <a:defRPr/>
                      </a:pPr>
                      <a:r>
                        <a:rPr lang="en-US" sz="1600" dirty="0"/>
                        <a:t>L</a:t>
                      </a:r>
                      <a:r>
                        <a:rPr lang="en-CH" sz="1600" dirty="0"/>
                        <a:t>arge dimension and mass</a:t>
                      </a:r>
                    </a:p>
                    <a:p>
                      <a:pPr marL="0" marR="0" lvl="0" indent="0" algn="l" defTabSz="501915" rtl="0" eaLnBrk="1" fontAlgn="auto" latinLnBrk="0" hangingPunct="1">
                        <a:lnSpc>
                          <a:spcPct val="100000"/>
                        </a:lnSpc>
                        <a:spcBef>
                          <a:spcPts val="0"/>
                        </a:spcBef>
                        <a:spcAft>
                          <a:spcPts val="0"/>
                        </a:spcAft>
                        <a:buClrTx/>
                        <a:buSzTx/>
                        <a:buFontTx/>
                        <a:buNone/>
                        <a:tabLst/>
                        <a:defRPr/>
                      </a:pPr>
                      <a:r>
                        <a:rPr lang="en-US" sz="1600" dirty="0"/>
                        <a:t>D</a:t>
                      </a:r>
                      <a:r>
                        <a:rPr lang="en-CH" sz="1600" dirty="0"/>
                        <a:t>evelopmental technology (TRL 6/7)</a:t>
                      </a:r>
                    </a:p>
                  </a:txBody>
                  <a:tcPr marL="83127" marR="83127" marT="41564" marB="41564"/>
                </a:tc>
                <a:extLst>
                  <a:ext uri="{0D108BD9-81ED-4DB2-BD59-A6C34878D82A}">
                    <a16:rowId xmlns:a16="http://schemas.microsoft.com/office/drawing/2014/main" val="3062548269"/>
                  </a:ext>
                </a:extLst>
              </a:tr>
              <a:tr h="682473">
                <a:tc>
                  <a:txBody>
                    <a:bodyPr/>
                    <a:lstStyle/>
                    <a:p>
                      <a:r>
                        <a:rPr lang="en-CH" sz="1600" dirty="0">
                          <a:solidFill>
                            <a:srgbClr val="FF0000"/>
                          </a:solidFill>
                        </a:rPr>
                        <a:t>A</a:t>
                      </a:r>
                      <a:r>
                        <a:rPr lang="en-US" sz="1600" dirty="0">
                          <a:solidFill>
                            <a:srgbClr val="FF0000"/>
                          </a:solidFill>
                        </a:rPr>
                        <a:t>LL </a:t>
                      </a:r>
                      <a:r>
                        <a:rPr lang="en-CH" sz="1600" dirty="0">
                          <a:solidFill>
                            <a:srgbClr val="FF0000"/>
                          </a:solidFill>
                        </a:rPr>
                        <a:t>HTS</a:t>
                      </a:r>
                      <a:r>
                        <a:rPr lang="en-US" sz="1600" dirty="0">
                          <a:solidFill>
                            <a:srgbClr val="FF0000"/>
                          </a:solidFill>
                        </a:rPr>
                        <a:t>, Ins</a:t>
                      </a:r>
                      <a:r>
                        <a:rPr lang="en-CH" sz="1600" dirty="0">
                          <a:solidFill>
                            <a:srgbClr val="FF0000"/>
                          </a:solidFill>
                        </a:rPr>
                        <a:t>ulated</a:t>
                      </a:r>
                    </a:p>
                  </a:txBody>
                  <a:tcPr marL="83127" marR="83127" marT="41564" marB="41564"/>
                </a:tc>
                <a:tc>
                  <a:txBody>
                    <a:bodyPr/>
                    <a:lstStyle/>
                    <a:p>
                      <a:r>
                        <a:rPr lang="en-US" sz="1600" dirty="0">
                          <a:solidFill>
                            <a:srgbClr val="FF0000"/>
                          </a:solidFill>
                        </a:rPr>
                        <a:t>M</a:t>
                      </a:r>
                      <a:r>
                        <a:rPr lang="en-CH" sz="1600" dirty="0">
                          <a:solidFill>
                            <a:srgbClr val="FF0000"/>
                          </a:solidFill>
                        </a:rPr>
                        <a:t>ore compact than LTS/HTS</a:t>
                      </a:r>
                    </a:p>
                    <a:p>
                      <a:r>
                        <a:rPr lang="en-CH" sz="1600" dirty="0">
                          <a:solidFill>
                            <a:srgbClr val="FF0000"/>
                          </a:solidFill>
                        </a:rPr>
                        <a:t>Allows for operation at higher temperature</a:t>
                      </a:r>
                    </a:p>
                  </a:txBody>
                  <a:tcPr marL="83127" marR="83127" marT="41564" marB="41564"/>
                </a:tc>
                <a:tc>
                  <a:txBody>
                    <a:bodyPr/>
                    <a:lstStyle/>
                    <a:p>
                      <a:pPr marL="0" marR="0" lvl="0" indent="0" algn="l" defTabSz="501915" rtl="0" eaLnBrk="1" fontAlgn="auto" latinLnBrk="0" hangingPunct="1">
                        <a:lnSpc>
                          <a:spcPct val="100000"/>
                        </a:lnSpc>
                        <a:spcBef>
                          <a:spcPts val="0"/>
                        </a:spcBef>
                        <a:spcAft>
                          <a:spcPts val="0"/>
                        </a:spcAft>
                        <a:buClrTx/>
                        <a:buSzTx/>
                        <a:buFontTx/>
                        <a:buNone/>
                        <a:tabLst/>
                        <a:defRPr/>
                      </a:pPr>
                      <a:r>
                        <a:rPr lang="en-CH" sz="1600" dirty="0">
                          <a:solidFill>
                            <a:srgbClr val="FF0000"/>
                          </a:solidFill>
                        </a:rPr>
                        <a:t>R&amp;D at low readiness (TRL 4/5)</a:t>
                      </a:r>
                    </a:p>
                    <a:p>
                      <a:endParaRPr lang="en-CH" sz="1600" dirty="0">
                        <a:solidFill>
                          <a:srgbClr val="FF0000"/>
                        </a:solidFill>
                      </a:endParaRPr>
                    </a:p>
                  </a:txBody>
                  <a:tcPr marL="83127" marR="83127" marT="41564" marB="41564"/>
                </a:tc>
                <a:extLst>
                  <a:ext uri="{0D108BD9-81ED-4DB2-BD59-A6C34878D82A}">
                    <a16:rowId xmlns:a16="http://schemas.microsoft.com/office/drawing/2014/main" val="3894564804"/>
                  </a:ext>
                </a:extLst>
              </a:tr>
              <a:tr h="888227">
                <a:tc>
                  <a:txBody>
                    <a:bodyPr/>
                    <a:lstStyle/>
                    <a:p>
                      <a:r>
                        <a:rPr lang="en-CH" sz="1600" dirty="0"/>
                        <a:t>A</a:t>
                      </a:r>
                      <a:r>
                        <a:rPr lang="en-US" sz="1600" dirty="0"/>
                        <a:t>LL </a:t>
                      </a:r>
                      <a:r>
                        <a:rPr lang="en-CH" sz="1600" dirty="0"/>
                        <a:t>HTS</a:t>
                      </a:r>
                      <a:r>
                        <a:rPr lang="en-US" sz="1600" dirty="0"/>
                        <a:t>, </a:t>
                      </a:r>
                      <a:r>
                        <a:rPr lang="en-US" sz="1600" dirty="0">
                          <a:solidFill>
                            <a:schemeClr val="tx1"/>
                          </a:solidFill>
                        </a:rPr>
                        <a:t>N</a:t>
                      </a:r>
                      <a:r>
                        <a:rPr lang="en-CH" sz="1600" dirty="0">
                          <a:solidFill>
                            <a:schemeClr val="tx1"/>
                          </a:solidFill>
                        </a:rPr>
                        <a:t>on-insulated</a:t>
                      </a:r>
                    </a:p>
                  </a:txBody>
                  <a:tcPr marL="83127" marR="83127" marT="41564" marB="41564"/>
                </a:tc>
                <a:tc>
                  <a:txBody>
                    <a:bodyPr/>
                    <a:lstStyle/>
                    <a:p>
                      <a:r>
                        <a:rPr lang="en-US" sz="1600" dirty="0">
                          <a:solidFill>
                            <a:schemeClr val="tx1"/>
                          </a:solidFill>
                        </a:rPr>
                        <a:t>M</a:t>
                      </a:r>
                      <a:r>
                        <a:rPr lang="en-CH" sz="1600" dirty="0">
                          <a:solidFill>
                            <a:schemeClr val="tx1"/>
                          </a:solidFill>
                        </a:rPr>
                        <a:t>ost compact magnet winding</a:t>
                      </a:r>
                    </a:p>
                    <a:p>
                      <a:r>
                        <a:rPr lang="en-US" sz="1600" dirty="0">
                          <a:solidFill>
                            <a:schemeClr val="tx1"/>
                          </a:solidFill>
                        </a:rPr>
                        <a:t>S</a:t>
                      </a:r>
                      <a:r>
                        <a:rPr lang="en-CH" sz="1600" dirty="0">
                          <a:solidFill>
                            <a:schemeClr val="tx1"/>
                          </a:solidFill>
                        </a:rPr>
                        <a:t>ynergies with other fields of science and societal applications</a:t>
                      </a:r>
                    </a:p>
                    <a:p>
                      <a:pPr marL="0" marR="0" lvl="0" indent="0" algn="l" defTabSz="501915" rtl="0" eaLnBrk="1" fontAlgn="auto" latinLnBrk="0" hangingPunct="1">
                        <a:lnSpc>
                          <a:spcPct val="100000"/>
                        </a:lnSpc>
                        <a:spcBef>
                          <a:spcPts val="0"/>
                        </a:spcBef>
                        <a:spcAft>
                          <a:spcPts val="0"/>
                        </a:spcAft>
                        <a:buClrTx/>
                        <a:buSzTx/>
                        <a:buFontTx/>
                        <a:buNone/>
                        <a:tabLst/>
                        <a:defRPr/>
                      </a:pPr>
                      <a:r>
                        <a:rPr lang="en-US" sz="1600" dirty="0">
                          <a:solidFill>
                            <a:schemeClr val="tx1"/>
                          </a:solidFill>
                        </a:rPr>
                        <a:t>Can profit from d</a:t>
                      </a:r>
                      <a:r>
                        <a:rPr lang="en-CH" sz="1600" dirty="0">
                          <a:solidFill>
                            <a:schemeClr val="tx1"/>
                          </a:solidFill>
                        </a:rPr>
                        <a:t>evelopment by others (e.g. NHMFL)</a:t>
                      </a:r>
                    </a:p>
                  </a:txBody>
                  <a:tcPr marL="83127" marR="83127" marT="41564" marB="41564"/>
                </a:tc>
                <a:tc>
                  <a:txBody>
                    <a:bodyPr/>
                    <a:lstStyle/>
                    <a:p>
                      <a:pPr marL="0" marR="0" lvl="0" indent="0" algn="l" defTabSz="501915" rtl="0" eaLnBrk="1" fontAlgn="auto" latinLnBrk="0" hangingPunct="1">
                        <a:lnSpc>
                          <a:spcPct val="100000"/>
                        </a:lnSpc>
                        <a:spcBef>
                          <a:spcPts val="0"/>
                        </a:spcBef>
                        <a:spcAft>
                          <a:spcPts val="0"/>
                        </a:spcAft>
                        <a:buClrTx/>
                        <a:buSzTx/>
                        <a:buFontTx/>
                        <a:buNone/>
                        <a:tabLst/>
                        <a:defRPr/>
                      </a:pPr>
                      <a:r>
                        <a:rPr lang="en-CH" sz="1600" dirty="0">
                          <a:solidFill>
                            <a:schemeClr val="tx1"/>
                          </a:solidFill>
                        </a:rPr>
                        <a:t>R&amp;D at low readiness (TRL 3/4/5)</a:t>
                      </a:r>
                    </a:p>
                    <a:p>
                      <a:r>
                        <a:rPr lang="en-US" sz="1600" dirty="0">
                          <a:solidFill>
                            <a:schemeClr val="tx1"/>
                          </a:solidFill>
                        </a:rPr>
                        <a:t>R</a:t>
                      </a:r>
                      <a:r>
                        <a:rPr lang="en-CH" sz="1600" dirty="0">
                          <a:solidFill>
                            <a:schemeClr val="tx1"/>
                          </a:solidFill>
                        </a:rPr>
                        <a:t>amping time and field stability need to be demonstrated</a:t>
                      </a:r>
                    </a:p>
                  </a:txBody>
                  <a:tcPr marL="83127" marR="83127" marT="41564" marB="41564"/>
                </a:tc>
                <a:extLst>
                  <a:ext uri="{0D108BD9-81ED-4DB2-BD59-A6C34878D82A}">
                    <a16:rowId xmlns:a16="http://schemas.microsoft.com/office/drawing/2014/main" val="2770941312"/>
                  </a:ext>
                </a:extLst>
              </a:tr>
            </a:tbl>
          </a:graphicData>
        </a:graphic>
      </p:graphicFrame>
      <p:sp>
        <p:nvSpPr>
          <p:cNvPr id="30" name="Slide Number Placeholder 9">
            <a:extLst>
              <a:ext uri="{FF2B5EF4-FFF2-40B4-BE49-F238E27FC236}">
                <a16:creationId xmlns:a16="http://schemas.microsoft.com/office/drawing/2014/main" id="{847BE45E-762B-FF46-BB5A-ACF9EF9A9290}"/>
              </a:ext>
            </a:extLst>
          </p:cNvPr>
          <p:cNvSpPr>
            <a:spLocks noGrp="1"/>
          </p:cNvSpPr>
          <p:nvPr>
            <p:ph type="sldNum" sz="quarter" idx="12"/>
          </p:nvPr>
        </p:nvSpPr>
        <p:spPr>
          <a:xfrm>
            <a:off x="9496383" y="6562742"/>
            <a:ext cx="406015" cy="257175"/>
          </a:xfrm>
        </p:spPr>
        <p:txBody>
          <a:bodyPr/>
          <a:lstStyle/>
          <a:p>
            <a:pPr defTabSz="456291"/>
            <a:fld id="{3478A56A-6164-B14D-A8F7-980D09C4DD92}" type="slidenum">
              <a:rPr lang="en-US">
                <a:solidFill>
                  <a:prstClr val="white"/>
                </a:solidFill>
                <a:latin typeface="Calibri"/>
              </a:rPr>
              <a:pPr defTabSz="456291"/>
              <a:t>13</a:t>
            </a:fld>
            <a:endParaRPr lang="en-US">
              <a:solidFill>
                <a:prstClr val="white"/>
              </a:solidFill>
              <a:latin typeface="Calibri"/>
            </a:endParaRPr>
          </a:p>
        </p:txBody>
      </p:sp>
      <p:sp>
        <p:nvSpPr>
          <p:cNvPr id="4" name="TextBox 3">
            <a:extLst>
              <a:ext uri="{FF2B5EF4-FFF2-40B4-BE49-F238E27FC236}">
                <a16:creationId xmlns:a16="http://schemas.microsoft.com/office/drawing/2014/main" id="{F9B4E6A9-A3DA-A676-072A-779B9DB70C7A}"/>
              </a:ext>
            </a:extLst>
          </p:cNvPr>
          <p:cNvSpPr txBox="1"/>
          <p:nvPr/>
        </p:nvSpPr>
        <p:spPr>
          <a:xfrm>
            <a:off x="0" y="36844"/>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Target and Capture: Magnet Technologies</a:t>
            </a:r>
          </a:p>
        </p:txBody>
      </p:sp>
      <p:sp>
        <p:nvSpPr>
          <p:cNvPr id="2" name="Date Placeholder 1">
            <a:extLst>
              <a:ext uri="{FF2B5EF4-FFF2-40B4-BE49-F238E27FC236}">
                <a16:creationId xmlns:a16="http://schemas.microsoft.com/office/drawing/2014/main" id="{50076C52-3942-CBAF-FC27-3358D33D444F}"/>
              </a:ext>
            </a:extLst>
          </p:cNvPr>
          <p:cNvSpPr>
            <a:spLocks noGrp="1"/>
          </p:cNvSpPr>
          <p:nvPr>
            <p:ph type="dt" sz="half" idx="10"/>
          </p:nvPr>
        </p:nvSpPr>
        <p:spPr/>
        <p:txBody>
          <a:bodyPr/>
          <a:lstStyle/>
          <a:p>
            <a:r>
              <a:rPr lang="en-US"/>
              <a:t>7/19/23</a:t>
            </a:r>
          </a:p>
        </p:txBody>
      </p:sp>
      <p:sp>
        <p:nvSpPr>
          <p:cNvPr id="3" name="Footer Placeholder 2">
            <a:extLst>
              <a:ext uri="{FF2B5EF4-FFF2-40B4-BE49-F238E27FC236}">
                <a16:creationId xmlns:a16="http://schemas.microsoft.com/office/drawing/2014/main" id="{18864A96-0B30-B995-3106-FCE7FB6A73E8}"/>
              </a:ext>
            </a:extLst>
          </p:cNvPr>
          <p:cNvSpPr>
            <a:spLocks noGrp="1"/>
          </p:cNvSpPr>
          <p:nvPr>
            <p:ph type="ftr" sz="quarter" idx="11"/>
          </p:nvPr>
        </p:nvSpPr>
        <p:spPr/>
        <p:txBody>
          <a:bodyPr/>
          <a:lstStyle/>
          <a:p>
            <a:r>
              <a:rPr lang="en-US"/>
              <a:t>S. Gourlay IMCC Summary - MDP General Meeting</a:t>
            </a:r>
          </a:p>
        </p:txBody>
      </p:sp>
    </p:spTree>
    <p:extLst>
      <p:ext uri="{BB962C8B-B14F-4D97-AF65-F5344CB8AC3E}">
        <p14:creationId xmlns:p14="http://schemas.microsoft.com/office/powerpoint/2010/main" val="3525404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6A95696-A42A-FF4C-5A50-44940CBE736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9454" t="6057" r="30780" b="3011"/>
          <a:stretch/>
        </p:blipFill>
        <p:spPr>
          <a:xfrm>
            <a:off x="1585791" y="1154553"/>
            <a:ext cx="6405189" cy="4623897"/>
          </a:xfrm>
          <a:prstGeom prst="rect">
            <a:avLst/>
          </a:prstGeom>
        </p:spPr>
      </p:pic>
      <p:sp>
        <p:nvSpPr>
          <p:cNvPr id="24" name="TextBox 23">
            <a:extLst>
              <a:ext uri="{FF2B5EF4-FFF2-40B4-BE49-F238E27FC236}">
                <a16:creationId xmlns:a16="http://schemas.microsoft.com/office/drawing/2014/main" id="{FA0A2C79-88D9-8FB2-FD83-005AD004B746}"/>
              </a:ext>
            </a:extLst>
          </p:cNvPr>
          <p:cNvSpPr txBox="1"/>
          <p:nvPr/>
        </p:nvSpPr>
        <p:spPr>
          <a:xfrm>
            <a:off x="5100253" y="2271838"/>
            <a:ext cx="1013419" cy="595804"/>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36" b="0" i="0" u="none" strike="noStrike" kern="1200" cap="none" spc="0" normalizeH="0" baseline="0" noProof="0" dirty="0">
                <a:ln>
                  <a:noFill/>
                </a:ln>
                <a:solidFill>
                  <a:srgbClr val="0055A0"/>
                </a:solidFill>
                <a:effectLst/>
                <a:uLnTx/>
                <a:uFillTx/>
                <a:latin typeface="Arial"/>
                <a:ea typeface="+mn-ea"/>
                <a:cs typeface="+mn-cs"/>
              </a:rPr>
              <a:t>US-MAP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36" b="0" i="0" u="none" strike="noStrike" kern="1200" cap="none" spc="0" normalizeH="0" baseline="0" noProof="0" dirty="0">
                <a:ln>
                  <a:noFill/>
                </a:ln>
                <a:solidFill>
                  <a:srgbClr val="FF0000"/>
                </a:solidFill>
                <a:effectLst/>
                <a:uLnTx/>
                <a:uFillTx/>
                <a:latin typeface="Arial"/>
                <a:ea typeface="+mn-ea"/>
                <a:cs typeface="+mn-cs"/>
              </a:rPr>
              <a:t>Proposal</a:t>
            </a:r>
          </a:p>
        </p:txBody>
      </p:sp>
      <p:sp>
        <p:nvSpPr>
          <p:cNvPr id="13" name="TextBox 12">
            <a:extLst>
              <a:ext uri="{FF2B5EF4-FFF2-40B4-BE49-F238E27FC236}">
                <a16:creationId xmlns:a16="http://schemas.microsoft.com/office/drawing/2014/main" id="{A06564AA-2003-6075-577C-E121E98E1635}"/>
              </a:ext>
            </a:extLst>
          </p:cNvPr>
          <p:cNvSpPr txBox="1"/>
          <p:nvPr/>
        </p:nvSpPr>
        <p:spPr>
          <a:xfrm>
            <a:off x="10244944" y="565124"/>
            <a:ext cx="1923925" cy="1475725"/>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0055A0"/>
                </a:solidFill>
                <a:effectLst/>
                <a:uLnTx/>
                <a:uFillTx/>
                <a:latin typeface="Arial"/>
                <a:ea typeface="+mn-ea"/>
                <a:cs typeface="+mn-cs"/>
              </a:rPr>
              <a:t>E</a:t>
            </a:r>
            <a:r>
              <a:rPr kumimoji="0" lang="en-CH" sz="1798" b="0" i="0" u="none" strike="noStrike" kern="1200" cap="none" spc="0" normalizeH="0" baseline="-25000" noProof="0" dirty="0">
                <a:ln>
                  <a:noFill/>
                </a:ln>
                <a:solidFill>
                  <a:srgbClr val="0055A0"/>
                </a:solidFill>
                <a:effectLst/>
                <a:uLnTx/>
                <a:uFillTx/>
                <a:latin typeface="Arial"/>
                <a:ea typeface="+mn-ea"/>
                <a:cs typeface="+mn-cs"/>
              </a:rPr>
              <a:t>M</a:t>
            </a:r>
            <a:r>
              <a:rPr kumimoji="0" lang="en-CH" sz="1798" b="0" i="0" u="none" strike="noStrike" kern="1200" cap="none" spc="0" normalizeH="0" baseline="0" noProof="0" dirty="0">
                <a:ln>
                  <a:noFill/>
                </a:ln>
                <a:solidFill>
                  <a:srgbClr val="0055A0"/>
                </a:solidFill>
                <a:effectLst/>
                <a:uLnTx/>
                <a:uFillTx/>
                <a:latin typeface="Arial"/>
                <a:ea typeface="+mn-ea"/>
                <a:cs typeface="+mn-cs"/>
              </a:rPr>
              <a:t> = 2.9 GJ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0055A0"/>
                </a:solidFill>
                <a:effectLst/>
                <a:uLnTx/>
                <a:uFillTx/>
                <a:latin typeface="Arial"/>
                <a:ea typeface="+mn-ea"/>
                <a:cs typeface="+mn-cs"/>
              </a:rPr>
              <a:t>T</a:t>
            </a:r>
            <a:r>
              <a:rPr kumimoji="0" lang="en-CH" sz="1798" b="0" i="0" u="none" strike="noStrike" kern="1200" cap="none" spc="0" normalizeH="0" baseline="-25000" noProof="0" dirty="0">
                <a:ln>
                  <a:noFill/>
                </a:ln>
                <a:solidFill>
                  <a:srgbClr val="0055A0"/>
                </a:solidFill>
                <a:effectLst/>
                <a:uLnTx/>
                <a:uFillTx/>
                <a:latin typeface="Arial"/>
                <a:ea typeface="+mn-ea"/>
                <a:cs typeface="+mn-cs"/>
              </a:rPr>
              <a:t>op</a:t>
            </a:r>
            <a:r>
              <a:rPr kumimoji="0" lang="en-CH" sz="1798" b="0" i="0" u="none" strike="noStrike" kern="1200" cap="none" spc="0" normalizeH="0" baseline="0" noProof="0" dirty="0">
                <a:ln>
                  <a:noFill/>
                </a:ln>
                <a:solidFill>
                  <a:srgbClr val="0055A0"/>
                </a:solidFill>
                <a:effectLst/>
                <a:uLnTx/>
                <a:uFillTx/>
                <a:latin typeface="Arial"/>
                <a:ea typeface="+mn-ea"/>
                <a:cs typeface="+mn-cs"/>
              </a:rPr>
              <a:t> = 4.2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0055A0"/>
                </a:solidFill>
                <a:effectLst/>
                <a:uLnTx/>
                <a:uFillTx/>
                <a:latin typeface="Arial"/>
                <a:ea typeface="+mn-ea"/>
                <a:cs typeface="+mn-cs"/>
              </a:rPr>
              <a:t>M</a:t>
            </a:r>
            <a:r>
              <a:rPr kumimoji="0" lang="en-CH" sz="1798" b="0" i="0" u="none" strike="noStrike" kern="1200" cap="none" spc="0" normalizeH="0" baseline="-25000" noProof="0" dirty="0">
                <a:ln>
                  <a:noFill/>
                </a:ln>
                <a:solidFill>
                  <a:srgbClr val="0055A0"/>
                </a:solidFill>
                <a:effectLst/>
                <a:uLnTx/>
                <a:uFillTx/>
                <a:latin typeface="Arial"/>
                <a:ea typeface="+mn-ea"/>
                <a:cs typeface="+mn-cs"/>
              </a:rPr>
              <a:t>coils</a:t>
            </a:r>
            <a:r>
              <a:rPr kumimoji="0" lang="en-CH" sz="1798" b="0" i="0" u="none" strike="noStrike" kern="1200" cap="none" spc="0" normalizeH="0" baseline="0" noProof="0" dirty="0">
                <a:ln>
                  <a:noFill/>
                </a:ln>
                <a:solidFill>
                  <a:srgbClr val="0055A0"/>
                </a:solidFill>
                <a:effectLst/>
                <a:uLnTx/>
                <a:uFillTx/>
                <a:latin typeface="Arial"/>
                <a:ea typeface="+mn-ea"/>
                <a:cs typeface="+mn-cs"/>
              </a:rPr>
              <a:t> = 200 tons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0055A0"/>
                </a:solidFill>
                <a:effectLst/>
                <a:uLnTx/>
                <a:uFillTx/>
                <a:latin typeface="Arial"/>
                <a:ea typeface="+mn-ea"/>
                <a:cs typeface="+mn-cs"/>
              </a:rPr>
              <a:t>M</a:t>
            </a:r>
            <a:r>
              <a:rPr kumimoji="0" lang="en-CH" sz="1798" b="0" i="0" u="none" strike="noStrike" kern="1200" cap="none" spc="0" normalizeH="0" baseline="-25000" noProof="0" dirty="0">
                <a:ln>
                  <a:noFill/>
                </a:ln>
                <a:solidFill>
                  <a:srgbClr val="0055A0"/>
                </a:solidFill>
                <a:effectLst/>
                <a:uLnTx/>
                <a:uFillTx/>
                <a:latin typeface="Arial"/>
                <a:ea typeface="+mn-ea"/>
                <a:cs typeface="+mn-cs"/>
              </a:rPr>
              <a:t>shield</a:t>
            </a:r>
            <a:r>
              <a:rPr kumimoji="0" lang="en-CH" sz="1798" b="0" i="0" u="none" strike="noStrike" kern="1200" cap="none" spc="0" normalizeH="0" baseline="0" noProof="0" dirty="0">
                <a:ln>
                  <a:noFill/>
                </a:ln>
                <a:solidFill>
                  <a:srgbClr val="0055A0"/>
                </a:solidFill>
                <a:effectLst/>
                <a:uLnTx/>
                <a:uFillTx/>
                <a:latin typeface="Arial"/>
                <a:ea typeface="+mn-ea"/>
                <a:cs typeface="+mn-cs"/>
              </a:rPr>
              <a:t> = 300 tons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0055A0"/>
                </a:solidFill>
                <a:effectLst/>
                <a:uLnTx/>
                <a:uFillTx/>
                <a:latin typeface="Arial"/>
                <a:ea typeface="+mn-ea"/>
                <a:cs typeface="+mn-cs"/>
              </a:rPr>
              <a:t>P = 12 MW</a:t>
            </a:r>
          </a:p>
        </p:txBody>
      </p:sp>
      <p:pic>
        <p:nvPicPr>
          <p:cNvPr id="10" name="Picture 9">
            <a:extLst>
              <a:ext uri="{FF2B5EF4-FFF2-40B4-BE49-F238E27FC236}">
                <a16:creationId xmlns:a16="http://schemas.microsoft.com/office/drawing/2014/main" id="{A51E048F-B1B4-7614-2399-42EF39B3A57F}"/>
              </a:ext>
            </a:extLst>
          </p:cNvPr>
          <p:cNvPicPr>
            <a:picLocks noChangeAspect="1"/>
          </p:cNvPicPr>
          <p:nvPr/>
        </p:nvPicPr>
        <p:blipFill rotWithShape="1">
          <a:blip r:embed="rId3">
            <a:clrChange>
              <a:clrFrom>
                <a:srgbClr val="FFFFFF"/>
              </a:clrFrom>
              <a:clrTo>
                <a:srgbClr val="FFFFFF">
                  <a:alpha val="0"/>
                </a:srgbClr>
              </a:clrTo>
            </a:clrChange>
          </a:blip>
          <a:srcRect t="4621" r="4314"/>
          <a:stretch/>
        </p:blipFill>
        <p:spPr>
          <a:xfrm>
            <a:off x="5964567" y="1743189"/>
            <a:ext cx="4511206" cy="1844808"/>
          </a:xfrm>
          <a:prstGeom prst="rect">
            <a:avLst/>
          </a:prstGeom>
        </p:spPr>
      </p:pic>
      <p:sp>
        <p:nvSpPr>
          <p:cNvPr id="16" name="TextBox 15">
            <a:extLst>
              <a:ext uri="{FF2B5EF4-FFF2-40B4-BE49-F238E27FC236}">
                <a16:creationId xmlns:a16="http://schemas.microsoft.com/office/drawing/2014/main" id="{9A3658A9-9154-F19B-CCF7-683A4166E399}"/>
              </a:ext>
            </a:extLst>
          </p:cNvPr>
          <p:cNvSpPr txBox="1"/>
          <p:nvPr/>
        </p:nvSpPr>
        <p:spPr>
          <a:xfrm>
            <a:off x="8551847" y="4678154"/>
            <a:ext cx="1923925" cy="1475725"/>
          </a:xfrm>
          <a:prstGeom prst="rect">
            <a:avLst/>
          </a:prstGeom>
          <a:solidFill>
            <a:schemeClr val="bg1"/>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FF0000"/>
                </a:solidFill>
                <a:effectLst/>
                <a:uLnTx/>
                <a:uFillTx/>
                <a:latin typeface="Arial"/>
                <a:ea typeface="+mn-ea"/>
                <a:cs typeface="+mn-cs"/>
              </a:rPr>
              <a:t>E</a:t>
            </a:r>
            <a:r>
              <a:rPr kumimoji="0" lang="en-CH" sz="1798" b="0" i="0" u="none" strike="noStrike" kern="1200" cap="none" spc="0" normalizeH="0" baseline="-25000" noProof="0" dirty="0">
                <a:ln>
                  <a:noFill/>
                </a:ln>
                <a:solidFill>
                  <a:srgbClr val="FF0000"/>
                </a:solidFill>
                <a:effectLst/>
                <a:uLnTx/>
                <a:uFillTx/>
                <a:latin typeface="Arial"/>
                <a:ea typeface="+mn-ea"/>
                <a:cs typeface="+mn-cs"/>
              </a:rPr>
              <a:t>M</a:t>
            </a:r>
            <a:r>
              <a:rPr kumimoji="0" lang="en-CH" sz="1798" b="0" i="0" u="none" strike="noStrike" kern="1200" cap="none" spc="0" normalizeH="0" baseline="0" noProof="0" dirty="0">
                <a:ln>
                  <a:noFill/>
                </a:ln>
                <a:solidFill>
                  <a:srgbClr val="FF0000"/>
                </a:solidFill>
                <a:effectLst/>
                <a:uLnTx/>
                <a:uFillTx/>
                <a:latin typeface="Arial"/>
                <a:ea typeface="+mn-ea"/>
                <a:cs typeface="+mn-cs"/>
              </a:rPr>
              <a:t> = 1 GJ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FF0000"/>
                </a:solidFill>
                <a:effectLst/>
                <a:uLnTx/>
                <a:uFillTx/>
                <a:latin typeface="Arial"/>
                <a:ea typeface="+mn-ea"/>
                <a:cs typeface="+mn-cs"/>
              </a:rPr>
              <a:t>T</a:t>
            </a:r>
            <a:r>
              <a:rPr kumimoji="0" lang="en-CH" sz="1798" b="0" i="0" u="none" strike="noStrike" kern="1200" cap="none" spc="0" normalizeH="0" baseline="-25000" noProof="0" dirty="0">
                <a:ln>
                  <a:noFill/>
                </a:ln>
                <a:solidFill>
                  <a:srgbClr val="FF0000"/>
                </a:solidFill>
                <a:effectLst/>
                <a:uLnTx/>
                <a:uFillTx/>
                <a:latin typeface="Arial"/>
                <a:ea typeface="+mn-ea"/>
                <a:cs typeface="+mn-cs"/>
              </a:rPr>
              <a:t>op</a:t>
            </a:r>
            <a:r>
              <a:rPr kumimoji="0" lang="en-CH" sz="1798" b="0" i="0" u="none" strike="noStrike" kern="1200" cap="none" spc="0" normalizeH="0" baseline="0" noProof="0" dirty="0">
                <a:ln>
                  <a:noFill/>
                </a:ln>
                <a:solidFill>
                  <a:srgbClr val="FF0000"/>
                </a:solidFill>
                <a:effectLst/>
                <a:uLnTx/>
                <a:uFillTx/>
                <a:latin typeface="Arial"/>
                <a:ea typeface="+mn-ea"/>
                <a:cs typeface="+mn-cs"/>
              </a:rPr>
              <a:t> = 10…20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FF0000"/>
                </a:solidFill>
                <a:effectLst/>
                <a:uLnTx/>
                <a:uFillTx/>
                <a:latin typeface="Arial"/>
                <a:ea typeface="+mn-ea"/>
                <a:cs typeface="+mn-cs"/>
              </a:rPr>
              <a:t>M</a:t>
            </a:r>
            <a:r>
              <a:rPr kumimoji="0" lang="en-CH" sz="1798" b="0" i="0" u="none" strike="noStrike" kern="1200" cap="none" spc="0" normalizeH="0" baseline="-25000" noProof="0" dirty="0">
                <a:ln>
                  <a:noFill/>
                </a:ln>
                <a:solidFill>
                  <a:srgbClr val="FF0000"/>
                </a:solidFill>
                <a:effectLst/>
                <a:uLnTx/>
                <a:uFillTx/>
                <a:latin typeface="Arial"/>
                <a:ea typeface="+mn-ea"/>
                <a:cs typeface="+mn-cs"/>
              </a:rPr>
              <a:t>coils</a:t>
            </a:r>
            <a:r>
              <a:rPr kumimoji="0" lang="en-CH" sz="1798" b="0" i="0" u="none" strike="noStrike" kern="1200" cap="none" spc="0" normalizeH="0" baseline="0" noProof="0" dirty="0">
                <a:ln>
                  <a:noFill/>
                </a:ln>
                <a:solidFill>
                  <a:srgbClr val="FF0000"/>
                </a:solidFill>
                <a:effectLst/>
                <a:uLnTx/>
                <a:uFillTx/>
                <a:latin typeface="Arial"/>
                <a:ea typeface="+mn-ea"/>
                <a:cs typeface="+mn-cs"/>
              </a:rPr>
              <a:t> = 110 tons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FF0000"/>
                </a:solidFill>
                <a:effectLst/>
                <a:uLnTx/>
                <a:uFillTx/>
                <a:latin typeface="Arial"/>
                <a:ea typeface="+mn-ea"/>
                <a:cs typeface="+mn-cs"/>
              </a:rPr>
              <a:t>M</a:t>
            </a:r>
            <a:r>
              <a:rPr kumimoji="0" lang="en-CH" sz="1798" b="0" i="0" u="none" strike="noStrike" kern="1200" cap="none" spc="0" normalizeH="0" baseline="-25000" noProof="0" dirty="0">
                <a:ln>
                  <a:noFill/>
                </a:ln>
                <a:solidFill>
                  <a:srgbClr val="FF0000"/>
                </a:solidFill>
                <a:effectLst/>
                <a:uLnTx/>
                <a:uFillTx/>
                <a:latin typeface="Arial"/>
                <a:ea typeface="+mn-ea"/>
                <a:cs typeface="+mn-cs"/>
              </a:rPr>
              <a:t>shield</a:t>
            </a:r>
            <a:r>
              <a:rPr kumimoji="0" lang="en-CH" sz="1798" b="0" i="0" u="none" strike="noStrike" kern="1200" cap="none" spc="0" normalizeH="0" baseline="0" noProof="0" dirty="0">
                <a:ln>
                  <a:noFill/>
                </a:ln>
                <a:solidFill>
                  <a:srgbClr val="FF0000"/>
                </a:solidFill>
                <a:effectLst/>
                <a:uLnTx/>
                <a:uFillTx/>
                <a:latin typeface="Arial"/>
                <a:ea typeface="+mn-ea"/>
                <a:cs typeface="+mn-cs"/>
              </a:rPr>
              <a:t> = 196 tons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798" b="0" i="0" u="none" strike="noStrike" kern="1200" cap="none" spc="0" normalizeH="0" baseline="0" noProof="0" dirty="0">
                <a:ln>
                  <a:noFill/>
                </a:ln>
                <a:solidFill>
                  <a:srgbClr val="FF0000"/>
                </a:solidFill>
                <a:effectLst/>
                <a:uLnTx/>
                <a:uFillTx/>
                <a:latin typeface="Arial"/>
                <a:ea typeface="+mn-ea"/>
                <a:cs typeface="+mn-cs"/>
              </a:rPr>
              <a:t>P = 1MW</a:t>
            </a:r>
          </a:p>
        </p:txBody>
      </p:sp>
      <p:pic>
        <p:nvPicPr>
          <p:cNvPr id="5" name="Picture 4">
            <a:extLst>
              <a:ext uri="{FF2B5EF4-FFF2-40B4-BE49-F238E27FC236}">
                <a16:creationId xmlns:a16="http://schemas.microsoft.com/office/drawing/2014/main" id="{821D8188-FEBF-4E5B-F338-F40671AF1590}"/>
              </a:ext>
            </a:extLst>
          </p:cNvPr>
          <p:cNvPicPr>
            <a:picLocks noChangeAspect="1"/>
          </p:cNvPicPr>
          <p:nvPr/>
        </p:nvPicPr>
        <p:blipFill rotWithShape="1">
          <a:blip r:embed="rId4">
            <a:clrChange>
              <a:clrFrom>
                <a:srgbClr val="FFFFFF"/>
              </a:clrFrom>
              <a:clrTo>
                <a:srgbClr val="FFFFFF">
                  <a:alpha val="0"/>
                </a:srgbClr>
              </a:clrTo>
            </a:clrChange>
          </a:blip>
          <a:srcRect l="-1" t="32822" r="-966" b="18508"/>
          <a:stretch/>
        </p:blipFill>
        <p:spPr>
          <a:xfrm>
            <a:off x="6077580" y="3791409"/>
            <a:ext cx="5419202" cy="1472693"/>
          </a:xfrm>
          <a:prstGeom prst="rect">
            <a:avLst/>
          </a:prstGeom>
        </p:spPr>
      </p:pic>
      <p:sp>
        <p:nvSpPr>
          <p:cNvPr id="4" name="Slide Number Placeholder 5">
            <a:extLst>
              <a:ext uri="{FF2B5EF4-FFF2-40B4-BE49-F238E27FC236}">
                <a16:creationId xmlns:a16="http://schemas.microsoft.com/office/drawing/2014/main" id="{76D940A2-DDA9-F6B1-1892-15BA0768BEE1}"/>
              </a:ext>
            </a:extLst>
          </p:cNvPr>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918391-D411-FE40-AAD7-861AE5233E0E}"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rgbClr val="0055A0">
                  <a:tint val="75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35E20053-1B0C-49E4-A5D8-E1D306552C13}"/>
              </a:ext>
            </a:extLst>
          </p:cNvPr>
          <p:cNvSpPr txBox="1"/>
          <p:nvPr/>
        </p:nvSpPr>
        <p:spPr>
          <a:xfrm>
            <a:off x="5469447" y="3268263"/>
            <a:ext cx="6791283"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R</a:t>
            </a:r>
            <a:r>
              <a:rPr kumimoji="0" lang="en-CH" sz="1800" b="0" i="0" u="none" strike="noStrike" kern="1200" cap="none" spc="0" normalizeH="0" baseline="0" noProof="0" dirty="0">
                <a:ln>
                  <a:noFill/>
                </a:ln>
                <a:solidFill>
                  <a:srgbClr val="002060"/>
                </a:solidFill>
                <a:effectLst/>
                <a:uLnTx/>
                <a:uFillTx/>
                <a:latin typeface="Arial"/>
                <a:ea typeface="+mn-ea"/>
                <a:cs typeface="+mn-cs"/>
              </a:rPr>
              <a:t>emove resistive insert (10 MW)</a:t>
            </a:r>
            <a:r>
              <a:rPr lang="en-US" dirty="0">
                <a:solidFill>
                  <a:srgbClr val="002060"/>
                </a:solidFill>
                <a:latin typeface="Arial"/>
              </a:rPr>
              <a:t>, </a:t>
            </a:r>
            <a:r>
              <a:rPr kumimoji="0" lang="en-CH" sz="1800" b="0" i="0" u="none" strike="noStrike" kern="1200" cap="none" spc="0" normalizeH="0" baseline="0" noProof="0" dirty="0">
                <a:ln>
                  <a:noFill/>
                </a:ln>
                <a:solidFill>
                  <a:srgbClr val="002060"/>
                </a:solidFill>
                <a:effectLst/>
                <a:uLnTx/>
                <a:uFillTx/>
                <a:latin typeface="Arial"/>
                <a:ea typeface="+mn-ea"/>
                <a:cs typeface="+mn-cs"/>
              </a:rPr>
              <a:t>HTS to achieve field of 20 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R</a:t>
            </a:r>
            <a:r>
              <a:rPr kumimoji="0" lang="en-CH" sz="1800" b="0" i="0" u="none" strike="noStrike" kern="1200" cap="none" spc="0" normalizeH="0" baseline="0" noProof="0" dirty="0">
                <a:ln>
                  <a:noFill/>
                </a:ln>
                <a:solidFill>
                  <a:srgbClr val="002060"/>
                </a:solidFill>
                <a:effectLst/>
                <a:uLnTx/>
                <a:uFillTx/>
                <a:latin typeface="Arial"/>
                <a:ea typeface="+mn-ea"/>
                <a:cs typeface="+mn-cs"/>
              </a:rPr>
              <a:t>educe shield thicknes, accepting higher heat load at 20 K</a:t>
            </a:r>
          </a:p>
        </p:txBody>
      </p:sp>
      <p:sp>
        <p:nvSpPr>
          <p:cNvPr id="3" name="TextBox 2">
            <a:extLst>
              <a:ext uri="{FF2B5EF4-FFF2-40B4-BE49-F238E27FC236}">
                <a16:creationId xmlns:a16="http://schemas.microsoft.com/office/drawing/2014/main" id="{73215C89-F3F4-70AF-8020-05688B2A89FB}"/>
              </a:ext>
            </a:extLst>
          </p:cNvPr>
          <p:cNvSpPr txBox="1"/>
          <p:nvPr/>
        </p:nvSpPr>
        <p:spPr>
          <a:xfrm>
            <a:off x="1911941" y="1517124"/>
            <a:ext cx="64051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srgbClr val="0055A0"/>
                </a:solidFill>
                <a:effectLst/>
                <a:uLnTx/>
                <a:uFillTx/>
                <a:latin typeface="Arial"/>
                <a:ea typeface="+mn-ea"/>
                <a:cs typeface="+mn-cs"/>
              </a:rPr>
              <a:t>F</a:t>
            </a:r>
            <a:r>
              <a:rPr kumimoji="0" lang="en-CH" b="1" i="1" u="none" strike="noStrike" kern="1200" cap="none" spc="0" normalizeH="0" baseline="0" noProof="0" dirty="0">
                <a:ln>
                  <a:noFill/>
                </a:ln>
                <a:solidFill>
                  <a:srgbClr val="0055A0"/>
                </a:solidFill>
                <a:effectLst/>
                <a:uLnTx/>
                <a:uFillTx/>
                <a:latin typeface="Arial"/>
                <a:ea typeface="+mn-ea"/>
                <a:cs typeface="+mn-cs"/>
              </a:rPr>
              <a:t>ield profile matches the requirements from beam optics</a:t>
            </a:r>
          </a:p>
        </p:txBody>
      </p:sp>
      <p:sp>
        <p:nvSpPr>
          <p:cNvPr id="9" name="TextBox 8">
            <a:extLst>
              <a:ext uri="{FF2B5EF4-FFF2-40B4-BE49-F238E27FC236}">
                <a16:creationId xmlns:a16="http://schemas.microsoft.com/office/drawing/2014/main" id="{56A77F31-DC99-4515-6881-3E3E53526CF4}"/>
              </a:ext>
            </a:extLst>
          </p:cNvPr>
          <p:cNvSpPr txBox="1"/>
          <p:nvPr/>
        </p:nvSpPr>
        <p:spPr>
          <a:xfrm>
            <a:off x="0" y="6022"/>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Target and Capture: Magnet specifications</a:t>
            </a:r>
          </a:p>
        </p:txBody>
      </p:sp>
      <p:sp>
        <p:nvSpPr>
          <p:cNvPr id="2" name="Date Placeholder 1">
            <a:extLst>
              <a:ext uri="{FF2B5EF4-FFF2-40B4-BE49-F238E27FC236}">
                <a16:creationId xmlns:a16="http://schemas.microsoft.com/office/drawing/2014/main" id="{CE060B94-A0F1-0EBC-6505-3BA9151FD679}"/>
              </a:ext>
            </a:extLst>
          </p:cNvPr>
          <p:cNvSpPr>
            <a:spLocks noGrp="1"/>
          </p:cNvSpPr>
          <p:nvPr>
            <p:ph type="dt" sz="half" idx="10"/>
          </p:nvPr>
        </p:nvSpPr>
        <p:spPr/>
        <p:txBody>
          <a:bodyPr/>
          <a:lstStyle/>
          <a:p>
            <a:r>
              <a:rPr lang="en-US"/>
              <a:t>7/19/23</a:t>
            </a:r>
          </a:p>
        </p:txBody>
      </p:sp>
      <p:sp>
        <p:nvSpPr>
          <p:cNvPr id="7" name="Footer Placeholder 6">
            <a:extLst>
              <a:ext uri="{FF2B5EF4-FFF2-40B4-BE49-F238E27FC236}">
                <a16:creationId xmlns:a16="http://schemas.microsoft.com/office/drawing/2014/main" id="{8E480D47-7688-3F2F-45EB-216679EEE9D7}"/>
              </a:ext>
            </a:extLst>
          </p:cNvPr>
          <p:cNvSpPr>
            <a:spLocks noGrp="1"/>
          </p:cNvSpPr>
          <p:nvPr>
            <p:ph type="ftr" sz="quarter" idx="11"/>
          </p:nvPr>
        </p:nvSpPr>
        <p:spPr/>
        <p:txBody>
          <a:bodyPr/>
          <a:lstStyle/>
          <a:p>
            <a:r>
              <a:rPr lang="en-US"/>
              <a:t>S. Gourlay IMCC Summary - MDP General Meeting</a:t>
            </a:r>
          </a:p>
        </p:txBody>
      </p:sp>
    </p:spTree>
    <p:extLst>
      <p:ext uri="{BB962C8B-B14F-4D97-AF65-F5344CB8AC3E}">
        <p14:creationId xmlns:p14="http://schemas.microsoft.com/office/powerpoint/2010/main" val="844941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AFBF9B5-8EED-155C-3718-4BE0EE05B7E8}"/>
              </a:ext>
            </a:extLst>
          </p:cNvPr>
          <p:cNvSpPr>
            <a:spLocks noGrp="1"/>
          </p:cNvSpPr>
          <p:nvPr>
            <p:ph idx="1"/>
          </p:nvPr>
        </p:nvSpPr>
        <p:spPr/>
        <p:txBody>
          <a:bodyPr/>
          <a:lstStyle/>
          <a:p>
            <a:r>
              <a:rPr lang="en-US" dirty="0"/>
              <a:t>Main design drivers are power consumption and heat deposition</a:t>
            </a:r>
          </a:p>
          <a:p>
            <a:endParaRPr lang="en-US" dirty="0"/>
          </a:p>
          <a:p>
            <a:r>
              <a:rPr lang="en-US" dirty="0"/>
              <a:t>H</a:t>
            </a:r>
            <a:r>
              <a:rPr lang="en-US" sz="2400" dirty="0"/>
              <a:t>ybrid US-MAP (5 resistive coils and 19 SC coils, 2.4 m bore </a:t>
            </a:r>
            <a:r>
              <a:rPr lang="en-US" sz="2400" dirty="0">
                <a:sym typeface="Symbol" panose="05050102010706020507" pitchFamily="18" charset="2"/>
              </a:rPr>
              <a:t></a:t>
            </a:r>
            <a:r>
              <a:rPr lang="en-US" sz="2400" dirty="0"/>
              <a:t>) </a:t>
            </a:r>
            <a:r>
              <a:rPr lang="en-US" sz="2400" b="1" dirty="0"/>
              <a:t>OR</a:t>
            </a:r>
          </a:p>
          <a:p>
            <a:r>
              <a:rPr lang="en-US" dirty="0"/>
              <a:t>Alternative - All HTS, 1.2 m bore </a:t>
            </a:r>
            <a:r>
              <a:rPr lang="en-US" sz="2400" dirty="0">
                <a:sym typeface="Symbol" panose="05050102010706020507" pitchFamily="18" charset="2"/>
              </a:rPr>
              <a:t> and operating at 10 – 20K</a:t>
            </a:r>
          </a:p>
          <a:p>
            <a:pPr marL="457200" indent="-457200">
              <a:spcBef>
                <a:spcPts val="2400"/>
              </a:spcBef>
              <a:buFont typeface="Arial" panose="020B0604020202020204" pitchFamily="34" charset="0"/>
              <a:buChar char="•"/>
            </a:pPr>
            <a:r>
              <a:rPr lang="en-US" sz="2000" dirty="0"/>
              <a:t>Strong synergy with requirements on magnets for tokamak nuclear fusion devices </a:t>
            </a:r>
          </a:p>
          <a:p>
            <a:pPr marL="914400" lvl="1" indent="-457200">
              <a:spcBef>
                <a:spcPts val="600"/>
              </a:spcBef>
              <a:buFont typeface="Arial" panose="020B0604020202020204" pitchFamily="34" charset="0"/>
              <a:buChar char="•"/>
            </a:pPr>
            <a:r>
              <a:rPr lang="en-US" sz="2000" i="1" dirty="0"/>
              <a:t>Central Solenoid Coils: </a:t>
            </a:r>
            <a:r>
              <a:rPr lang="en-US" sz="2000" dirty="0"/>
              <a:t>Higher B</a:t>
            </a:r>
            <a:r>
              <a:rPr lang="en-US" sz="2000" baseline="-25000" dirty="0"/>
              <a:t>op</a:t>
            </a:r>
            <a:r>
              <a:rPr lang="en-US" sz="2000" dirty="0">
                <a:sym typeface="Wingdings" panose="05000000000000000000" pitchFamily="2" charset="2"/>
              </a:rPr>
              <a:t> higher flux  higher reactor availability factor</a:t>
            </a:r>
          </a:p>
          <a:p>
            <a:pPr marL="914400" lvl="1" indent="-457200">
              <a:spcBef>
                <a:spcPts val="600"/>
              </a:spcBef>
              <a:buFont typeface="Arial" panose="020B0604020202020204" pitchFamily="34" charset="0"/>
              <a:buChar char="•"/>
            </a:pPr>
            <a:r>
              <a:rPr lang="en-US" sz="2000" i="1" dirty="0">
                <a:sym typeface="Wingdings" panose="05000000000000000000" pitchFamily="2" charset="2"/>
              </a:rPr>
              <a:t>Toroidal Field Coils</a:t>
            </a:r>
            <a:r>
              <a:rPr lang="en-US" sz="2000" dirty="0">
                <a:sym typeface="Wingdings" panose="05000000000000000000" pitchFamily="2" charset="2"/>
              </a:rPr>
              <a:t>: Higher T</a:t>
            </a:r>
            <a:r>
              <a:rPr lang="en-US" sz="2000" baseline="-25000" dirty="0"/>
              <a:t>op</a:t>
            </a:r>
            <a:r>
              <a:rPr lang="en-US" sz="2000" dirty="0">
                <a:sym typeface="Wingdings" panose="05000000000000000000" pitchFamily="2" charset="2"/>
              </a:rPr>
              <a:t> larger acceptable heat load  compact shielding  cost</a:t>
            </a:r>
            <a:endParaRPr lang="en-US" sz="2000" dirty="0"/>
          </a:p>
          <a:p>
            <a:endParaRPr lang="en-US" dirty="0"/>
          </a:p>
        </p:txBody>
      </p:sp>
      <p:sp>
        <p:nvSpPr>
          <p:cNvPr id="8" name="Title 7">
            <a:extLst>
              <a:ext uri="{FF2B5EF4-FFF2-40B4-BE49-F238E27FC236}">
                <a16:creationId xmlns:a16="http://schemas.microsoft.com/office/drawing/2014/main" id="{E69C2ABD-A139-45C0-DCD7-4038EC4C4E7B}"/>
              </a:ext>
            </a:extLst>
          </p:cNvPr>
          <p:cNvSpPr>
            <a:spLocks noGrp="1"/>
          </p:cNvSpPr>
          <p:nvPr>
            <p:ph type="title"/>
          </p:nvPr>
        </p:nvSpPr>
        <p:spPr/>
        <p:txBody>
          <a:bodyPr/>
          <a:lstStyle/>
          <a:p>
            <a:r>
              <a:rPr lang="en-US" dirty="0"/>
              <a:t>Target and Capture Design Considerations</a:t>
            </a:r>
          </a:p>
        </p:txBody>
      </p:sp>
      <p:sp>
        <p:nvSpPr>
          <p:cNvPr id="3" name="Date Placeholder 2">
            <a:extLst>
              <a:ext uri="{FF2B5EF4-FFF2-40B4-BE49-F238E27FC236}">
                <a16:creationId xmlns:a16="http://schemas.microsoft.com/office/drawing/2014/main" id="{C5F6A34B-ADA4-DA08-C305-E208531535F0}"/>
              </a:ext>
            </a:extLst>
          </p:cNvPr>
          <p:cNvSpPr>
            <a:spLocks noGrp="1"/>
          </p:cNvSpPr>
          <p:nvPr>
            <p:ph type="dt" sz="half" idx="2"/>
          </p:nvPr>
        </p:nvSpPr>
        <p:spPr/>
        <p:txBody>
          <a:bodyPr/>
          <a:lstStyle/>
          <a:p>
            <a:r>
              <a:rPr lang="en-US"/>
              <a:t>7/19/23</a:t>
            </a:r>
          </a:p>
        </p:txBody>
      </p:sp>
      <p:sp>
        <p:nvSpPr>
          <p:cNvPr id="4" name="Footer Placeholder 3">
            <a:extLst>
              <a:ext uri="{FF2B5EF4-FFF2-40B4-BE49-F238E27FC236}">
                <a16:creationId xmlns:a16="http://schemas.microsoft.com/office/drawing/2014/main" id="{40C29427-188B-8629-A590-CFD234AE924A}"/>
              </a:ext>
            </a:extLst>
          </p:cNvPr>
          <p:cNvSpPr>
            <a:spLocks noGrp="1"/>
          </p:cNvSpPr>
          <p:nvPr>
            <p:ph type="ftr" sz="quarter" idx="3"/>
          </p:nvPr>
        </p:nvSpPr>
        <p:spPr/>
        <p:txBody>
          <a:bodyPr/>
          <a:lstStyle/>
          <a:p>
            <a:r>
              <a:rPr lang="en-US"/>
              <a:t>S. Gourlay IMCC Summary - MDP General Meeting</a:t>
            </a:r>
          </a:p>
        </p:txBody>
      </p:sp>
      <p:sp>
        <p:nvSpPr>
          <p:cNvPr id="5" name="Slide Number Placeholder 4">
            <a:extLst>
              <a:ext uri="{FF2B5EF4-FFF2-40B4-BE49-F238E27FC236}">
                <a16:creationId xmlns:a16="http://schemas.microsoft.com/office/drawing/2014/main" id="{AADC49F9-2D6D-DBDA-6721-BE2BFBE41649}"/>
              </a:ext>
            </a:extLst>
          </p:cNvPr>
          <p:cNvSpPr>
            <a:spLocks noGrp="1"/>
          </p:cNvSpPr>
          <p:nvPr>
            <p:ph type="sldNum" sz="quarter" idx="4"/>
          </p:nvPr>
        </p:nvSpPr>
        <p:spPr/>
        <p:txBody>
          <a:bodyPr/>
          <a:lstStyle/>
          <a:p>
            <a:fld id="{A94A62BF-AF33-4134-87FE-95D37BADEB55}" type="slidenum">
              <a:rPr lang="en-US" smtClean="0"/>
              <a:t>15</a:t>
            </a:fld>
            <a:endParaRPr lang="en-US"/>
          </a:p>
        </p:txBody>
      </p:sp>
      <p:pic>
        <p:nvPicPr>
          <p:cNvPr id="10" name="Picture 9">
            <a:extLst>
              <a:ext uri="{FF2B5EF4-FFF2-40B4-BE49-F238E27FC236}">
                <a16:creationId xmlns:a16="http://schemas.microsoft.com/office/drawing/2014/main" id="{8BD32A53-3429-D949-E38D-580C5C164851}"/>
              </a:ext>
            </a:extLst>
          </p:cNvPr>
          <p:cNvPicPr>
            <a:picLocks noChangeAspect="1"/>
          </p:cNvPicPr>
          <p:nvPr/>
        </p:nvPicPr>
        <p:blipFill rotWithShape="1">
          <a:blip r:embed="rId2">
            <a:clrChange>
              <a:clrFrom>
                <a:srgbClr val="FFFFFF"/>
              </a:clrFrom>
              <a:clrTo>
                <a:srgbClr val="FFFFFF">
                  <a:alpha val="0"/>
                </a:srgbClr>
              </a:clrTo>
            </a:clrChange>
          </a:blip>
          <a:srcRect l="3637" t="39495" b="41675"/>
          <a:stretch/>
        </p:blipFill>
        <p:spPr>
          <a:xfrm>
            <a:off x="428746" y="4208871"/>
            <a:ext cx="11527962" cy="1563279"/>
          </a:xfrm>
          <a:prstGeom prst="rect">
            <a:avLst/>
          </a:prstGeom>
        </p:spPr>
      </p:pic>
    </p:spTree>
    <p:extLst>
      <p:ext uri="{BB962C8B-B14F-4D97-AF65-F5344CB8AC3E}">
        <p14:creationId xmlns:p14="http://schemas.microsoft.com/office/powerpoint/2010/main" val="3099074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3F973-0201-488A-A65C-FE36AFEDC11B}"/>
              </a:ext>
            </a:extLst>
          </p:cNvPr>
          <p:cNvSpPr txBox="1"/>
          <p:nvPr/>
        </p:nvSpPr>
        <p:spPr>
          <a:xfrm>
            <a:off x="227635" y="1099212"/>
            <a:ext cx="11736729" cy="4401205"/>
          </a:xfrm>
          <a:prstGeom prst="rect">
            <a:avLst/>
          </a:prstGeom>
          <a:noFill/>
        </p:spPr>
        <p:txBody>
          <a:bodyPr wrap="square" rtlCol="0">
            <a:spAutoFit/>
          </a:bodyPr>
          <a:lstStyle/>
          <a:p>
            <a:pPr marL="457200" indent="-457200">
              <a:spcBef>
                <a:spcPts val="1200"/>
              </a:spcBef>
              <a:buFont typeface="Arial" panose="020B0604020202020204" pitchFamily="34" charset="0"/>
              <a:buChar char="•"/>
            </a:pPr>
            <a:r>
              <a:rPr lang="en-US" sz="2000" dirty="0">
                <a:latin typeface="Helvetica" pitchFamily="2" charset="0"/>
              </a:rPr>
              <a:t>VIPER-like cable (HTS tapes, central cooling hole, steel jacket) with</a:t>
            </a:r>
            <a:r>
              <a:rPr lang="en-US" sz="2000" dirty="0">
                <a:solidFill>
                  <a:srgbClr val="FF0000"/>
                </a:solidFill>
                <a:latin typeface="Helvetica" pitchFamily="2" charset="0"/>
              </a:rPr>
              <a:t> I</a:t>
            </a:r>
            <a:r>
              <a:rPr lang="en-US" sz="2000" baseline="-25000" dirty="0">
                <a:solidFill>
                  <a:srgbClr val="FF0000"/>
                </a:solidFill>
                <a:latin typeface="Helvetica" pitchFamily="2" charset="0"/>
              </a:rPr>
              <a:t>max</a:t>
            </a:r>
            <a:r>
              <a:rPr lang="en-US" sz="2000" dirty="0">
                <a:solidFill>
                  <a:srgbClr val="FF0000"/>
                </a:solidFill>
                <a:latin typeface="Helvetica" pitchFamily="2" charset="0"/>
                <a:sym typeface="Symbol" panose="05050102010706020507" pitchFamily="18" charset="2"/>
              </a:rPr>
              <a:t></a:t>
            </a:r>
            <a:r>
              <a:rPr lang="en-US" sz="2000" dirty="0">
                <a:solidFill>
                  <a:srgbClr val="FF0000"/>
                </a:solidFill>
                <a:latin typeface="Helvetica" pitchFamily="2" charset="0"/>
              </a:rPr>
              <a:t>61 kA</a:t>
            </a:r>
          </a:p>
          <a:p>
            <a:pPr marL="457200" indent="-457200">
              <a:spcBef>
                <a:spcPts val="1200"/>
              </a:spcBef>
              <a:buFont typeface="Arial" panose="020B0604020202020204" pitchFamily="34" charset="0"/>
              <a:buChar char="•"/>
            </a:pPr>
            <a:r>
              <a:rPr lang="en-US" sz="2000" dirty="0">
                <a:latin typeface="Helvetica" pitchFamily="2" charset="0"/>
              </a:rPr>
              <a:t>Set of 23 coils in 3 sections (300 mm gap between sections, 20 mm gap between coils)</a:t>
            </a:r>
          </a:p>
          <a:p>
            <a:pPr marL="457200" indent="-457200">
              <a:spcBef>
                <a:spcPts val="1200"/>
              </a:spcBef>
              <a:buFont typeface="Arial" panose="020B0604020202020204" pitchFamily="34" charset="0"/>
              <a:buChar char="•"/>
            </a:pPr>
            <a:r>
              <a:rPr lang="en-US" sz="2000" dirty="0">
                <a:latin typeface="Helvetica" pitchFamily="2" charset="0"/>
              </a:rPr>
              <a:t>Peak field </a:t>
            </a:r>
            <a:r>
              <a:rPr lang="en-US" sz="2000" dirty="0">
                <a:solidFill>
                  <a:srgbClr val="FF0000"/>
                </a:solidFill>
                <a:latin typeface="Helvetica" pitchFamily="2" charset="0"/>
              </a:rPr>
              <a:t>B=20.9 T, </a:t>
            </a:r>
            <a:r>
              <a:rPr lang="en-US" sz="2000" dirty="0">
                <a:latin typeface="Helvetica" pitchFamily="2" charset="0"/>
              </a:rPr>
              <a:t>magnetic energy </a:t>
            </a:r>
            <a:r>
              <a:rPr lang="en-US" sz="2000" dirty="0">
                <a:solidFill>
                  <a:srgbClr val="FF0000"/>
                </a:solidFill>
                <a:latin typeface="Helvetica" pitchFamily="2" charset="0"/>
              </a:rPr>
              <a:t>1.1 GJ, </a:t>
            </a:r>
            <a:r>
              <a:rPr lang="en-US" sz="2000" dirty="0">
                <a:latin typeface="Helvetica" pitchFamily="2" charset="0"/>
              </a:rPr>
              <a:t>cable length </a:t>
            </a:r>
            <a:r>
              <a:rPr lang="en-US" sz="2000" dirty="0">
                <a:solidFill>
                  <a:srgbClr val="FF0000"/>
                </a:solidFill>
                <a:latin typeface="Helvetica" pitchFamily="2" charset="0"/>
                <a:sym typeface="Symbol" panose="05050102010706020507" pitchFamily="18" charset="2"/>
              </a:rPr>
              <a:t> </a:t>
            </a:r>
            <a:r>
              <a:rPr lang="en-US" sz="2000" dirty="0">
                <a:solidFill>
                  <a:srgbClr val="FF0000"/>
                </a:solidFill>
                <a:latin typeface="Helvetica" pitchFamily="2" charset="0"/>
              </a:rPr>
              <a:t>8.7 km</a:t>
            </a:r>
            <a:r>
              <a:rPr lang="en-US" sz="2000" dirty="0">
                <a:latin typeface="Helvetica" pitchFamily="2" charset="0"/>
              </a:rPr>
              <a:t>, winding mass </a:t>
            </a:r>
            <a:r>
              <a:rPr lang="en-US" sz="2000" dirty="0">
                <a:solidFill>
                  <a:srgbClr val="FF0000"/>
                </a:solidFill>
                <a:latin typeface="Helvetica" pitchFamily="2" charset="0"/>
                <a:sym typeface="Symbol" panose="05050102010706020507" pitchFamily="18" charset="2"/>
              </a:rPr>
              <a:t> 115 t</a:t>
            </a:r>
            <a:endParaRPr lang="en-US" sz="2000" dirty="0">
              <a:solidFill>
                <a:srgbClr val="FF0000"/>
              </a:solidFill>
              <a:latin typeface="Helvetica" pitchFamily="2" charset="0"/>
            </a:endParaRPr>
          </a:p>
          <a:p>
            <a:pPr marL="457200" indent="-457200">
              <a:spcBef>
                <a:spcPts val="1200"/>
              </a:spcBef>
              <a:buFont typeface="Arial" panose="020B0604020202020204" pitchFamily="34" charset="0"/>
              <a:buChar char="•"/>
            </a:pPr>
            <a:r>
              <a:rPr lang="en-US" sz="2000" dirty="0">
                <a:latin typeface="Helvetica" pitchFamily="2" charset="0"/>
              </a:rPr>
              <a:t>Field on axis within 4% accuracy of Sayed-Berg formula over 16 m channel length</a:t>
            </a:r>
          </a:p>
          <a:p>
            <a:pPr marL="457200" indent="-457200">
              <a:spcBef>
                <a:spcPts val="1200"/>
              </a:spcBef>
              <a:buFont typeface="Arial" panose="020B0604020202020204" pitchFamily="34" charset="0"/>
              <a:buChar char="•"/>
            </a:pPr>
            <a:r>
              <a:rPr lang="en-US" sz="2000" dirty="0">
                <a:latin typeface="Helvetica" pitchFamily="2" charset="0"/>
              </a:rPr>
              <a:t>Stresses in structural elements within 316 LN limits (</a:t>
            </a:r>
            <a:r>
              <a:rPr lang="en-US" sz="2000" dirty="0" err="1">
                <a:latin typeface="Helvetica" pitchFamily="2" charset="0"/>
              </a:rPr>
              <a:t>s</a:t>
            </a:r>
            <a:r>
              <a:rPr lang="en-US" sz="2000" baseline="-25000" dirty="0" err="1">
                <a:latin typeface="Helvetica" pitchFamily="2" charset="0"/>
              </a:rPr>
              <a:t>Y</a:t>
            </a:r>
            <a:r>
              <a:rPr lang="en-US" sz="2000" baseline="-25000" dirty="0">
                <a:latin typeface="Helvetica" pitchFamily="2" charset="0"/>
                <a:sym typeface="Symbol" panose="05050102010706020507" pitchFamily="18" charset="2"/>
              </a:rPr>
              <a:t> </a:t>
            </a:r>
            <a:r>
              <a:rPr lang="en-US" sz="2000" dirty="0">
                <a:latin typeface="Helvetica" pitchFamily="2" charset="0"/>
                <a:sym typeface="Symbol" panose="05050102010706020507" pitchFamily="18" charset="2"/>
              </a:rPr>
              <a:t></a:t>
            </a:r>
            <a:r>
              <a:rPr lang="en-US" sz="2000" dirty="0">
                <a:latin typeface="Helvetica" pitchFamily="2" charset="0"/>
              </a:rPr>
              <a:t>1000 MPa)</a:t>
            </a:r>
          </a:p>
          <a:p>
            <a:pPr marL="457200" indent="-457200">
              <a:spcBef>
                <a:spcPts val="1200"/>
              </a:spcBef>
              <a:buFont typeface="Arial" panose="020B0604020202020204" pitchFamily="34" charset="0"/>
              <a:buChar char="•"/>
            </a:pPr>
            <a:r>
              <a:rPr lang="en-US" sz="2000" dirty="0">
                <a:latin typeface="Helvetica" pitchFamily="2" charset="0"/>
              </a:rPr>
              <a:t>Stresses in tapes being investigated to be minimized (t</a:t>
            </a:r>
            <a:r>
              <a:rPr lang="en-US" sz="2000" baseline="-25000" dirty="0">
                <a:latin typeface="Helvetica" pitchFamily="2" charset="0"/>
              </a:rPr>
              <a:t>xy</a:t>
            </a:r>
            <a:r>
              <a:rPr lang="en-US" sz="2000" dirty="0">
                <a:latin typeface="Helvetica" pitchFamily="2" charset="0"/>
                <a:sym typeface="Symbol" panose="05050102010706020507" pitchFamily="18" charset="2"/>
              </a:rPr>
              <a:t></a:t>
            </a:r>
            <a:r>
              <a:rPr lang="en-US" sz="2000" dirty="0">
                <a:solidFill>
                  <a:srgbClr val="FF0000"/>
                </a:solidFill>
                <a:latin typeface="Helvetica" pitchFamily="2" charset="0"/>
                <a:sym typeface="Symbol" panose="05050102010706020507" pitchFamily="18" charset="2"/>
              </a:rPr>
              <a:t>30</a:t>
            </a:r>
            <a:r>
              <a:rPr lang="en-US" sz="2000" dirty="0">
                <a:solidFill>
                  <a:srgbClr val="FF0000"/>
                </a:solidFill>
                <a:latin typeface="Helvetica" pitchFamily="2" charset="0"/>
              </a:rPr>
              <a:t> MPa</a:t>
            </a:r>
            <a:r>
              <a:rPr lang="en-US" sz="2000" dirty="0">
                <a:latin typeface="Helvetica" pitchFamily="2" charset="0"/>
              </a:rPr>
              <a:t>)</a:t>
            </a:r>
          </a:p>
          <a:p>
            <a:pPr marL="457200" indent="-457200">
              <a:spcBef>
                <a:spcPts val="1200"/>
              </a:spcBef>
              <a:buFont typeface="Arial" panose="020B0604020202020204" pitchFamily="34" charset="0"/>
              <a:buChar char="•"/>
            </a:pPr>
            <a:r>
              <a:rPr lang="en-US" sz="2000" dirty="0">
                <a:latin typeface="Helvetica" pitchFamily="2" charset="0"/>
              </a:rPr>
              <a:t>Coils operating at </a:t>
            </a:r>
            <a:r>
              <a:rPr lang="en-US" sz="2000" dirty="0">
                <a:solidFill>
                  <a:srgbClr val="FF0000"/>
                </a:solidFill>
                <a:latin typeface="Helvetica" pitchFamily="2" charset="0"/>
              </a:rPr>
              <a:t>20 K, </a:t>
            </a:r>
            <a:r>
              <a:rPr lang="en-US" sz="2000" dirty="0">
                <a:solidFill>
                  <a:srgbClr val="FF0000"/>
                </a:solidFill>
                <a:latin typeface="Helvetica" pitchFamily="2" charset="0"/>
                <a:sym typeface="Symbol" panose="05050102010706020507" pitchFamily="18" charset="2"/>
              </a:rPr>
              <a:t>20</a:t>
            </a:r>
            <a:r>
              <a:rPr lang="en-US" sz="2000" dirty="0">
                <a:solidFill>
                  <a:srgbClr val="FF0000"/>
                </a:solidFill>
                <a:latin typeface="Helvetica" pitchFamily="2" charset="0"/>
              </a:rPr>
              <a:t> bar, </a:t>
            </a:r>
            <a:r>
              <a:rPr lang="en-US" sz="2000" dirty="0">
                <a:solidFill>
                  <a:srgbClr val="FF0000"/>
                </a:solidFill>
                <a:latin typeface="Helvetica" pitchFamily="2" charset="0"/>
                <a:sym typeface="Symbol" panose="05050102010706020507" pitchFamily="18" charset="2"/>
              </a:rPr>
              <a:t>15 W pumping power, 150 W heat removal</a:t>
            </a:r>
          </a:p>
          <a:p>
            <a:pPr marL="457200" indent="-457200">
              <a:spcBef>
                <a:spcPts val="1200"/>
              </a:spcBef>
              <a:buFont typeface="Arial" panose="020B0604020202020204" pitchFamily="34" charset="0"/>
              <a:buChar char="•"/>
            </a:pPr>
            <a:r>
              <a:rPr lang="en-US" sz="2000" dirty="0">
                <a:latin typeface="Helvetica" pitchFamily="2" charset="0"/>
              </a:rPr>
              <a:t>High conductor stability (</a:t>
            </a:r>
            <a:r>
              <a:rPr lang="en-US" sz="2000" dirty="0">
                <a:solidFill>
                  <a:srgbClr val="FF0000"/>
                </a:solidFill>
                <a:latin typeface="Helvetica" pitchFamily="2" charset="0"/>
              </a:rPr>
              <a:t>DT≥10 K</a:t>
            </a:r>
            <a:r>
              <a:rPr lang="en-US" sz="2000" dirty="0">
                <a:latin typeface="Helvetica" pitchFamily="2" charset="0"/>
              </a:rPr>
              <a:t>!)</a:t>
            </a:r>
          </a:p>
          <a:p>
            <a:pPr marL="457200" indent="-457200">
              <a:spcBef>
                <a:spcPts val="1200"/>
              </a:spcBef>
              <a:buFont typeface="Arial" panose="020B0604020202020204" pitchFamily="34" charset="0"/>
              <a:buChar char="•"/>
            </a:pPr>
            <a:r>
              <a:rPr lang="en-US" sz="2000" dirty="0">
                <a:latin typeface="Helvetica" pitchFamily="2" charset="0"/>
              </a:rPr>
              <a:t>D</a:t>
            </a:r>
            <a:r>
              <a:rPr lang="en-CH" sz="2000" dirty="0">
                <a:latin typeface="Helvetica" pitchFamily="2" charset="0"/>
              </a:rPr>
              <a:t>etection </a:t>
            </a:r>
            <a:r>
              <a:rPr lang="en-US" sz="2000" dirty="0">
                <a:latin typeface="Helvetica" pitchFamily="2" charset="0"/>
              </a:rPr>
              <a:t>&amp;</a:t>
            </a:r>
            <a:r>
              <a:rPr lang="en-CH" sz="2000" dirty="0">
                <a:latin typeface="Helvetica" pitchFamily="2" charset="0"/>
              </a:rPr>
              <a:t> dump for quench</a:t>
            </a:r>
            <a:r>
              <a:rPr lang="en-US" sz="2000" dirty="0">
                <a:latin typeface="Helvetica" pitchFamily="2" charset="0"/>
              </a:rPr>
              <a:t>es </a:t>
            </a:r>
            <a:r>
              <a:rPr lang="en-CH" sz="2000" dirty="0">
                <a:latin typeface="Helvetica" pitchFamily="2" charset="0"/>
              </a:rPr>
              <a:t>in low field</a:t>
            </a:r>
            <a:r>
              <a:rPr lang="en-US" sz="2000" dirty="0">
                <a:latin typeface="Helvetica" pitchFamily="2" charset="0"/>
              </a:rPr>
              <a:t>/</a:t>
            </a:r>
            <a:r>
              <a:rPr lang="en-CH" sz="2000" dirty="0">
                <a:latin typeface="Helvetica" pitchFamily="2" charset="0"/>
              </a:rPr>
              <a:t>current</a:t>
            </a:r>
            <a:r>
              <a:rPr lang="en-US" sz="2000" dirty="0">
                <a:latin typeface="Helvetica" pitchFamily="2" charset="0"/>
              </a:rPr>
              <a:t> </a:t>
            </a:r>
            <a:r>
              <a:rPr lang="en-CH" sz="2000" dirty="0">
                <a:latin typeface="Helvetica" pitchFamily="2" charset="0"/>
              </a:rPr>
              <a:t>most </a:t>
            </a:r>
            <a:r>
              <a:rPr lang="en-US" sz="2000" dirty="0">
                <a:latin typeface="Helvetica" pitchFamily="2" charset="0"/>
              </a:rPr>
              <a:t>challenging (</a:t>
            </a:r>
            <a:r>
              <a:rPr lang="en-US" sz="2000" dirty="0">
                <a:latin typeface="Helvetica" pitchFamily="2" charset="0"/>
                <a:sym typeface="Wingdings" panose="05000000000000000000" pitchFamily="2" charset="2"/>
              </a:rPr>
              <a:t></a:t>
            </a:r>
            <a:r>
              <a:rPr lang="en-CH" sz="2000" dirty="0">
                <a:latin typeface="Helvetica" pitchFamily="2" charset="0"/>
              </a:rPr>
              <a:t>long detection times</a:t>
            </a:r>
            <a:r>
              <a:rPr lang="en-US" sz="2000" dirty="0">
                <a:latin typeface="Helvetica" pitchFamily="2" charset="0"/>
              </a:rPr>
              <a:t>)</a:t>
            </a:r>
            <a:r>
              <a:rPr lang="en-CH" sz="2000" dirty="0">
                <a:latin typeface="Helvetica" pitchFamily="2" charset="0"/>
              </a:rPr>
              <a:t> but </a:t>
            </a:r>
            <a:r>
              <a:rPr lang="en-US" sz="2000" dirty="0">
                <a:latin typeface="Helvetica" pitchFamily="2" charset="0"/>
              </a:rPr>
              <a:t>seems</a:t>
            </a:r>
            <a:r>
              <a:rPr lang="en-CH" sz="2000" dirty="0">
                <a:latin typeface="Helvetica" pitchFamily="2" charset="0"/>
              </a:rPr>
              <a:t> compatible with hot-spot</a:t>
            </a:r>
            <a:r>
              <a:rPr lang="en-US" sz="2000" dirty="0">
                <a:latin typeface="Helvetica" pitchFamily="2" charset="0"/>
              </a:rPr>
              <a:t> temperature limit (</a:t>
            </a:r>
            <a:r>
              <a:rPr lang="en-US" sz="2000" dirty="0">
                <a:solidFill>
                  <a:srgbClr val="FF0000"/>
                </a:solidFill>
                <a:latin typeface="Helvetica" pitchFamily="2" charset="0"/>
              </a:rPr>
              <a:t>T</a:t>
            </a:r>
            <a:r>
              <a:rPr lang="en-US" sz="2000" baseline="-25000" dirty="0">
                <a:solidFill>
                  <a:srgbClr val="FF0000"/>
                </a:solidFill>
                <a:latin typeface="Helvetica" pitchFamily="2" charset="0"/>
              </a:rPr>
              <a:t>HS</a:t>
            </a:r>
            <a:r>
              <a:rPr lang="en-US" sz="2000" dirty="0">
                <a:solidFill>
                  <a:srgbClr val="FF0000"/>
                </a:solidFill>
                <a:latin typeface="Helvetica" pitchFamily="2" charset="0"/>
                <a:sym typeface="Symbol" panose="05050102010706020507" pitchFamily="18" charset="2"/>
              </a:rPr>
              <a:t>  </a:t>
            </a:r>
            <a:r>
              <a:rPr lang="en-US" sz="2000" dirty="0">
                <a:solidFill>
                  <a:srgbClr val="FF0000"/>
                </a:solidFill>
                <a:latin typeface="Helvetica" pitchFamily="2" charset="0"/>
              </a:rPr>
              <a:t>150-200 K</a:t>
            </a:r>
            <a:r>
              <a:rPr lang="en-US" sz="2000" dirty="0">
                <a:latin typeface="Helvetica" pitchFamily="2" charset="0"/>
              </a:rPr>
              <a:t>)</a:t>
            </a:r>
          </a:p>
        </p:txBody>
      </p:sp>
      <p:sp>
        <p:nvSpPr>
          <p:cNvPr id="6" name="TextBox 5">
            <a:extLst>
              <a:ext uri="{FF2B5EF4-FFF2-40B4-BE49-F238E27FC236}">
                <a16:creationId xmlns:a16="http://schemas.microsoft.com/office/drawing/2014/main" id="{89BEEDAE-8ED4-87AC-026B-A00955E3DF5B}"/>
              </a:ext>
            </a:extLst>
          </p:cNvPr>
          <p:cNvSpPr txBox="1"/>
          <p:nvPr/>
        </p:nvSpPr>
        <p:spPr>
          <a:xfrm>
            <a:off x="0" y="36844"/>
            <a:ext cx="12192000" cy="584775"/>
          </a:xfrm>
          <a:prstGeom prst="rect">
            <a:avLst/>
          </a:prstGeom>
          <a:noFill/>
        </p:spPr>
        <p:txBody>
          <a:bodyPr wrap="square">
            <a:spAutoFit/>
          </a:bodyPr>
          <a:lstStyle/>
          <a:p>
            <a:pPr algn="ctr">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Target and Capture: Magnet </a:t>
            </a:r>
            <a:r>
              <a:rPr lang="en-US" sz="3200" b="1" dirty="0"/>
              <a:t>Design Highlights</a:t>
            </a:r>
          </a:p>
        </p:txBody>
      </p:sp>
      <p:sp>
        <p:nvSpPr>
          <p:cNvPr id="2" name="Date Placeholder 1">
            <a:extLst>
              <a:ext uri="{FF2B5EF4-FFF2-40B4-BE49-F238E27FC236}">
                <a16:creationId xmlns:a16="http://schemas.microsoft.com/office/drawing/2014/main" id="{44B58D35-D58F-3A64-E989-C4289BC2B8FD}"/>
              </a:ext>
            </a:extLst>
          </p:cNvPr>
          <p:cNvSpPr>
            <a:spLocks noGrp="1"/>
          </p:cNvSpPr>
          <p:nvPr>
            <p:ph type="dt" sz="half" idx="10"/>
          </p:nvPr>
        </p:nvSpPr>
        <p:spPr/>
        <p:txBody>
          <a:bodyPr/>
          <a:lstStyle/>
          <a:p>
            <a:r>
              <a:rPr lang="en-US" dirty="0"/>
              <a:t>7/19/23</a:t>
            </a:r>
          </a:p>
        </p:txBody>
      </p:sp>
      <p:sp>
        <p:nvSpPr>
          <p:cNvPr id="4" name="Footer Placeholder 3">
            <a:extLst>
              <a:ext uri="{FF2B5EF4-FFF2-40B4-BE49-F238E27FC236}">
                <a16:creationId xmlns:a16="http://schemas.microsoft.com/office/drawing/2014/main" id="{FD575192-1A72-7985-CB7A-61D00814C3A2}"/>
              </a:ext>
            </a:extLst>
          </p:cNvPr>
          <p:cNvSpPr>
            <a:spLocks noGrp="1"/>
          </p:cNvSpPr>
          <p:nvPr>
            <p:ph type="ftr" sz="quarter" idx="11"/>
          </p:nvPr>
        </p:nvSpPr>
        <p:spPr/>
        <p:txBody>
          <a:bodyPr/>
          <a:lstStyle/>
          <a:p>
            <a:r>
              <a:rPr lang="en-US"/>
              <a:t>S. Gourlay IMCC Summary - MDP General Meeting</a:t>
            </a:r>
          </a:p>
        </p:txBody>
      </p:sp>
      <p:sp>
        <p:nvSpPr>
          <p:cNvPr id="5" name="Slide Number Placeholder 4">
            <a:extLst>
              <a:ext uri="{FF2B5EF4-FFF2-40B4-BE49-F238E27FC236}">
                <a16:creationId xmlns:a16="http://schemas.microsoft.com/office/drawing/2014/main" id="{B0917148-DBC3-03B5-CB76-A179C8A9A000}"/>
              </a:ext>
            </a:extLst>
          </p:cNvPr>
          <p:cNvSpPr>
            <a:spLocks noGrp="1"/>
          </p:cNvSpPr>
          <p:nvPr>
            <p:ph type="sldNum" sz="quarter" idx="12"/>
          </p:nvPr>
        </p:nvSpPr>
        <p:spPr/>
        <p:txBody>
          <a:bodyPr/>
          <a:lstStyle/>
          <a:p>
            <a:fld id="{A94A62BF-AF33-4134-87FE-95D37BADEB55}" type="slidenum">
              <a:rPr lang="en-US" smtClean="0"/>
              <a:t>16</a:t>
            </a:fld>
            <a:endParaRPr lang="en-US"/>
          </a:p>
        </p:txBody>
      </p:sp>
    </p:spTree>
    <p:extLst>
      <p:ext uri="{BB962C8B-B14F-4D97-AF65-F5344CB8AC3E}">
        <p14:creationId xmlns:p14="http://schemas.microsoft.com/office/powerpoint/2010/main" val="4179060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C24B0-B985-A555-2378-53C8BEBC5AF3}"/>
              </a:ext>
            </a:extLst>
          </p:cNvPr>
          <p:cNvSpPr>
            <a:spLocks noGrp="1"/>
          </p:cNvSpPr>
          <p:nvPr>
            <p:ph type="title"/>
          </p:nvPr>
        </p:nvSpPr>
        <p:spPr/>
        <p:txBody>
          <a:bodyPr/>
          <a:lstStyle/>
          <a:p>
            <a:r>
              <a:rPr lang="en-US" dirty="0"/>
              <a:t>6D Cooling</a:t>
            </a:r>
          </a:p>
        </p:txBody>
      </p:sp>
      <p:sp>
        <p:nvSpPr>
          <p:cNvPr id="4" name="Date Placeholder 3">
            <a:extLst>
              <a:ext uri="{FF2B5EF4-FFF2-40B4-BE49-F238E27FC236}">
                <a16:creationId xmlns:a16="http://schemas.microsoft.com/office/drawing/2014/main" id="{B67A41EF-4D2B-E080-EF3E-199AC2D63F9E}"/>
              </a:ext>
            </a:extLst>
          </p:cNvPr>
          <p:cNvSpPr>
            <a:spLocks noGrp="1"/>
          </p:cNvSpPr>
          <p:nvPr>
            <p:ph type="dt" sz="half" idx="2"/>
          </p:nvPr>
        </p:nvSpPr>
        <p:spPr/>
        <p:txBody>
          <a:bodyPr/>
          <a:lstStyle/>
          <a:p>
            <a:r>
              <a:rPr lang="en-US"/>
              <a:t>7/19/23</a:t>
            </a:r>
          </a:p>
        </p:txBody>
      </p:sp>
      <p:sp>
        <p:nvSpPr>
          <p:cNvPr id="5" name="Footer Placeholder 4">
            <a:extLst>
              <a:ext uri="{FF2B5EF4-FFF2-40B4-BE49-F238E27FC236}">
                <a16:creationId xmlns:a16="http://schemas.microsoft.com/office/drawing/2014/main" id="{8E74B896-2EC1-7460-3051-9715D12118C5}"/>
              </a:ext>
            </a:extLst>
          </p:cNvPr>
          <p:cNvSpPr>
            <a:spLocks noGrp="1"/>
          </p:cNvSpPr>
          <p:nvPr>
            <p:ph type="ftr" sz="quarter" idx="3"/>
          </p:nvPr>
        </p:nvSpPr>
        <p:spPr/>
        <p:txBody>
          <a:bodyPr/>
          <a:lstStyle/>
          <a:p>
            <a:r>
              <a:rPr lang="en-US"/>
              <a:t>S. Gourlay IMCC Summary - MDP General Meeting</a:t>
            </a:r>
          </a:p>
        </p:txBody>
      </p:sp>
      <p:sp>
        <p:nvSpPr>
          <p:cNvPr id="6" name="Slide Number Placeholder 5">
            <a:extLst>
              <a:ext uri="{FF2B5EF4-FFF2-40B4-BE49-F238E27FC236}">
                <a16:creationId xmlns:a16="http://schemas.microsoft.com/office/drawing/2014/main" id="{6EEE55C7-0D40-6DD3-BB1F-8D99CE50D1D2}"/>
              </a:ext>
            </a:extLst>
          </p:cNvPr>
          <p:cNvSpPr>
            <a:spLocks noGrp="1"/>
          </p:cNvSpPr>
          <p:nvPr>
            <p:ph type="sldNum" sz="quarter" idx="4"/>
          </p:nvPr>
        </p:nvSpPr>
        <p:spPr/>
        <p:txBody>
          <a:bodyPr/>
          <a:lstStyle/>
          <a:p>
            <a:fld id="{A94A62BF-AF33-4134-87FE-95D37BADEB55}" type="slidenum">
              <a:rPr lang="en-US" smtClean="0"/>
              <a:t>17</a:t>
            </a:fld>
            <a:endParaRPr lang="en-US"/>
          </a:p>
        </p:txBody>
      </p:sp>
      <p:pic>
        <p:nvPicPr>
          <p:cNvPr id="8" name="Picture 7" descr="p4.tiff">
            <a:extLst>
              <a:ext uri="{FF2B5EF4-FFF2-40B4-BE49-F238E27FC236}">
                <a16:creationId xmlns:a16="http://schemas.microsoft.com/office/drawing/2014/main" id="{69B337F9-EA39-1CCE-BDBA-8F4D2696A810}"/>
              </a:ext>
            </a:extLst>
          </p:cNvPr>
          <p:cNvPicPr>
            <a:picLocks noChangeAspect="1"/>
          </p:cNvPicPr>
          <p:nvPr/>
        </p:nvPicPr>
        <p:blipFill rotWithShape="1">
          <a:blip r:embed="rId2"/>
          <a:srcRect l="24483" b="50107"/>
          <a:stretch/>
        </p:blipFill>
        <p:spPr>
          <a:xfrm>
            <a:off x="296333" y="2371725"/>
            <a:ext cx="11733406" cy="3843337"/>
          </a:xfrm>
          <a:prstGeom prst="rect">
            <a:avLst/>
          </a:prstGeom>
        </p:spPr>
      </p:pic>
      <p:sp>
        <p:nvSpPr>
          <p:cNvPr id="9" name="Rounded Rectangle 8">
            <a:extLst>
              <a:ext uri="{FF2B5EF4-FFF2-40B4-BE49-F238E27FC236}">
                <a16:creationId xmlns:a16="http://schemas.microsoft.com/office/drawing/2014/main" id="{A6FC0FFF-0FF6-4649-BE3B-8105E126BA87}"/>
              </a:ext>
            </a:extLst>
          </p:cNvPr>
          <p:cNvSpPr/>
          <p:nvPr/>
        </p:nvSpPr>
        <p:spPr>
          <a:xfrm>
            <a:off x="2040803" y="2486024"/>
            <a:ext cx="2916959" cy="3614737"/>
          </a:xfrm>
          <a:prstGeom prst="round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FBE2F2-718A-2D28-9D2E-ECA2A4933A04}"/>
              </a:ext>
            </a:extLst>
          </p:cNvPr>
          <p:cNvSpPr txBox="1"/>
          <p:nvPr/>
        </p:nvSpPr>
        <p:spPr>
          <a:xfrm>
            <a:off x="2479959" y="751067"/>
            <a:ext cx="2275431" cy="1602746"/>
          </a:xfrm>
          <a:prstGeom prst="rect">
            <a:avLst/>
          </a:prstGeom>
          <a:noFill/>
        </p:spPr>
        <p:txBody>
          <a:bodyPr wrap="none" rtlCol="0">
            <a:spAutoFit/>
          </a:bodyPr>
          <a:lstStyle/>
          <a:p>
            <a:r>
              <a:rPr lang="en-US" sz="1636" dirty="0">
                <a:solidFill>
                  <a:srgbClr val="FF0000"/>
                </a:solidFill>
              </a:rPr>
              <a:t>6D Cooling solenoids</a:t>
            </a:r>
          </a:p>
          <a:p>
            <a:r>
              <a:rPr lang="en-US" sz="1636" dirty="0">
                <a:solidFill>
                  <a:srgbClr val="FF0000"/>
                </a:solidFill>
              </a:rPr>
              <a:t>Field: 4 T … 19 T </a:t>
            </a:r>
          </a:p>
          <a:p>
            <a:r>
              <a:rPr lang="en-US" sz="1636" dirty="0">
                <a:solidFill>
                  <a:srgbClr val="FF0000"/>
                </a:solidFill>
              </a:rPr>
              <a:t>Bore: 90 mm … 600 mm </a:t>
            </a:r>
          </a:p>
          <a:p>
            <a:r>
              <a:rPr lang="en-US" sz="1636" dirty="0">
                <a:solidFill>
                  <a:srgbClr val="FF0000"/>
                </a:solidFill>
              </a:rPr>
              <a:t>Length: 1 km (x 2)</a:t>
            </a:r>
          </a:p>
          <a:p>
            <a:r>
              <a:rPr lang="en-US" sz="1636" dirty="0">
                <a:solidFill>
                  <a:srgbClr val="FF0000"/>
                </a:solidFill>
              </a:rPr>
              <a:t>Radiation heat: TBD</a:t>
            </a:r>
          </a:p>
          <a:p>
            <a:r>
              <a:rPr lang="en-US" sz="1636" dirty="0">
                <a:solidFill>
                  <a:srgbClr val="FF0000"/>
                </a:solidFill>
              </a:rPr>
              <a:t>Radiation dose: TBD</a:t>
            </a:r>
          </a:p>
        </p:txBody>
      </p:sp>
    </p:spTree>
    <p:extLst>
      <p:ext uri="{BB962C8B-B14F-4D97-AF65-F5344CB8AC3E}">
        <p14:creationId xmlns:p14="http://schemas.microsoft.com/office/powerpoint/2010/main" val="3153047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642708-D233-0A56-D90F-2D9F8B0F4762}"/>
              </a:ext>
            </a:extLst>
          </p:cNvPr>
          <p:cNvSpPr>
            <a:spLocks noGrp="1"/>
          </p:cNvSpPr>
          <p:nvPr>
            <p:ph type="title"/>
          </p:nvPr>
        </p:nvSpPr>
        <p:spPr/>
        <p:txBody>
          <a:bodyPr/>
          <a:lstStyle/>
          <a:p>
            <a:r>
              <a:rPr lang="it-IT" dirty="0" err="1"/>
              <a:t>Cooling</a:t>
            </a:r>
            <a:r>
              <a:rPr lang="it-IT" dirty="0"/>
              <a:t> Channel</a:t>
            </a:r>
          </a:p>
        </p:txBody>
      </p:sp>
      <p:sp>
        <p:nvSpPr>
          <p:cNvPr id="4" name="Segnaposto data 3">
            <a:extLst>
              <a:ext uri="{FF2B5EF4-FFF2-40B4-BE49-F238E27FC236}">
                <a16:creationId xmlns:a16="http://schemas.microsoft.com/office/drawing/2014/main" id="{CEB3D11D-8BD9-9CB4-975E-E0291F92E95C}"/>
              </a:ext>
            </a:extLst>
          </p:cNvPr>
          <p:cNvSpPr>
            <a:spLocks noGrp="1"/>
          </p:cNvSpPr>
          <p:nvPr>
            <p:ph type="dt" sz="half" idx="10"/>
          </p:nvPr>
        </p:nvSpPr>
        <p:spPr/>
        <p:txBody>
          <a:bodyPr/>
          <a:lstStyle/>
          <a:p>
            <a:r>
              <a:rPr lang="en-US"/>
              <a:t>7/19/23</a:t>
            </a:r>
            <a:endParaRPr lang="en-GB" dirty="0"/>
          </a:p>
        </p:txBody>
      </p:sp>
      <p:sp>
        <p:nvSpPr>
          <p:cNvPr id="5" name="Segnaposto piè di pagina 4">
            <a:extLst>
              <a:ext uri="{FF2B5EF4-FFF2-40B4-BE49-F238E27FC236}">
                <a16:creationId xmlns:a16="http://schemas.microsoft.com/office/drawing/2014/main" id="{B3131584-B379-39B3-C0DE-97174B35E95C}"/>
              </a:ext>
            </a:extLst>
          </p:cNvPr>
          <p:cNvSpPr>
            <a:spLocks noGrp="1"/>
          </p:cNvSpPr>
          <p:nvPr>
            <p:ph type="ftr" sz="quarter" idx="11"/>
          </p:nvPr>
        </p:nvSpPr>
        <p:spPr/>
        <p:txBody>
          <a:bodyPr/>
          <a:lstStyle/>
          <a:p>
            <a:r>
              <a:rPr lang="en-GB"/>
              <a:t>S. Gourlay IMCC Summary - MDP General Meeting</a:t>
            </a:r>
            <a:endParaRPr lang="en-GB" dirty="0"/>
          </a:p>
        </p:txBody>
      </p:sp>
      <p:sp>
        <p:nvSpPr>
          <p:cNvPr id="6" name="Segnaposto numero diapositiva 5">
            <a:extLst>
              <a:ext uri="{FF2B5EF4-FFF2-40B4-BE49-F238E27FC236}">
                <a16:creationId xmlns:a16="http://schemas.microsoft.com/office/drawing/2014/main" id="{4BBC8526-53B9-B2F6-41DB-A620175A7150}"/>
              </a:ext>
            </a:extLst>
          </p:cNvPr>
          <p:cNvSpPr>
            <a:spLocks noGrp="1"/>
          </p:cNvSpPr>
          <p:nvPr>
            <p:ph type="sldNum" sz="quarter" idx="12"/>
          </p:nvPr>
        </p:nvSpPr>
        <p:spPr/>
        <p:txBody>
          <a:bodyPr/>
          <a:lstStyle/>
          <a:p>
            <a:fld id="{A16AB2F8-5338-F742-A59E-35F5B82165E6}" type="slidenum">
              <a:rPr lang="en-GB" smtClean="0"/>
              <a:pPr/>
              <a:t>18</a:t>
            </a:fld>
            <a:endParaRPr lang="en-GB" dirty="0"/>
          </a:p>
        </p:txBody>
      </p:sp>
      <p:pic>
        <p:nvPicPr>
          <p:cNvPr id="7" name="Picture 5">
            <a:extLst>
              <a:ext uri="{FF2B5EF4-FFF2-40B4-BE49-F238E27FC236}">
                <a16:creationId xmlns:a16="http://schemas.microsoft.com/office/drawing/2014/main" id="{B6CCB45B-DC83-A3A6-82F7-193ACF6A3AC8}"/>
              </a:ext>
            </a:extLst>
          </p:cNvPr>
          <p:cNvPicPr>
            <a:picLocks noChangeAspect="1"/>
          </p:cNvPicPr>
          <p:nvPr/>
        </p:nvPicPr>
        <p:blipFill>
          <a:blip r:embed="rId2"/>
          <a:stretch>
            <a:fillRect/>
          </a:stretch>
        </p:blipFill>
        <p:spPr>
          <a:xfrm>
            <a:off x="5636195" y="2567941"/>
            <a:ext cx="6106225" cy="3020283"/>
          </a:xfrm>
          <a:prstGeom prst="rect">
            <a:avLst/>
          </a:prstGeom>
        </p:spPr>
      </p:pic>
      <p:sp>
        <p:nvSpPr>
          <p:cNvPr id="8" name="CasellaDiTesto 7">
            <a:extLst>
              <a:ext uri="{FF2B5EF4-FFF2-40B4-BE49-F238E27FC236}">
                <a16:creationId xmlns:a16="http://schemas.microsoft.com/office/drawing/2014/main" id="{3F405DD5-EEF8-548C-061C-66EBCB8D0C6C}"/>
              </a:ext>
            </a:extLst>
          </p:cNvPr>
          <p:cNvSpPr txBox="1"/>
          <p:nvPr/>
        </p:nvSpPr>
        <p:spPr>
          <a:xfrm>
            <a:off x="419100" y="1602532"/>
            <a:ext cx="11353800" cy="461665"/>
          </a:xfrm>
          <a:prstGeom prst="rect">
            <a:avLst/>
          </a:prstGeom>
          <a:noFill/>
        </p:spPr>
        <p:txBody>
          <a:bodyPr wrap="square" rtlCol="0">
            <a:spAutoFit/>
          </a:bodyPr>
          <a:lstStyle/>
          <a:p>
            <a:pPr algn="l"/>
            <a:r>
              <a:rPr lang="it-IT" sz="2400" dirty="0">
                <a:solidFill>
                  <a:schemeClr val="tx1">
                    <a:lumMod val="75000"/>
                    <a:lumOff val="25000"/>
                  </a:schemeClr>
                </a:solidFill>
                <a:latin typeface="Arial" panose="020B0604020202020204" pitchFamily="34" charset="0"/>
                <a:cs typeface="Arial" panose="020B0604020202020204" pitchFamily="34" charset="0"/>
              </a:rPr>
              <a:t>Full list </a:t>
            </a:r>
            <a:r>
              <a:rPr lang="it-IT" sz="2400" dirty="0" err="1">
                <a:solidFill>
                  <a:schemeClr val="tx1">
                    <a:lumMod val="75000"/>
                    <a:lumOff val="25000"/>
                  </a:schemeClr>
                </a:solidFill>
                <a:latin typeface="Arial" panose="020B0604020202020204" pitchFamily="34" charset="0"/>
                <a:cs typeface="Arial" panose="020B0604020202020204" pitchFamily="34" charset="0"/>
              </a:rPr>
              <a:t>based</a:t>
            </a:r>
            <a:r>
              <a:rPr lang="it-IT" sz="2400" dirty="0">
                <a:solidFill>
                  <a:schemeClr val="tx1">
                    <a:lumMod val="75000"/>
                    <a:lumOff val="25000"/>
                  </a:schemeClr>
                </a:solidFill>
                <a:latin typeface="Arial" panose="020B0604020202020204" pitchFamily="34" charset="0"/>
                <a:cs typeface="Arial" panose="020B0604020202020204" pitchFamily="34" charset="0"/>
              </a:rPr>
              <a:t> on </a:t>
            </a:r>
            <a:r>
              <a:rPr lang="it-IT" sz="2400" dirty="0" err="1">
                <a:solidFill>
                  <a:schemeClr val="tx1">
                    <a:lumMod val="75000"/>
                    <a:lumOff val="25000"/>
                  </a:schemeClr>
                </a:solidFill>
                <a:latin typeface="Arial" panose="020B0604020202020204" pitchFamily="34" charset="0"/>
                <a:cs typeface="Arial" panose="020B0604020202020204" pitchFamily="34" charset="0"/>
              </a:rPr>
              <a:t>original</a:t>
            </a:r>
            <a:r>
              <a:rPr lang="it-IT" sz="2400" dirty="0">
                <a:solidFill>
                  <a:schemeClr val="tx1">
                    <a:lumMod val="75000"/>
                    <a:lumOff val="25000"/>
                  </a:schemeClr>
                </a:solidFill>
                <a:latin typeface="Arial" panose="020B0604020202020204" pitchFamily="34" charset="0"/>
                <a:cs typeface="Arial" panose="020B0604020202020204" pitchFamily="34" charset="0"/>
              </a:rPr>
              <a:t> US MAP design (field on </a:t>
            </a:r>
            <a:r>
              <a:rPr lang="it-IT" sz="2400" dirty="0" err="1">
                <a:solidFill>
                  <a:schemeClr val="tx1">
                    <a:lumMod val="75000"/>
                    <a:lumOff val="25000"/>
                  </a:schemeClr>
                </a:solidFill>
                <a:latin typeface="Arial" panose="020B0604020202020204" pitchFamily="34" charset="0"/>
                <a:cs typeface="Arial" panose="020B0604020202020204" pitchFamily="34" charset="0"/>
              </a:rPr>
              <a:t>axis</a:t>
            </a:r>
            <a:r>
              <a:rPr lang="it-IT" sz="2400"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10" name="Connettore diritto 9">
            <a:extLst>
              <a:ext uri="{FF2B5EF4-FFF2-40B4-BE49-F238E27FC236}">
                <a16:creationId xmlns:a16="http://schemas.microsoft.com/office/drawing/2014/main" id="{1F939FA6-9FA6-7D35-1596-9A569CC95073}"/>
              </a:ext>
            </a:extLst>
          </p:cNvPr>
          <p:cNvCxnSpPr>
            <a:cxnSpLocks/>
          </p:cNvCxnSpPr>
          <p:nvPr/>
        </p:nvCxnSpPr>
        <p:spPr>
          <a:xfrm>
            <a:off x="6088380" y="4290060"/>
            <a:ext cx="5509260" cy="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D253B242-2EFF-5C5A-A168-25EE1E2AF6D7}"/>
              </a:ext>
            </a:extLst>
          </p:cNvPr>
          <p:cNvCxnSpPr>
            <a:cxnSpLocks/>
          </p:cNvCxnSpPr>
          <p:nvPr/>
        </p:nvCxnSpPr>
        <p:spPr>
          <a:xfrm>
            <a:off x="6088380" y="3124200"/>
            <a:ext cx="54483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ED628639-F153-4A89-CAB4-00D5DCD10B7B}"/>
              </a:ext>
            </a:extLst>
          </p:cNvPr>
          <p:cNvSpPr>
            <a:spLocks noGrp="1"/>
          </p:cNvSpPr>
          <p:nvPr>
            <p:ph idx="1"/>
          </p:nvPr>
        </p:nvSpPr>
        <p:spPr>
          <a:xfrm>
            <a:off x="281940" y="2458813"/>
            <a:ext cx="5733378" cy="3718150"/>
          </a:xfrm>
        </p:spPr>
        <p:txBody>
          <a:bodyPr>
            <a:normAutofit fontScale="62500" lnSpcReduction="20000"/>
          </a:bodyPr>
          <a:lstStyle/>
          <a:p>
            <a:r>
              <a:rPr lang="en-US" dirty="0"/>
              <a:t>12 unique stages:</a:t>
            </a:r>
          </a:p>
          <a:p>
            <a:pPr lvl="1"/>
            <a:r>
              <a:rPr lang="en-US" dirty="0"/>
              <a:t>4 cooling stages </a:t>
            </a:r>
            <a:r>
              <a:rPr lang="en-US" i="1" dirty="0"/>
              <a:t>before</a:t>
            </a:r>
            <a:r>
              <a:rPr lang="en-US" dirty="0"/>
              <a:t> bunch recombination (A1-A4)</a:t>
            </a:r>
          </a:p>
          <a:p>
            <a:pPr lvl="1"/>
            <a:r>
              <a:rPr lang="en-US" dirty="0"/>
              <a:t>8 cooling stages </a:t>
            </a:r>
            <a:r>
              <a:rPr lang="en-US" i="1" dirty="0"/>
              <a:t>after</a:t>
            </a:r>
            <a:r>
              <a:rPr lang="en-US" dirty="0"/>
              <a:t> bunch recombination (B1-B8)</a:t>
            </a:r>
          </a:p>
          <a:p>
            <a:r>
              <a:rPr lang="en-US" sz="2000" i="1" dirty="0"/>
              <a:t>Each stage has a repeating series of a cell type</a:t>
            </a:r>
            <a:endParaRPr lang="en-US" sz="2800" dirty="0"/>
          </a:p>
          <a:p>
            <a:r>
              <a:rPr lang="en-US" sz="2800" dirty="0"/>
              <a:t>High field, very compact solenoids</a:t>
            </a:r>
          </a:p>
          <a:p>
            <a:r>
              <a:rPr lang="en-US" sz="2800" dirty="0"/>
              <a:t>Each cell has symmetric solenoids of opposite polarity </a:t>
            </a:r>
          </a:p>
          <a:p>
            <a:pPr marL="0" indent="0">
              <a:buNone/>
            </a:pPr>
            <a:endParaRPr lang="en-US" sz="3200" dirty="0"/>
          </a:p>
          <a:p>
            <a:pPr marL="0" indent="0">
              <a:buNone/>
            </a:pPr>
            <a:r>
              <a:rPr lang="en-US" sz="3200" i="1" dirty="0"/>
              <a:t>Some stats:</a:t>
            </a:r>
          </a:p>
          <a:p>
            <a:r>
              <a:rPr lang="en-US" sz="2400" dirty="0"/>
              <a:t>Fields on axis: 2 to 14 T</a:t>
            </a:r>
          </a:p>
          <a:p>
            <a:r>
              <a:rPr lang="en-US" sz="2400" dirty="0"/>
              <a:t>Cell Lengths: 0.8 to 2.7 m</a:t>
            </a:r>
          </a:p>
          <a:p>
            <a:r>
              <a:rPr lang="en-US" sz="2400" dirty="0"/>
              <a:t>Total length of all Stages: ~ </a:t>
            </a:r>
            <a:r>
              <a:rPr lang="en-US" sz="2400" b="1" dirty="0"/>
              <a:t>1 km</a:t>
            </a:r>
          </a:p>
          <a:p>
            <a:r>
              <a:rPr lang="en-US" sz="2400" dirty="0"/>
              <a:t>Total number of solenoids: 2432</a:t>
            </a:r>
          </a:p>
          <a:p>
            <a:endParaRPr lang="it-IT" dirty="0"/>
          </a:p>
        </p:txBody>
      </p:sp>
      <p:sp>
        <p:nvSpPr>
          <p:cNvPr id="16" name="CasellaDiTesto 15">
            <a:extLst>
              <a:ext uri="{FF2B5EF4-FFF2-40B4-BE49-F238E27FC236}">
                <a16:creationId xmlns:a16="http://schemas.microsoft.com/office/drawing/2014/main" id="{057365B7-F0D6-AA67-7724-CBFD382E9C92}"/>
              </a:ext>
            </a:extLst>
          </p:cNvPr>
          <p:cNvSpPr txBox="1"/>
          <p:nvPr/>
        </p:nvSpPr>
        <p:spPr>
          <a:xfrm rot="16200000">
            <a:off x="11269011" y="4630792"/>
            <a:ext cx="1143130" cy="461665"/>
          </a:xfrm>
          <a:prstGeom prst="rect">
            <a:avLst/>
          </a:prstGeom>
          <a:noFill/>
        </p:spPr>
        <p:txBody>
          <a:bodyPr wrap="square" rtlCol="0">
            <a:spAutoFit/>
          </a:bodyPr>
          <a:lstStyle/>
          <a:p>
            <a:pPr algn="l"/>
            <a:r>
              <a:rPr lang="it-IT" sz="2400" b="1" dirty="0" err="1">
                <a:solidFill>
                  <a:srgbClr val="00B050"/>
                </a:solidFill>
                <a:latin typeface="Arial" panose="020B0604020202020204" pitchFamily="34" charset="0"/>
                <a:cs typeface="Arial" panose="020B0604020202020204" pitchFamily="34" charset="0"/>
              </a:rPr>
              <a:t>NbTi</a:t>
            </a:r>
            <a:endParaRPr lang="it-IT" sz="2400" b="1" dirty="0">
              <a:solidFill>
                <a:srgbClr val="00B050"/>
              </a:solidFill>
              <a:latin typeface="Arial" panose="020B0604020202020204" pitchFamily="34" charset="0"/>
              <a:cs typeface="Arial" panose="020B0604020202020204" pitchFamily="34" charset="0"/>
            </a:endParaRPr>
          </a:p>
        </p:txBody>
      </p:sp>
      <p:sp>
        <p:nvSpPr>
          <p:cNvPr id="17" name="CasellaDiTesto 16">
            <a:extLst>
              <a:ext uri="{FF2B5EF4-FFF2-40B4-BE49-F238E27FC236}">
                <a16:creationId xmlns:a16="http://schemas.microsoft.com/office/drawing/2014/main" id="{FD5F7654-6457-8699-0B63-A7129AB8B3A1}"/>
              </a:ext>
            </a:extLst>
          </p:cNvPr>
          <p:cNvSpPr txBox="1"/>
          <p:nvPr/>
        </p:nvSpPr>
        <p:spPr>
          <a:xfrm rot="16200000">
            <a:off x="11181366" y="3455818"/>
            <a:ext cx="1303179" cy="461665"/>
          </a:xfrm>
          <a:prstGeom prst="rect">
            <a:avLst/>
          </a:prstGeom>
          <a:noFill/>
        </p:spPr>
        <p:txBody>
          <a:bodyPr wrap="square" rtlCol="0">
            <a:spAutoFit/>
          </a:bodyPr>
          <a:lstStyle/>
          <a:p>
            <a:pPr algn="l"/>
            <a:r>
              <a:rPr lang="it-IT" sz="2400" b="1" dirty="0">
                <a:solidFill>
                  <a:srgbClr val="FF0000"/>
                </a:solidFill>
                <a:latin typeface="Arial" panose="020B0604020202020204" pitchFamily="34" charset="0"/>
                <a:cs typeface="Arial" panose="020B0604020202020204" pitchFamily="34" charset="0"/>
              </a:rPr>
              <a:t>Nb</a:t>
            </a:r>
            <a:r>
              <a:rPr lang="it-IT" sz="2400" b="1" baseline="-25000" dirty="0">
                <a:solidFill>
                  <a:srgbClr val="FF0000"/>
                </a:solidFill>
                <a:latin typeface="Arial" panose="020B0604020202020204" pitchFamily="34" charset="0"/>
                <a:cs typeface="Arial" panose="020B0604020202020204" pitchFamily="34" charset="0"/>
              </a:rPr>
              <a:t>3</a:t>
            </a:r>
            <a:r>
              <a:rPr lang="it-IT" sz="2400" b="1" dirty="0">
                <a:solidFill>
                  <a:srgbClr val="FF0000"/>
                </a:solidFill>
                <a:latin typeface="Arial" panose="020B0604020202020204" pitchFamily="34" charset="0"/>
                <a:cs typeface="Arial" panose="020B0604020202020204" pitchFamily="34" charset="0"/>
              </a:rPr>
              <a:t>Sn</a:t>
            </a:r>
          </a:p>
        </p:txBody>
      </p:sp>
      <p:sp>
        <p:nvSpPr>
          <p:cNvPr id="18" name="CasellaDiTesto 17">
            <a:extLst>
              <a:ext uri="{FF2B5EF4-FFF2-40B4-BE49-F238E27FC236}">
                <a16:creationId xmlns:a16="http://schemas.microsoft.com/office/drawing/2014/main" id="{9120E857-AC44-EB8A-9F0F-1DAB06522552}"/>
              </a:ext>
            </a:extLst>
          </p:cNvPr>
          <p:cNvSpPr txBox="1"/>
          <p:nvPr/>
        </p:nvSpPr>
        <p:spPr>
          <a:xfrm rot="16200000">
            <a:off x="11321744" y="2215489"/>
            <a:ext cx="1013458" cy="461665"/>
          </a:xfrm>
          <a:prstGeom prst="rect">
            <a:avLst/>
          </a:prstGeom>
          <a:noFill/>
        </p:spPr>
        <p:txBody>
          <a:bodyPr wrap="square" rtlCol="0">
            <a:spAutoFit/>
          </a:bodyPr>
          <a:lstStyle/>
          <a:p>
            <a:pPr algn="l"/>
            <a:r>
              <a:rPr lang="it-IT" sz="2400" b="1" dirty="0">
                <a:solidFill>
                  <a:srgbClr val="0070C0"/>
                </a:solidFill>
                <a:latin typeface="Arial" panose="020B0604020202020204" pitchFamily="34" charset="0"/>
                <a:cs typeface="Arial" panose="020B0604020202020204" pitchFamily="34" charset="0"/>
              </a:rPr>
              <a:t>HTS</a:t>
            </a:r>
          </a:p>
        </p:txBody>
      </p:sp>
      <p:sp>
        <p:nvSpPr>
          <p:cNvPr id="11" name="CasellaDiTesto 10">
            <a:extLst>
              <a:ext uri="{FF2B5EF4-FFF2-40B4-BE49-F238E27FC236}">
                <a16:creationId xmlns:a16="http://schemas.microsoft.com/office/drawing/2014/main" id="{502765AA-E25C-1607-25E3-17762F72EEAC}"/>
              </a:ext>
            </a:extLst>
          </p:cNvPr>
          <p:cNvSpPr txBox="1"/>
          <p:nvPr/>
        </p:nvSpPr>
        <p:spPr>
          <a:xfrm>
            <a:off x="9872442" y="5726065"/>
            <a:ext cx="1664238" cy="246221"/>
          </a:xfrm>
          <a:prstGeom prst="rect">
            <a:avLst/>
          </a:prstGeom>
          <a:noFill/>
        </p:spPr>
        <p:txBody>
          <a:bodyPr wrap="none" rtlCol="0">
            <a:spAutoFit/>
          </a:bodyPr>
          <a:lstStyle/>
          <a:p>
            <a:pPr algn="l"/>
            <a:r>
              <a:rPr lang="it-IT" sz="1000" dirty="0">
                <a:solidFill>
                  <a:schemeClr val="tx1">
                    <a:lumMod val="75000"/>
                    <a:lumOff val="25000"/>
                  </a:schemeClr>
                </a:solidFill>
                <a:latin typeface="Arial" panose="020B0604020202020204" pitchFamily="34" charset="0"/>
                <a:cs typeface="Arial" panose="020B0604020202020204" pitchFamily="34" charset="0"/>
              </a:rPr>
              <a:t>By S. Fabbri and J. Pavan</a:t>
            </a:r>
          </a:p>
        </p:txBody>
      </p:sp>
    </p:spTree>
    <p:extLst>
      <p:ext uri="{BB962C8B-B14F-4D97-AF65-F5344CB8AC3E}">
        <p14:creationId xmlns:p14="http://schemas.microsoft.com/office/powerpoint/2010/main" val="978637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45AD07-B5C9-EA89-C65C-8C6F8ABA522E}"/>
              </a:ext>
            </a:extLst>
          </p:cNvPr>
          <p:cNvSpPr>
            <a:spLocks noGrp="1"/>
          </p:cNvSpPr>
          <p:nvPr>
            <p:ph type="title"/>
          </p:nvPr>
        </p:nvSpPr>
        <p:spPr/>
        <p:txBody>
          <a:bodyPr/>
          <a:lstStyle/>
          <a:p>
            <a:r>
              <a:rPr lang="it-IT" dirty="0"/>
              <a:t>Technologies </a:t>
            </a:r>
            <a:r>
              <a:rPr lang="it-IT" dirty="0" err="1"/>
              <a:t>within</a:t>
            </a:r>
            <a:r>
              <a:rPr lang="it-IT" dirty="0"/>
              <a:t> </a:t>
            </a:r>
            <a:r>
              <a:rPr lang="it-IT" dirty="0" err="1"/>
              <a:t>cells</a:t>
            </a:r>
            <a:endParaRPr lang="it-IT" dirty="0"/>
          </a:p>
        </p:txBody>
      </p:sp>
      <p:sp>
        <p:nvSpPr>
          <p:cNvPr id="4" name="Segnaposto data 3">
            <a:extLst>
              <a:ext uri="{FF2B5EF4-FFF2-40B4-BE49-F238E27FC236}">
                <a16:creationId xmlns:a16="http://schemas.microsoft.com/office/drawing/2014/main" id="{1321E95F-5DBB-7F9C-6C63-7A0675EA3B99}"/>
              </a:ext>
            </a:extLst>
          </p:cNvPr>
          <p:cNvSpPr>
            <a:spLocks noGrp="1"/>
          </p:cNvSpPr>
          <p:nvPr>
            <p:ph type="dt" sz="half" idx="10"/>
          </p:nvPr>
        </p:nvSpPr>
        <p:spPr/>
        <p:txBody>
          <a:bodyPr/>
          <a:lstStyle/>
          <a:p>
            <a:r>
              <a:rPr lang="en-US"/>
              <a:t>7/19/23</a:t>
            </a:r>
            <a:endParaRPr lang="en-GB" dirty="0"/>
          </a:p>
        </p:txBody>
      </p:sp>
      <p:sp>
        <p:nvSpPr>
          <p:cNvPr id="5" name="Segnaposto piè di pagina 4">
            <a:extLst>
              <a:ext uri="{FF2B5EF4-FFF2-40B4-BE49-F238E27FC236}">
                <a16:creationId xmlns:a16="http://schemas.microsoft.com/office/drawing/2014/main" id="{D6ED4EBE-D966-964F-DA70-D49D5A3F6BB0}"/>
              </a:ext>
            </a:extLst>
          </p:cNvPr>
          <p:cNvSpPr>
            <a:spLocks noGrp="1"/>
          </p:cNvSpPr>
          <p:nvPr>
            <p:ph type="ftr" sz="quarter" idx="11"/>
          </p:nvPr>
        </p:nvSpPr>
        <p:spPr/>
        <p:txBody>
          <a:bodyPr/>
          <a:lstStyle/>
          <a:p>
            <a:r>
              <a:rPr lang="en-GB"/>
              <a:t>S. Gourlay IMCC Summary - MDP General Meeting</a:t>
            </a:r>
            <a:endParaRPr lang="en-GB" dirty="0"/>
          </a:p>
        </p:txBody>
      </p:sp>
      <p:sp>
        <p:nvSpPr>
          <p:cNvPr id="6" name="Segnaposto numero diapositiva 5">
            <a:extLst>
              <a:ext uri="{FF2B5EF4-FFF2-40B4-BE49-F238E27FC236}">
                <a16:creationId xmlns:a16="http://schemas.microsoft.com/office/drawing/2014/main" id="{D006C1EA-A85E-6090-4C39-92AF1F1CE787}"/>
              </a:ext>
            </a:extLst>
          </p:cNvPr>
          <p:cNvSpPr>
            <a:spLocks noGrp="1"/>
          </p:cNvSpPr>
          <p:nvPr>
            <p:ph type="sldNum" sz="quarter" idx="12"/>
          </p:nvPr>
        </p:nvSpPr>
        <p:spPr/>
        <p:txBody>
          <a:bodyPr/>
          <a:lstStyle/>
          <a:p>
            <a:fld id="{A16AB2F8-5338-F742-A59E-35F5B82165E6}" type="slidenum">
              <a:rPr lang="en-GB" smtClean="0"/>
              <a:pPr/>
              <a:t>19</a:t>
            </a:fld>
            <a:endParaRPr lang="en-GB" dirty="0"/>
          </a:p>
        </p:txBody>
      </p:sp>
      <p:pic>
        <p:nvPicPr>
          <p:cNvPr id="7" name="Immagine 6">
            <a:extLst>
              <a:ext uri="{FF2B5EF4-FFF2-40B4-BE49-F238E27FC236}">
                <a16:creationId xmlns:a16="http://schemas.microsoft.com/office/drawing/2014/main" id="{07415F49-4BA0-90D2-1595-18B43461FF7A}"/>
              </a:ext>
            </a:extLst>
          </p:cNvPr>
          <p:cNvPicPr>
            <a:picLocks noChangeAspect="1"/>
          </p:cNvPicPr>
          <p:nvPr/>
        </p:nvPicPr>
        <p:blipFill>
          <a:blip r:embed="rId2"/>
          <a:stretch>
            <a:fillRect/>
          </a:stretch>
        </p:blipFill>
        <p:spPr>
          <a:xfrm>
            <a:off x="0" y="2103066"/>
            <a:ext cx="12192000" cy="3949040"/>
          </a:xfrm>
          <a:prstGeom prst="rect">
            <a:avLst/>
          </a:prstGeom>
        </p:spPr>
      </p:pic>
      <p:sp>
        <p:nvSpPr>
          <p:cNvPr id="8" name="CasellaDiTesto 7">
            <a:extLst>
              <a:ext uri="{FF2B5EF4-FFF2-40B4-BE49-F238E27FC236}">
                <a16:creationId xmlns:a16="http://schemas.microsoft.com/office/drawing/2014/main" id="{AF658438-3820-F026-12F9-BE565C3BD6E1}"/>
              </a:ext>
            </a:extLst>
          </p:cNvPr>
          <p:cNvSpPr txBox="1"/>
          <p:nvPr/>
        </p:nvSpPr>
        <p:spPr>
          <a:xfrm>
            <a:off x="8862347" y="6052106"/>
            <a:ext cx="2030707" cy="246221"/>
          </a:xfrm>
          <a:prstGeom prst="rect">
            <a:avLst/>
          </a:prstGeom>
          <a:noFill/>
        </p:spPr>
        <p:txBody>
          <a:bodyPr wrap="square" rtlCol="0">
            <a:spAutoFit/>
          </a:bodyPr>
          <a:lstStyle/>
          <a:p>
            <a:pPr algn="l"/>
            <a:r>
              <a:rPr lang="it-IT" sz="1000" dirty="0">
                <a:solidFill>
                  <a:schemeClr val="tx1">
                    <a:lumMod val="75000"/>
                    <a:lumOff val="25000"/>
                  </a:schemeClr>
                </a:solidFill>
                <a:latin typeface="Arial" panose="020B0604020202020204" pitchFamily="34" charset="0"/>
                <a:cs typeface="Arial" panose="020B0604020202020204" pitchFamily="34" charset="0"/>
              </a:rPr>
              <a:t>By S. Fabbri</a:t>
            </a:r>
          </a:p>
        </p:txBody>
      </p:sp>
      <p:sp>
        <p:nvSpPr>
          <p:cNvPr id="9" name="CasellaDiTesto 8">
            <a:extLst>
              <a:ext uri="{FF2B5EF4-FFF2-40B4-BE49-F238E27FC236}">
                <a16:creationId xmlns:a16="http://schemas.microsoft.com/office/drawing/2014/main" id="{7D36A601-1141-843B-F001-78B07F038159}"/>
              </a:ext>
            </a:extLst>
          </p:cNvPr>
          <p:cNvSpPr txBox="1"/>
          <p:nvPr/>
        </p:nvSpPr>
        <p:spPr>
          <a:xfrm>
            <a:off x="838200" y="1435212"/>
            <a:ext cx="10060767" cy="461665"/>
          </a:xfrm>
          <a:prstGeom prst="rect">
            <a:avLst/>
          </a:prstGeom>
          <a:noFill/>
        </p:spPr>
        <p:txBody>
          <a:bodyPr wrap="none" rtlCol="0">
            <a:spAutoFit/>
          </a:bodyPr>
          <a:lstStyle/>
          <a:p>
            <a:pPr algn="l"/>
            <a:r>
              <a:rPr lang="it-IT" sz="2400" dirty="0">
                <a:solidFill>
                  <a:schemeClr val="accent6">
                    <a:lumMod val="75000"/>
                  </a:schemeClr>
                </a:solidFill>
                <a:latin typeface="Arial" panose="020B0604020202020204" pitchFamily="34" charset="0"/>
                <a:cs typeface="Arial" panose="020B0604020202020204" pitchFamily="34" charset="0"/>
              </a:rPr>
              <a:t>Three </a:t>
            </a:r>
            <a:r>
              <a:rPr lang="it-IT" sz="2400" dirty="0" err="1">
                <a:solidFill>
                  <a:schemeClr val="accent6">
                    <a:lumMod val="75000"/>
                  </a:schemeClr>
                </a:solidFill>
                <a:latin typeface="Arial" panose="020B0604020202020204" pitchFamily="34" charset="0"/>
                <a:cs typeface="Arial" panose="020B0604020202020204" pitchFamily="34" charset="0"/>
              </a:rPr>
              <a:t>technologies</a:t>
            </a:r>
            <a:r>
              <a:rPr lang="it-IT" sz="2400" dirty="0">
                <a:solidFill>
                  <a:schemeClr val="accent6">
                    <a:lumMod val="75000"/>
                  </a:schemeClr>
                </a:solidFill>
                <a:latin typeface="Arial" panose="020B0604020202020204" pitchFamily="34" charset="0"/>
                <a:cs typeface="Arial" panose="020B0604020202020204" pitchFamily="34" charset="0"/>
              </a:rPr>
              <a:t> </a:t>
            </a:r>
            <a:r>
              <a:rPr lang="it-IT" sz="2400" dirty="0" err="1">
                <a:solidFill>
                  <a:schemeClr val="accent6">
                    <a:lumMod val="75000"/>
                  </a:schemeClr>
                </a:solidFill>
                <a:latin typeface="Arial" panose="020B0604020202020204" pitchFamily="34" charset="0"/>
                <a:cs typeface="Arial" panose="020B0604020202020204" pitchFamily="34" charset="0"/>
              </a:rPr>
              <a:t>at</a:t>
            </a:r>
            <a:r>
              <a:rPr lang="it-IT" sz="2400" dirty="0">
                <a:solidFill>
                  <a:schemeClr val="accent6">
                    <a:lumMod val="75000"/>
                  </a:schemeClr>
                </a:solidFill>
                <a:latin typeface="Arial" panose="020B0604020202020204" pitchFamily="34" charset="0"/>
                <a:cs typeface="Arial" panose="020B0604020202020204" pitchFamily="34" charset="0"/>
              </a:rPr>
              <a:t> </a:t>
            </a:r>
            <a:r>
              <a:rPr lang="it-IT" sz="2400" dirty="0" err="1">
                <a:solidFill>
                  <a:schemeClr val="accent6">
                    <a:lumMod val="75000"/>
                  </a:schemeClr>
                </a:solidFill>
                <a:latin typeface="Arial" panose="020B0604020202020204" pitchFamily="34" charset="0"/>
                <a:cs typeface="Arial" panose="020B0604020202020204" pitchFamily="34" charset="0"/>
              </a:rPr>
              <a:t>lower</a:t>
            </a:r>
            <a:r>
              <a:rPr lang="it-IT" sz="2400" dirty="0">
                <a:solidFill>
                  <a:schemeClr val="accent6">
                    <a:lumMod val="75000"/>
                  </a:schemeClr>
                </a:solidFill>
                <a:latin typeface="Arial" panose="020B0604020202020204" pitchFamily="34" charset="0"/>
                <a:cs typeface="Arial" panose="020B0604020202020204" pitchFamily="34" charset="0"/>
              </a:rPr>
              <a:t> temperature (4 K) or one </a:t>
            </a:r>
            <a:r>
              <a:rPr lang="it-IT" sz="2400" dirty="0" err="1">
                <a:solidFill>
                  <a:schemeClr val="accent6">
                    <a:lumMod val="75000"/>
                  </a:schemeClr>
                </a:solidFill>
                <a:latin typeface="Arial" panose="020B0604020202020204" pitchFamily="34" charset="0"/>
                <a:cs typeface="Arial" panose="020B0604020202020204" pitchFamily="34" charset="0"/>
              </a:rPr>
              <a:t>technology</a:t>
            </a:r>
            <a:r>
              <a:rPr lang="it-IT" sz="2400" dirty="0">
                <a:solidFill>
                  <a:schemeClr val="accent6">
                    <a:lumMod val="75000"/>
                  </a:schemeClr>
                </a:solidFill>
                <a:latin typeface="Arial" panose="020B0604020202020204" pitchFamily="34" charset="0"/>
                <a:cs typeface="Arial" panose="020B0604020202020204" pitchFamily="34" charset="0"/>
              </a:rPr>
              <a:t> </a:t>
            </a:r>
            <a:r>
              <a:rPr lang="it-IT" sz="2400" dirty="0" err="1">
                <a:solidFill>
                  <a:schemeClr val="accent6">
                    <a:lumMod val="75000"/>
                  </a:schemeClr>
                </a:solidFill>
                <a:latin typeface="Arial" panose="020B0604020202020204" pitchFamily="34" charset="0"/>
                <a:cs typeface="Arial" panose="020B0604020202020204" pitchFamily="34" charset="0"/>
              </a:rPr>
              <a:t>at</a:t>
            </a:r>
            <a:r>
              <a:rPr lang="it-IT" sz="2400" dirty="0">
                <a:solidFill>
                  <a:schemeClr val="accent6">
                    <a:lumMod val="75000"/>
                  </a:schemeClr>
                </a:solidFill>
                <a:latin typeface="Arial" panose="020B0604020202020204" pitchFamily="34" charset="0"/>
                <a:cs typeface="Arial" panose="020B0604020202020204" pitchFamily="34" charset="0"/>
              </a:rPr>
              <a:t> 20 K</a:t>
            </a:r>
          </a:p>
        </p:txBody>
      </p:sp>
    </p:spTree>
    <p:extLst>
      <p:ext uri="{BB962C8B-B14F-4D97-AF65-F5344CB8AC3E}">
        <p14:creationId xmlns:p14="http://schemas.microsoft.com/office/powerpoint/2010/main" val="749309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E9051-1B6D-CF36-CBDE-CE779E9BA710}"/>
              </a:ext>
            </a:extLst>
          </p:cNvPr>
          <p:cNvSpPr>
            <a:spLocks noGrp="1"/>
          </p:cNvSpPr>
          <p:nvPr>
            <p:ph idx="1"/>
          </p:nvPr>
        </p:nvSpPr>
        <p:spPr/>
        <p:txBody>
          <a:bodyPr>
            <a:normAutofit/>
          </a:bodyPr>
          <a:lstStyle/>
          <a:p>
            <a:r>
              <a:rPr lang="en-US" dirty="0"/>
              <a:t>Muons are elementary particles – all their collision energy is used</a:t>
            </a:r>
          </a:p>
          <a:p>
            <a:pPr lvl="1"/>
            <a:r>
              <a:rPr lang="en-US" dirty="0"/>
              <a:t>X7 mass reach compared to protons at the same energy</a:t>
            </a:r>
          </a:p>
          <a:p>
            <a:pPr lvl="1"/>
            <a:r>
              <a:rPr lang="en-US" dirty="0"/>
              <a:t>More compact – less expensive – can fit on FNAL site</a:t>
            </a:r>
          </a:p>
          <a:p>
            <a:pPr lvl="1"/>
            <a:endParaRPr lang="en-US" sz="1400" dirty="0"/>
          </a:p>
          <a:p>
            <a:r>
              <a:rPr lang="en-US" dirty="0"/>
              <a:t>200 times heavier than electrons</a:t>
            </a:r>
          </a:p>
          <a:p>
            <a:pPr lvl="1"/>
            <a:r>
              <a:rPr lang="en-US" dirty="0"/>
              <a:t>Negligible synchrotron radiation – energies to many </a:t>
            </a:r>
            <a:r>
              <a:rPr lang="en-US" dirty="0" err="1"/>
              <a:t>TeV</a:t>
            </a:r>
            <a:r>
              <a:rPr lang="en-US" dirty="0"/>
              <a:t> compared to 300 – 500 GeV for electrons</a:t>
            </a:r>
          </a:p>
          <a:p>
            <a:pPr lvl="1"/>
            <a:r>
              <a:rPr lang="en-US" dirty="0"/>
              <a:t>Lower energy spread – higher precision</a:t>
            </a:r>
          </a:p>
          <a:p>
            <a:pPr lvl="1"/>
            <a:r>
              <a:rPr lang="en-US" dirty="0"/>
              <a:t>Larger cross sections for certain interactions</a:t>
            </a:r>
          </a:p>
          <a:p>
            <a:pPr lvl="1"/>
            <a:endParaRPr lang="en-US" sz="1400" dirty="0"/>
          </a:p>
          <a:p>
            <a:r>
              <a:rPr lang="en-US" dirty="0"/>
              <a:t>And . . . some people living now may see it built and operated!</a:t>
            </a:r>
          </a:p>
        </p:txBody>
      </p:sp>
      <p:sp>
        <p:nvSpPr>
          <p:cNvPr id="2" name="Title 1">
            <a:extLst>
              <a:ext uri="{FF2B5EF4-FFF2-40B4-BE49-F238E27FC236}">
                <a16:creationId xmlns:a16="http://schemas.microsoft.com/office/drawing/2014/main" id="{F2EA6CB6-783F-EEFA-9CA3-8BBA6F0FBA27}"/>
              </a:ext>
            </a:extLst>
          </p:cNvPr>
          <p:cNvSpPr>
            <a:spLocks noGrp="1"/>
          </p:cNvSpPr>
          <p:nvPr>
            <p:ph type="title"/>
          </p:nvPr>
        </p:nvSpPr>
        <p:spPr/>
        <p:txBody>
          <a:bodyPr/>
          <a:lstStyle/>
          <a:p>
            <a:r>
              <a:rPr lang="en-US" dirty="0"/>
              <a:t>Why a Muon Collider?</a:t>
            </a:r>
          </a:p>
        </p:txBody>
      </p:sp>
      <p:sp>
        <p:nvSpPr>
          <p:cNvPr id="4" name="Date Placeholder 3">
            <a:extLst>
              <a:ext uri="{FF2B5EF4-FFF2-40B4-BE49-F238E27FC236}">
                <a16:creationId xmlns:a16="http://schemas.microsoft.com/office/drawing/2014/main" id="{34293AB9-C9B3-20DE-487A-B9C4070B1E7C}"/>
              </a:ext>
            </a:extLst>
          </p:cNvPr>
          <p:cNvSpPr>
            <a:spLocks noGrp="1"/>
          </p:cNvSpPr>
          <p:nvPr>
            <p:ph type="dt" sz="half" idx="2"/>
          </p:nvPr>
        </p:nvSpPr>
        <p:spPr/>
        <p:txBody>
          <a:bodyPr/>
          <a:lstStyle/>
          <a:p>
            <a:r>
              <a:rPr lang="en-US"/>
              <a:t>7/19/23</a:t>
            </a:r>
          </a:p>
        </p:txBody>
      </p:sp>
      <p:sp>
        <p:nvSpPr>
          <p:cNvPr id="5" name="Footer Placeholder 4">
            <a:extLst>
              <a:ext uri="{FF2B5EF4-FFF2-40B4-BE49-F238E27FC236}">
                <a16:creationId xmlns:a16="http://schemas.microsoft.com/office/drawing/2014/main" id="{6DA39602-B11D-99BC-95A6-AE721738984E}"/>
              </a:ext>
            </a:extLst>
          </p:cNvPr>
          <p:cNvSpPr>
            <a:spLocks noGrp="1"/>
          </p:cNvSpPr>
          <p:nvPr>
            <p:ph type="ftr" sz="quarter" idx="3"/>
          </p:nvPr>
        </p:nvSpPr>
        <p:spPr/>
        <p:txBody>
          <a:bodyPr/>
          <a:lstStyle/>
          <a:p>
            <a:r>
              <a:rPr lang="en-US"/>
              <a:t>S. Gourlay IMCC Summary - MDP General Meeting</a:t>
            </a:r>
          </a:p>
        </p:txBody>
      </p:sp>
      <p:sp>
        <p:nvSpPr>
          <p:cNvPr id="6" name="Slide Number Placeholder 5">
            <a:extLst>
              <a:ext uri="{FF2B5EF4-FFF2-40B4-BE49-F238E27FC236}">
                <a16:creationId xmlns:a16="http://schemas.microsoft.com/office/drawing/2014/main" id="{E6222990-76B4-FE45-CB60-7EDD57BF2112}"/>
              </a:ext>
            </a:extLst>
          </p:cNvPr>
          <p:cNvSpPr>
            <a:spLocks noGrp="1"/>
          </p:cNvSpPr>
          <p:nvPr>
            <p:ph type="sldNum" sz="quarter" idx="4"/>
          </p:nvPr>
        </p:nvSpPr>
        <p:spPr/>
        <p:txBody>
          <a:bodyPr/>
          <a:lstStyle/>
          <a:p>
            <a:fld id="{A94A62BF-AF33-4134-87FE-95D37BADEB55}" type="slidenum">
              <a:rPr lang="en-US" smtClean="0"/>
              <a:t>2</a:t>
            </a:fld>
            <a:endParaRPr lang="en-US" dirty="0"/>
          </a:p>
        </p:txBody>
      </p:sp>
    </p:spTree>
    <p:extLst>
      <p:ext uri="{BB962C8B-B14F-4D97-AF65-F5344CB8AC3E}">
        <p14:creationId xmlns:p14="http://schemas.microsoft.com/office/powerpoint/2010/main" val="1884673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ABF91-A9BF-767C-C288-492B646D8F86}"/>
              </a:ext>
            </a:extLst>
          </p:cNvPr>
          <p:cNvSpPr>
            <a:spLocks noGrp="1"/>
          </p:cNvSpPr>
          <p:nvPr>
            <p:ph type="title"/>
          </p:nvPr>
        </p:nvSpPr>
        <p:spPr/>
        <p:txBody>
          <a:bodyPr/>
          <a:lstStyle/>
          <a:p>
            <a:r>
              <a:rPr lang="it-IT" dirty="0"/>
              <a:t>To be </a:t>
            </a:r>
            <a:r>
              <a:rPr lang="it-IT" dirty="0" err="1"/>
              <a:t>investigated</a:t>
            </a:r>
            <a:endParaRPr lang="it-IT" dirty="0"/>
          </a:p>
        </p:txBody>
      </p:sp>
      <p:sp>
        <p:nvSpPr>
          <p:cNvPr id="3" name="Segnaposto contenuto 2">
            <a:extLst>
              <a:ext uri="{FF2B5EF4-FFF2-40B4-BE49-F238E27FC236}">
                <a16:creationId xmlns:a16="http://schemas.microsoft.com/office/drawing/2014/main" id="{C137D1D7-53C1-2DEB-9BF8-4FE524A80BC9}"/>
              </a:ext>
            </a:extLst>
          </p:cNvPr>
          <p:cNvSpPr>
            <a:spLocks noGrp="1"/>
          </p:cNvSpPr>
          <p:nvPr>
            <p:ph idx="1"/>
          </p:nvPr>
        </p:nvSpPr>
        <p:spPr/>
        <p:txBody>
          <a:bodyPr>
            <a:normAutofit lnSpcReduction="10000"/>
          </a:bodyPr>
          <a:lstStyle/>
          <a:p>
            <a:pPr marL="0" indent="0">
              <a:buNone/>
            </a:pPr>
            <a:r>
              <a:rPr lang="it-IT" dirty="0"/>
              <a:t>We are </a:t>
            </a:r>
            <a:r>
              <a:rPr lang="it-IT" dirty="0" err="1"/>
              <a:t>defining</a:t>
            </a:r>
            <a:r>
              <a:rPr lang="it-IT" dirty="0"/>
              <a:t> </a:t>
            </a:r>
            <a:r>
              <a:rPr lang="it-IT" dirty="0" err="1"/>
              <a:t>technologies</a:t>
            </a:r>
            <a:r>
              <a:rPr lang="it-IT" dirty="0"/>
              <a:t> </a:t>
            </a:r>
          </a:p>
          <a:p>
            <a:r>
              <a:rPr lang="it-IT" dirty="0" err="1"/>
              <a:t>Conductor</a:t>
            </a:r>
            <a:endParaRPr lang="it-IT" dirty="0"/>
          </a:p>
          <a:p>
            <a:r>
              <a:rPr lang="it-IT" dirty="0"/>
              <a:t>Operating </a:t>
            </a:r>
            <a:r>
              <a:rPr lang="it-IT" dirty="0" err="1"/>
              <a:t>conditions</a:t>
            </a:r>
            <a:r>
              <a:rPr lang="it-IT" dirty="0"/>
              <a:t>, i.e. temperature and </a:t>
            </a:r>
            <a:r>
              <a:rPr lang="it-IT" dirty="0" err="1"/>
              <a:t>cooling</a:t>
            </a:r>
            <a:r>
              <a:rPr lang="it-IT" dirty="0"/>
              <a:t> </a:t>
            </a:r>
            <a:r>
              <a:rPr lang="it-IT" dirty="0" err="1"/>
              <a:t>method</a:t>
            </a:r>
            <a:endParaRPr lang="it-IT" dirty="0"/>
          </a:p>
          <a:p>
            <a:endParaRPr lang="it-IT" dirty="0"/>
          </a:p>
          <a:p>
            <a:pPr marL="0" indent="0">
              <a:buNone/>
            </a:pPr>
            <a:r>
              <a:rPr lang="it-IT" dirty="0"/>
              <a:t>To be </a:t>
            </a:r>
            <a:r>
              <a:rPr lang="it-IT" dirty="0" err="1"/>
              <a:t>investigated</a:t>
            </a:r>
            <a:endParaRPr lang="it-IT" dirty="0"/>
          </a:p>
          <a:p>
            <a:r>
              <a:rPr lang="it-IT" dirty="0" err="1"/>
              <a:t>Conductor</a:t>
            </a:r>
            <a:r>
              <a:rPr lang="it-IT" dirty="0"/>
              <a:t> performance</a:t>
            </a:r>
          </a:p>
          <a:p>
            <a:r>
              <a:rPr lang="it-IT" dirty="0" err="1"/>
              <a:t>Conductor</a:t>
            </a:r>
            <a:r>
              <a:rPr lang="it-IT" dirty="0"/>
              <a:t> </a:t>
            </a:r>
            <a:r>
              <a:rPr lang="it-IT" dirty="0" err="1"/>
              <a:t>configuration</a:t>
            </a:r>
            <a:r>
              <a:rPr lang="it-IT" dirty="0"/>
              <a:t> </a:t>
            </a:r>
          </a:p>
          <a:p>
            <a:r>
              <a:rPr lang="it-IT" dirty="0"/>
              <a:t>Field </a:t>
            </a:r>
            <a:r>
              <a:rPr lang="it-IT" dirty="0" err="1"/>
              <a:t>quality</a:t>
            </a:r>
            <a:endParaRPr lang="it-IT" dirty="0"/>
          </a:p>
          <a:p>
            <a:r>
              <a:rPr lang="it-IT" dirty="0"/>
              <a:t>Thermal/</a:t>
            </a:r>
            <a:r>
              <a:rPr lang="it-IT" dirty="0" err="1"/>
              <a:t>mechanical</a:t>
            </a:r>
            <a:r>
              <a:rPr lang="it-IT" dirty="0"/>
              <a:t> </a:t>
            </a:r>
            <a:r>
              <a:rPr lang="it-IT" dirty="0" err="1"/>
              <a:t>configuration</a:t>
            </a:r>
            <a:endParaRPr lang="it-IT" dirty="0"/>
          </a:p>
        </p:txBody>
      </p:sp>
      <p:sp>
        <p:nvSpPr>
          <p:cNvPr id="4" name="Segnaposto data 3">
            <a:extLst>
              <a:ext uri="{FF2B5EF4-FFF2-40B4-BE49-F238E27FC236}">
                <a16:creationId xmlns:a16="http://schemas.microsoft.com/office/drawing/2014/main" id="{48D3D21D-89DE-FF9B-84CF-3D484A5ACEF8}"/>
              </a:ext>
            </a:extLst>
          </p:cNvPr>
          <p:cNvSpPr>
            <a:spLocks noGrp="1"/>
          </p:cNvSpPr>
          <p:nvPr>
            <p:ph type="dt" sz="half" idx="10"/>
          </p:nvPr>
        </p:nvSpPr>
        <p:spPr/>
        <p:txBody>
          <a:bodyPr/>
          <a:lstStyle/>
          <a:p>
            <a:r>
              <a:rPr lang="en-US"/>
              <a:t>7/19/23</a:t>
            </a:r>
            <a:endParaRPr lang="en-GB" dirty="0"/>
          </a:p>
        </p:txBody>
      </p:sp>
      <p:sp>
        <p:nvSpPr>
          <p:cNvPr id="5" name="Segnaposto piè di pagina 4">
            <a:extLst>
              <a:ext uri="{FF2B5EF4-FFF2-40B4-BE49-F238E27FC236}">
                <a16:creationId xmlns:a16="http://schemas.microsoft.com/office/drawing/2014/main" id="{7A956310-CDA8-F90F-16F5-F27C2CE6495F}"/>
              </a:ext>
            </a:extLst>
          </p:cNvPr>
          <p:cNvSpPr>
            <a:spLocks noGrp="1"/>
          </p:cNvSpPr>
          <p:nvPr>
            <p:ph type="ftr" sz="quarter" idx="11"/>
          </p:nvPr>
        </p:nvSpPr>
        <p:spPr/>
        <p:txBody>
          <a:bodyPr/>
          <a:lstStyle/>
          <a:p>
            <a:r>
              <a:rPr lang="en-GB"/>
              <a:t>S. Gourlay IMCC Summary - MDP General Meeting</a:t>
            </a:r>
            <a:endParaRPr lang="en-GB" dirty="0"/>
          </a:p>
        </p:txBody>
      </p:sp>
      <p:sp>
        <p:nvSpPr>
          <p:cNvPr id="6" name="Segnaposto numero diapositiva 5">
            <a:extLst>
              <a:ext uri="{FF2B5EF4-FFF2-40B4-BE49-F238E27FC236}">
                <a16:creationId xmlns:a16="http://schemas.microsoft.com/office/drawing/2014/main" id="{99056314-983C-CF0B-2210-6204B6AABA0C}"/>
              </a:ext>
            </a:extLst>
          </p:cNvPr>
          <p:cNvSpPr>
            <a:spLocks noGrp="1"/>
          </p:cNvSpPr>
          <p:nvPr>
            <p:ph type="sldNum" sz="quarter" idx="12"/>
          </p:nvPr>
        </p:nvSpPr>
        <p:spPr/>
        <p:txBody>
          <a:bodyPr/>
          <a:lstStyle/>
          <a:p>
            <a:fld id="{A16AB2F8-5338-F742-A59E-35F5B82165E6}" type="slidenum">
              <a:rPr lang="en-GB" smtClean="0"/>
              <a:pPr/>
              <a:t>20</a:t>
            </a:fld>
            <a:endParaRPr lang="en-GB" dirty="0"/>
          </a:p>
        </p:txBody>
      </p:sp>
    </p:spTree>
    <p:extLst>
      <p:ext uri="{BB962C8B-B14F-4D97-AF65-F5344CB8AC3E}">
        <p14:creationId xmlns:p14="http://schemas.microsoft.com/office/powerpoint/2010/main" val="3966445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dirty="0"/>
              <a:t>Technologies 6D cooling solenoids</a:t>
            </a:r>
          </a:p>
        </p:txBody>
      </p:sp>
      <p:graphicFrame>
        <p:nvGraphicFramePr>
          <p:cNvPr id="9" name="Table 9">
            <a:extLst>
              <a:ext uri="{FF2B5EF4-FFF2-40B4-BE49-F238E27FC236}">
                <a16:creationId xmlns:a16="http://schemas.microsoft.com/office/drawing/2014/main" id="{E734A363-9D50-2EE9-2E8A-9E2CD762A328}"/>
              </a:ext>
            </a:extLst>
          </p:cNvPr>
          <p:cNvGraphicFramePr>
            <a:graphicFrameLocks noGrp="1"/>
          </p:cNvGraphicFramePr>
          <p:nvPr>
            <p:ph idx="1"/>
          </p:nvPr>
        </p:nvGraphicFramePr>
        <p:xfrm>
          <a:off x="273611" y="1984244"/>
          <a:ext cx="11347776" cy="4043274"/>
        </p:xfrm>
        <a:graphic>
          <a:graphicData uri="http://schemas.openxmlformats.org/drawingml/2006/table">
            <a:tbl>
              <a:tblPr firstRow="1" bandRow="1">
                <a:tableStyleId>{5C22544A-7EE6-4342-B048-85BDC9FD1C3A}</a:tableStyleId>
              </a:tblPr>
              <a:tblGrid>
                <a:gridCol w="2388125">
                  <a:extLst>
                    <a:ext uri="{9D8B030D-6E8A-4147-A177-3AD203B41FA5}">
                      <a16:colId xmlns:a16="http://schemas.microsoft.com/office/drawing/2014/main" val="1780479763"/>
                    </a:ext>
                  </a:extLst>
                </a:gridCol>
                <a:gridCol w="4976400">
                  <a:extLst>
                    <a:ext uri="{9D8B030D-6E8A-4147-A177-3AD203B41FA5}">
                      <a16:colId xmlns:a16="http://schemas.microsoft.com/office/drawing/2014/main" val="469322868"/>
                    </a:ext>
                  </a:extLst>
                </a:gridCol>
                <a:gridCol w="3983251">
                  <a:extLst>
                    <a:ext uri="{9D8B030D-6E8A-4147-A177-3AD203B41FA5}">
                      <a16:colId xmlns:a16="http://schemas.microsoft.com/office/drawing/2014/main" val="1029315819"/>
                    </a:ext>
                  </a:extLst>
                </a:gridCol>
              </a:tblGrid>
              <a:tr h="277056">
                <a:tc>
                  <a:txBody>
                    <a:bodyPr/>
                    <a:lstStyle/>
                    <a:p>
                      <a:r>
                        <a:rPr lang="en-CH" sz="1600" dirty="0">
                          <a:solidFill>
                            <a:schemeClr val="tx1"/>
                          </a:solidFill>
                        </a:rPr>
                        <a:t>Technology</a:t>
                      </a:r>
                    </a:p>
                  </a:txBody>
                  <a:tcPr marL="83127" marR="83127" marT="41564" marB="41564"/>
                </a:tc>
                <a:tc>
                  <a:txBody>
                    <a:bodyPr/>
                    <a:lstStyle/>
                    <a:p>
                      <a:r>
                        <a:rPr lang="en-CH" sz="1600" dirty="0">
                          <a:solidFill>
                            <a:schemeClr val="tx1"/>
                          </a:solidFill>
                        </a:rPr>
                        <a:t>Pro’s</a:t>
                      </a:r>
                    </a:p>
                  </a:txBody>
                  <a:tcPr marL="83127" marR="83127" marT="41564" marB="41564"/>
                </a:tc>
                <a:tc>
                  <a:txBody>
                    <a:bodyPr/>
                    <a:lstStyle/>
                    <a:p>
                      <a:r>
                        <a:rPr lang="en-CH" sz="1600" dirty="0">
                          <a:solidFill>
                            <a:schemeClr val="tx1"/>
                          </a:solidFill>
                        </a:rPr>
                        <a:t>Con’s</a:t>
                      </a:r>
                    </a:p>
                  </a:txBody>
                  <a:tcPr marL="83127" marR="83127" marT="41564" marB="41564"/>
                </a:tc>
                <a:extLst>
                  <a:ext uri="{0D108BD9-81ED-4DB2-BD59-A6C34878D82A}">
                    <a16:rowId xmlns:a16="http://schemas.microsoft.com/office/drawing/2014/main" val="2792067444"/>
                  </a:ext>
                </a:extLst>
              </a:tr>
              <a:tr h="389512">
                <a:tc>
                  <a:txBody>
                    <a:bodyPr/>
                    <a:lstStyle/>
                    <a:p>
                      <a:r>
                        <a:rPr lang="en-CH" sz="1600" dirty="0">
                          <a:solidFill>
                            <a:schemeClr val="tx1"/>
                          </a:solidFill>
                        </a:rPr>
                        <a:t>LTS</a:t>
                      </a:r>
                      <a:r>
                        <a:rPr lang="it-IT" sz="1600" dirty="0">
                          <a:solidFill>
                            <a:schemeClr val="tx1"/>
                          </a:solidFill>
                        </a:rPr>
                        <a:t> </a:t>
                      </a:r>
                      <a:endParaRPr lang="en-CH" sz="1600" dirty="0">
                        <a:solidFill>
                          <a:schemeClr val="tx1"/>
                        </a:solidFill>
                      </a:endParaRPr>
                    </a:p>
                  </a:txBody>
                  <a:tcPr marL="83127" marR="83127" marT="41564" marB="41564"/>
                </a:tc>
                <a:tc>
                  <a:txBody>
                    <a:bodyPr/>
                    <a:lstStyle/>
                    <a:p>
                      <a:r>
                        <a:rPr lang="en-US" sz="1600" dirty="0">
                          <a:solidFill>
                            <a:schemeClr val="tx1"/>
                          </a:solidFill>
                        </a:rPr>
                        <a:t>K</a:t>
                      </a:r>
                      <a:r>
                        <a:rPr lang="en-CH" sz="1600" dirty="0">
                          <a:solidFill>
                            <a:schemeClr val="tx1"/>
                          </a:solidFill>
                        </a:rPr>
                        <a:t>nown technology (TRL 9)</a:t>
                      </a:r>
                    </a:p>
                  </a:txBody>
                  <a:tcPr marL="83127" marR="83127" marT="41564" marB="41564"/>
                </a:tc>
                <a:tc>
                  <a:txBody>
                    <a:bodyPr/>
                    <a:lstStyle/>
                    <a:p>
                      <a:r>
                        <a:rPr lang="it-IT" sz="1600" dirty="0">
                          <a:solidFill>
                            <a:schemeClr val="tx1"/>
                          </a:solidFill>
                        </a:rPr>
                        <a:t>Operating temperature</a:t>
                      </a:r>
                      <a:endParaRPr lang="en-CH" sz="1600" dirty="0">
                        <a:solidFill>
                          <a:schemeClr val="tx1"/>
                        </a:solidFill>
                      </a:endParaRPr>
                    </a:p>
                  </a:txBody>
                  <a:tcPr marL="83127" marR="83127" marT="41564" marB="41564"/>
                </a:tc>
                <a:extLst>
                  <a:ext uri="{0D108BD9-81ED-4DB2-BD59-A6C34878D82A}">
                    <a16:rowId xmlns:a16="http://schemas.microsoft.com/office/drawing/2014/main" val="4121233567"/>
                  </a:ext>
                </a:extLst>
              </a:tr>
              <a:tr h="890313">
                <a:tc>
                  <a:txBody>
                    <a:bodyPr/>
                    <a:lstStyle/>
                    <a:p>
                      <a:r>
                        <a:rPr lang="it-IT" sz="1600" dirty="0">
                          <a:solidFill>
                            <a:schemeClr val="tx1"/>
                          </a:solidFill>
                        </a:rPr>
                        <a:t>HTS </a:t>
                      </a:r>
                      <a:r>
                        <a:rPr lang="it-IT" sz="1600" dirty="0" err="1">
                          <a:solidFill>
                            <a:schemeClr val="tx1"/>
                          </a:solidFill>
                        </a:rPr>
                        <a:t>ReBCCO</a:t>
                      </a:r>
                      <a:endParaRPr lang="en-CH" sz="1600" dirty="0">
                        <a:solidFill>
                          <a:schemeClr val="tx1"/>
                        </a:solidFill>
                      </a:endParaRPr>
                    </a:p>
                    <a:p>
                      <a:r>
                        <a:rPr lang="en-US" sz="1600" dirty="0">
                          <a:solidFill>
                            <a:schemeClr val="tx1"/>
                          </a:solidFill>
                        </a:rPr>
                        <a:t>Ins</a:t>
                      </a:r>
                      <a:r>
                        <a:rPr lang="en-CH" sz="1600" dirty="0">
                          <a:solidFill>
                            <a:schemeClr val="tx1"/>
                          </a:solidFill>
                        </a:rPr>
                        <a:t>ulated</a:t>
                      </a:r>
                    </a:p>
                  </a:txBody>
                  <a:tcPr marL="83127" marR="83127" marT="41564" marB="41564"/>
                </a:tc>
                <a:tc>
                  <a:txBody>
                    <a:bodyPr/>
                    <a:lstStyle/>
                    <a:p>
                      <a:r>
                        <a:rPr lang="en-US" sz="1600" dirty="0">
                          <a:solidFill>
                            <a:schemeClr val="tx1"/>
                          </a:solidFill>
                        </a:rPr>
                        <a:t>M</a:t>
                      </a:r>
                      <a:r>
                        <a:rPr lang="en-CH" sz="1600" dirty="0">
                          <a:solidFill>
                            <a:schemeClr val="tx1"/>
                          </a:solidFill>
                        </a:rPr>
                        <a:t>ore compact than LTS/HTS</a:t>
                      </a:r>
                    </a:p>
                    <a:p>
                      <a:r>
                        <a:rPr lang="en-CH" sz="1600" dirty="0">
                          <a:solidFill>
                            <a:schemeClr val="tx1"/>
                          </a:solidFill>
                        </a:rPr>
                        <a:t>Allows for operation at higher temperature</a:t>
                      </a:r>
                      <a:endParaRPr lang="it-IT" sz="1600" dirty="0">
                        <a:solidFill>
                          <a:schemeClr val="tx1"/>
                        </a:solidFill>
                      </a:endParaRPr>
                    </a:p>
                    <a:p>
                      <a:r>
                        <a:rPr lang="it-IT" sz="1600" dirty="0">
                          <a:solidFill>
                            <a:schemeClr val="tx1"/>
                          </a:solidFill>
                        </a:rPr>
                        <a:t>Batch </a:t>
                      </a:r>
                      <a:r>
                        <a:rPr lang="it-IT" sz="1600" dirty="0" err="1">
                          <a:solidFill>
                            <a:schemeClr val="tx1"/>
                          </a:solidFill>
                        </a:rPr>
                        <a:t>above</a:t>
                      </a:r>
                      <a:r>
                        <a:rPr lang="it-IT" sz="1600" dirty="0">
                          <a:solidFill>
                            <a:schemeClr val="tx1"/>
                          </a:solidFill>
                        </a:rPr>
                        <a:t> 100 m </a:t>
                      </a:r>
                      <a:r>
                        <a:rPr lang="it-IT" sz="1600" dirty="0" err="1">
                          <a:solidFill>
                            <a:schemeClr val="tx1"/>
                          </a:solidFill>
                        </a:rPr>
                        <a:t>demonstrated</a:t>
                      </a:r>
                      <a:endParaRPr lang="en-CH" sz="1600" dirty="0">
                        <a:solidFill>
                          <a:schemeClr val="tx1"/>
                        </a:solidFill>
                      </a:endParaRPr>
                    </a:p>
                  </a:txBody>
                  <a:tcPr marL="83127" marR="83127" marT="41564" marB="41564"/>
                </a:tc>
                <a:tc>
                  <a:txBody>
                    <a:bodyPr/>
                    <a:lstStyle/>
                    <a:p>
                      <a:pPr marL="0" marR="0" lvl="0" indent="0" algn="l" defTabSz="501915" rtl="0" eaLnBrk="1" fontAlgn="auto" latinLnBrk="0" hangingPunct="1">
                        <a:lnSpc>
                          <a:spcPct val="100000"/>
                        </a:lnSpc>
                        <a:spcBef>
                          <a:spcPts val="0"/>
                        </a:spcBef>
                        <a:spcAft>
                          <a:spcPts val="0"/>
                        </a:spcAft>
                        <a:buClrTx/>
                        <a:buSzTx/>
                        <a:buFontTx/>
                        <a:buNone/>
                        <a:tabLst/>
                        <a:defRPr/>
                      </a:pPr>
                      <a:r>
                        <a:rPr lang="en-CH" sz="1600" dirty="0">
                          <a:solidFill>
                            <a:schemeClr val="tx1"/>
                          </a:solidFill>
                        </a:rPr>
                        <a:t>R&amp;D at low readiness (TRL 4/5)</a:t>
                      </a:r>
                      <a:endParaRPr lang="it-IT" sz="1600" dirty="0">
                        <a:solidFill>
                          <a:schemeClr val="tx1"/>
                        </a:solidFill>
                      </a:endParaRPr>
                    </a:p>
                    <a:p>
                      <a:pPr marL="0" marR="0" lvl="0" indent="0" algn="l" defTabSz="501915" rtl="0" eaLnBrk="1" fontAlgn="auto" latinLnBrk="0" hangingPunct="1">
                        <a:lnSpc>
                          <a:spcPct val="100000"/>
                        </a:lnSpc>
                        <a:spcBef>
                          <a:spcPts val="0"/>
                        </a:spcBef>
                        <a:spcAft>
                          <a:spcPts val="0"/>
                        </a:spcAft>
                        <a:buClrTx/>
                        <a:buSzTx/>
                        <a:buFontTx/>
                        <a:buNone/>
                        <a:tabLst/>
                        <a:defRPr/>
                      </a:pPr>
                      <a:r>
                        <a:rPr lang="it-IT" sz="1600" dirty="0" err="1">
                          <a:solidFill>
                            <a:schemeClr val="tx1"/>
                          </a:solidFill>
                        </a:rPr>
                        <a:t>Quench</a:t>
                      </a:r>
                      <a:r>
                        <a:rPr lang="it-IT" sz="1600" dirty="0">
                          <a:solidFill>
                            <a:schemeClr val="tx1"/>
                          </a:solidFill>
                        </a:rPr>
                        <a:t> </a:t>
                      </a:r>
                      <a:r>
                        <a:rPr lang="it-IT" sz="1600" dirty="0" err="1">
                          <a:solidFill>
                            <a:schemeClr val="tx1"/>
                          </a:solidFill>
                        </a:rPr>
                        <a:t>detection</a:t>
                      </a:r>
                      <a:r>
                        <a:rPr lang="it-IT" sz="1600" dirty="0">
                          <a:solidFill>
                            <a:schemeClr val="tx1"/>
                          </a:solidFill>
                        </a:rPr>
                        <a:t> </a:t>
                      </a:r>
                      <a:r>
                        <a:rPr lang="it-IT" sz="1600" dirty="0" err="1">
                          <a:solidFill>
                            <a:schemeClr val="tx1"/>
                          </a:solidFill>
                        </a:rPr>
                        <a:t>protection</a:t>
                      </a:r>
                      <a:endParaRPr lang="it-IT" sz="1600" dirty="0">
                        <a:solidFill>
                          <a:schemeClr val="tx1"/>
                        </a:solidFill>
                      </a:endParaRPr>
                    </a:p>
                    <a:p>
                      <a:pPr marL="0" marR="0" lvl="0" indent="0" algn="l" defTabSz="501915" rtl="0" eaLnBrk="1" fontAlgn="auto" latinLnBrk="0" hangingPunct="1">
                        <a:lnSpc>
                          <a:spcPct val="100000"/>
                        </a:lnSpc>
                        <a:spcBef>
                          <a:spcPts val="0"/>
                        </a:spcBef>
                        <a:spcAft>
                          <a:spcPts val="0"/>
                        </a:spcAft>
                        <a:buClrTx/>
                        <a:buSzTx/>
                        <a:buFontTx/>
                        <a:buNone/>
                        <a:tabLst/>
                        <a:defRPr/>
                      </a:pPr>
                      <a:r>
                        <a:rPr lang="it-IT" sz="1600" dirty="0">
                          <a:solidFill>
                            <a:schemeClr val="tx1"/>
                          </a:solidFill>
                        </a:rPr>
                        <a:t>Production of km </a:t>
                      </a:r>
                      <a:r>
                        <a:rPr lang="it-IT" sz="1600" dirty="0" err="1">
                          <a:solidFill>
                            <a:schemeClr val="tx1"/>
                          </a:solidFill>
                        </a:rPr>
                        <a:t>batches</a:t>
                      </a:r>
                      <a:r>
                        <a:rPr lang="it-IT" sz="1600" dirty="0">
                          <a:solidFill>
                            <a:schemeClr val="tx1"/>
                          </a:solidFill>
                        </a:rPr>
                        <a:t> to be </a:t>
                      </a:r>
                      <a:r>
                        <a:rPr lang="it-IT" sz="1600" dirty="0" err="1">
                          <a:solidFill>
                            <a:schemeClr val="tx1"/>
                          </a:solidFill>
                        </a:rPr>
                        <a:t>demostrated</a:t>
                      </a:r>
                      <a:r>
                        <a:rPr lang="it-IT" sz="1600" dirty="0">
                          <a:solidFill>
                            <a:schemeClr val="tx1"/>
                          </a:solidFill>
                        </a:rPr>
                        <a:t> </a:t>
                      </a:r>
                      <a:endParaRPr lang="en-CH" sz="1600" dirty="0">
                        <a:solidFill>
                          <a:schemeClr val="tx1"/>
                        </a:solidFill>
                      </a:endParaRPr>
                    </a:p>
                  </a:txBody>
                  <a:tcPr marL="83127" marR="83127" marT="41564" marB="41564"/>
                </a:tc>
                <a:extLst>
                  <a:ext uri="{0D108BD9-81ED-4DB2-BD59-A6C34878D82A}">
                    <a16:rowId xmlns:a16="http://schemas.microsoft.com/office/drawing/2014/main" val="3062548269"/>
                  </a:ext>
                </a:extLst>
              </a:tr>
              <a:tr h="1310144">
                <a:tc>
                  <a:txBody>
                    <a:bodyPr/>
                    <a:lstStyle/>
                    <a:p>
                      <a:r>
                        <a:rPr lang="it-IT" sz="1600" dirty="0">
                          <a:solidFill>
                            <a:schemeClr val="tx1"/>
                          </a:solidFill>
                        </a:rPr>
                        <a:t>HTS </a:t>
                      </a:r>
                      <a:r>
                        <a:rPr lang="it-IT" sz="1600" dirty="0" err="1">
                          <a:solidFill>
                            <a:schemeClr val="tx1"/>
                          </a:solidFill>
                        </a:rPr>
                        <a:t>ReBCCO</a:t>
                      </a:r>
                      <a:endParaRPr lang="en-CH" sz="1600" dirty="0">
                        <a:solidFill>
                          <a:schemeClr val="tx1"/>
                        </a:solidFill>
                      </a:endParaRPr>
                    </a:p>
                    <a:p>
                      <a:r>
                        <a:rPr lang="en-US" sz="1600" dirty="0">
                          <a:solidFill>
                            <a:schemeClr val="tx1"/>
                          </a:solidFill>
                        </a:rPr>
                        <a:t>N</a:t>
                      </a:r>
                      <a:r>
                        <a:rPr lang="en-CH" sz="1600" dirty="0">
                          <a:solidFill>
                            <a:schemeClr val="tx1"/>
                          </a:solidFill>
                        </a:rPr>
                        <a:t>on-insulated</a:t>
                      </a:r>
                    </a:p>
                  </a:txBody>
                  <a:tcPr marL="83127" marR="83127" marT="41564" marB="41564"/>
                </a:tc>
                <a:tc>
                  <a:txBody>
                    <a:bodyPr/>
                    <a:lstStyle/>
                    <a:p>
                      <a:r>
                        <a:rPr lang="en-US" sz="1600" dirty="0">
                          <a:solidFill>
                            <a:schemeClr val="tx1"/>
                          </a:solidFill>
                        </a:rPr>
                        <a:t>M</a:t>
                      </a:r>
                      <a:r>
                        <a:rPr lang="en-CH" sz="1600" dirty="0">
                          <a:solidFill>
                            <a:schemeClr val="tx1"/>
                          </a:solidFill>
                        </a:rPr>
                        <a:t>ost compact magnet winding</a:t>
                      </a:r>
                    </a:p>
                    <a:p>
                      <a:r>
                        <a:rPr lang="en-US" sz="1600" dirty="0">
                          <a:solidFill>
                            <a:schemeClr val="tx1"/>
                          </a:solidFill>
                        </a:rPr>
                        <a:t>S</a:t>
                      </a:r>
                      <a:r>
                        <a:rPr lang="en-CH" sz="1600" dirty="0">
                          <a:solidFill>
                            <a:schemeClr val="tx1"/>
                          </a:solidFill>
                        </a:rPr>
                        <a:t>ynergies with other fields of science and societal applications</a:t>
                      </a:r>
                      <a:endParaRPr lang="it-IT" sz="16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Batch </a:t>
                      </a:r>
                      <a:r>
                        <a:rPr lang="it-IT" sz="1600" dirty="0" err="1">
                          <a:solidFill>
                            <a:schemeClr val="tx1"/>
                          </a:solidFill>
                        </a:rPr>
                        <a:t>above</a:t>
                      </a:r>
                      <a:r>
                        <a:rPr lang="it-IT" sz="1600" dirty="0">
                          <a:solidFill>
                            <a:schemeClr val="tx1"/>
                          </a:solidFill>
                        </a:rPr>
                        <a:t> 100 m </a:t>
                      </a:r>
                      <a:r>
                        <a:rPr lang="it-IT" sz="1600" dirty="0" err="1">
                          <a:solidFill>
                            <a:schemeClr val="tx1"/>
                          </a:solidFill>
                        </a:rPr>
                        <a:t>demonstrated</a:t>
                      </a:r>
                      <a:endParaRPr lang="en-CH" sz="1600" dirty="0">
                        <a:solidFill>
                          <a:schemeClr val="tx1"/>
                        </a:solidFill>
                      </a:endParaRPr>
                    </a:p>
                    <a:p>
                      <a:pPr marL="0" marR="0" lvl="0" indent="0" algn="l" defTabSz="501915" rtl="0" eaLnBrk="1" fontAlgn="auto" latinLnBrk="0" hangingPunct="1">
                        <a:lnSpc>
                          <a:spcPct val="100000"/>
                        </a:lnSpc>
                        <a:spcBef>
                          <a:spcPts val="0"/>
                        </a:spcBef>
                        <a:spcAft>
                          <a:spcPts val="0"/>
                        </a:spcAft>
                        <a:buClrTx/>
                        <a:buSzTx/>
                        <a:buFontTx/>
                        <a:buNone/>
                        <a:tabLst/>
                        <a:defRPr/>
                      </a:pPr>
                      <a:r>
                        <a:rPr lang="en-US" sz="1600" dirty="0">
                          <a:solidFill>
                            <a:schemeClr val="tx1"/>
                          </a:solidFill>
                        </a:rPr>
                        <a:t>Can profit from d</a:t>
                      </a:r>
                      <a:r>
                        <a:rPr lang="en-CH" sz="1600" dirty="0">
                          <a:solidFill>
                            <a:schemeClr val="tx1"/>
                          </a:solidFill>
                        </a:rPr>
                        <a:t>evelopment by others (e.g. NHMFL)</a:t>
                      </a:r>
                    </a:p>
                  </a:txBody>
                  <a:tcPr marL="83127" marR="83127" marT="41564" marB="41564"/>
                </a:tc>
                <a:tc>
                  <a:txBody>
                    <a:bodyPr/>
                    <a:lstStyle/>
                    <a:p>
                      <a:pPr marL="0" marR="0" lvl="0" indent="0" algn="l" defTabSz="501915" rtl="0" eaLnBrk="1" fontAlgn="auto" latinLnBrk="0" hangingPunct="1">
                        <a:lnSpc>
                          <a:spcPct val="100000"/>
                        </a:lnSpc>
                        <a:spcBef>
                          <a:spcPts val="0"/>
                        </a:spcBef>
                        <a:spcAft>
                          <a:spcPts val="0"/>
                        </a:spcAft>
                        <a:buClrTx/>
                        <a:buSzTx/>
                        <a:buFontTx/>
                        <a:buNone/>
                        <a:tabLst/>
                        <a:defRPr/>
                      </a:pPr>
                      <a:r>
                        <a:rPr lang="en-CH" sz="1600" dirty="0">
                          <a:solidFill>
                            <a:schemeClr val="tx1"/>
                          </a:solidFill>
                        </a:rPr>
                        <a:t>R&amp;D at low readiness (TRL 3/4/5)</a:t>
                      </a:r>
                    </a:p>
                    <a:p>
                      <a:r>
                        <a:rPr lang="en-US" sz="1600" dirty="0">
                          <a:solidFill>
                            <a:schemeClr val="tx1"/>
                          </a:solidFill>
                        </a:rPr>
                        <a:t>R</a:t>
                      </a:r>
                      <a:r>
                        <a:rPr lang="en-CH" sz="1600" dirty="0">
                          <a:solidFill>
                            <a:schemeClr val="tx1"/>
                          </a:solidFill>
                        </a:rPr>
                        <a:t>amping time and field stability need to be demonstrated</a:t>
                      </a:r>
                      <a:endParaRPr lang="it-IT" sz="1600" dirty="0">
                        <a:solidFill>
                          <a:schemeClr val="tx1"/>
                        </a:solidFill>
                      </a:endParaRPr>
                    </a:p>
                    <a:p>
                      <a:r>
                        <a:rPr lang="it-IT" sz="1600" dirty="0" err="1">
                          <a:solidFill>
                            <a:schemeClr val="tx1"/>
                          </a:solidFill>
                        </a:rPr>
                        <a:t>Quench</a:t>
                      </a:r>
                      <a:r>
                        <a:rPr lang="it-IT" sz="1600" dirty="0">
                          <a:solidFill>
                            <a:schemeClr val="tx1"/>
                          </a:solidFill>
                        </a:rPr>
                        <a:t> </a:t>
                      </a:r>
                      <a:r>
                        <a:rPr lang="it-IT" sz="1600" dirty="0" err="1">
                          <a:solidFill>
                            <a:schemeClr val="tx1"/>
                          </a:solidFill>
                        </a:rPr>
                        <a:t>detection</a:t>
                      </a:r>
                      <a:r>
                        <a:rPr lang="it-IT" sz="1600" dirty="0">
                          <a:solidFill>
                            <a:schemeClr val="tx1"/>
                          </a:solidFill>
                        </a:rPr>
                        <a:t> and </a:t>
                      </a:r>
                      <a:r>
                        <a:rPr lang="it-IT" sz="1600" dirty="0" err="1">
                          <a:solidFill>
                            <a:schemeClr val="tx1"/>
                          </a:solidFill>
                        </a:rPr>
                        <a:t>protection</a:t>
                      </a:r>
                      <a:endParaRPr lang="it-IT" sz="16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Production of km </a:t>
                      </a:r>
                      <a:r>
                        <a:rPr lang="it-IT" sz="1600" dirty="0" err="1">
                          <a:solidFill>
                            <a:schemeClr val="tx1"/>
                          </a:solidFill>
                        </a:rPr>
                        <a:t>batches</a:t>
                      </a:r>
                      <a:r>
                        <a:rPr lang="it-IT" sz="1600" dirty="0">
                          <a:solidFill>
                            <a:schemeClr val="tx1"/>
                          </a:solidFill>
                        </a:rPr>
                        <a:t> to be </a:t>
                      </a:r>
                      <a:r>
                        <a:rPr lang="it-IT" sz="1600" dirty="0" err="1">
                          <a:solidFill>
                            <a:schemeClr val="tx1"/>
                          </a:solidFill>
                        </a:rPr>
                        <a:t>demostrated</a:t>
                      </a:r>
                      <a:r>
                        <a:rPr lang="it-IT" sz="1600" dirty="0">
                          <a:solidFill>
                            <a:schemeClr val="tx1"/>
                          </a:solidFill>
                        </a:rPr>
                        <a:t> </a:t>
                      </a:r>
                      <a:endParaRPr lang="en-CH" sz="1600" dirty="0">
                        <a:solidFill>
                          <a:schemeClr val="tx1"/>
                        </a:solidFill>
                      </a:endParaRPr>
                    </a:p>
                    <a:p>
                      <a:endParaRPr lang="en-CH" sz="1600" dirty="0">
                        <a:solidFill>
                          <a:schemeClr val="tx1"/>
                        </a:solidFill>
                      </a:endParaRPr>
                    </a:p>
                  </a:txBody>
                  <a:tcPr marL="83127" marR="83127" marT="41564" marB="41564"/>
                </a:tc>
                <a:extLst>
                  <a:ext uri="{0D108BD9-81ED-4DB2-BD59-A6C34878D82A}">
                    <a16:rowId xmlns:a16="http://schemas.microsoft.com/office/drawing/2014/main" val="3894564804"/>
                  </a:ext>
                </a:extLst>
              </a:tr>
              <a:tr h="890313">
                <a:tc>
                  <a:txBody>
                    <a:bodyPr/>
                    <a:lstStyle/>
                    <a:p>
                      <a:r>
                        <a:rPr lang="it-IT" dirty="0">
                          <a:solidFill>
                            <a:schemeClr val="tx1"/>
                          </a:solidFill>
                        </a:rPr>
                        <a:t>HTS </a:t>
                      </a:r>
                      <a:r>
                        <a:rPr lang="it-IT" dirty="0" err="1">
                          <a:solidFill>
                            <a:schemeClr val="tx1"/>
                          </a:solidFill>
                        </a:rPr>
                        <a:t>BiSSCO</a:t>
                      </a:r>
                      <a:r>
                        <a:rPr lang="it-IT" dirty="0">
                          <a:solidFill>
                            <a:schemeClr val="tx1"/>
                          </a:solidFill>
                        </a:rPr>
                        <a:t>/IBS</a:t>
                      </a:r>
                    </a:p>
                  </a:txBody>
                  <a:tcPr marL="83127" marR="83127" marT="41564" marB="41564"/>
                </a:tc>
                <a:tc>
                  <a:txBody>
                    <a:bodyPr/>
                    <a:lstStyle/>
                    <a:p>
                      <a:r>
                        <a:rPr lang="it-IT" dirty="0">
                          <a:solidFill>
                            <a:schemeClr val="tx1"/>
                          </a:solidFill>
                        </a:rPr>
                        <a:t>Round </a:t>
                      </a:r>
                      <a:r>
                        <a:rPr lang="it-IT" dirty="0" err="1">
                          <a:solidFill>
                            <a:schemeClr val="tx1"/>
                          </a:solidFill>
                        </a:rPr>
                        <a:t>wire</a:t>
                      </a:r>
                      <a:r>
                        <a:rPr lang="it-IT" dirty="0">
                          <a:solidFill>
                            <a:schemeClr val="tx1"/>
                          </a:solidFill>
                        </a:rPr>
                        <a:t> </a:t>
                      </a:r>
                      <a:r>
                        <a:rPr lang="it-IT" dirty="0" err="1">
                          <a:solidFill>
                            <a:schemeClr val="tx1"/>
                          </a:solidFill>
                        </a:rPr>
                        <a:t>demonstrated</a:t>
                      </a:r>
                      <a:r>
                        <a:rPr lang="it-IT" dirty="0">
                          <a:solidFill>
                            <a:schemeClr val="tx1"/>
                          </a:solidFill>
                        </a:rPr>
                        <a:t> for </a:t>
                      </a:r>
                      <a:r>
                        <a:rPr lang="it-IT" dirty="0" err="1">
                          <a:solidFill>
                            <a:schemeClr val="tx1"/>
                          </a:solidFill>
                        </a:rPr>
                        <a:t>BiSSCO</a:t>
                      </a:r>
                      <a:endParaRPr lang="it-IT" dirty="0">
                        <a:solidFill>
                          <a:schemeClr val="tx1"/>
                        </a:solidFill>
                      </a:endParaRPr>
                    </a:p>
                  </a:txBody>
                  <a:tcPr marL="83127" marR="83127" marT="41564" marB="4156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800" dirty="0">
                          <a:solidFill>
                            <a:schemeClr val="tx1"/>
                          </a:solidFill>
                        </a:rPr>
                        <a:t>R&amp;D at low readiness (TRL 3/4)</a:t>
                      </a:r>
                      <a:r>
                        <a:rPr lang="it-IT" sz="1800" dirty="0">
                          <a:solidFill>
                            <a:schemeClr val="tx1"/>
                          </a:solidFill>
                        </a:rPr>
                        <a:t> for IBS</a:t>
                      </a:r>
                      <a:endParaRPr lang="en-CH" sz="1800" dirty="0">
                        <a:solidFill>
                          <a:schemeClr val="tx1"/>
                        </a:solidFill>
                      </a:endParaRPr>
                    </a:p>
                    <a:p>
                      <a:r>
                        <a:rPr lang="it-IT" dirty="0">
                          <a:solidFill>
                            <a:schemeClr val="tx1"/>
                          </a:solidFill>
                        </a:rPr>
                        <a:t>Production </a:t>
                      </a:r>
                      <a:r>
                        <a:rPr lang="it-IT" dirty="0" err="1">
                          <a:solidFill>
                            <a:schemeClr val="tx1"/>
                          </a:solidFill>
                        </a:rPr>
                        <a:t>lengths</a:t>
                      </a:r>
                      <a:r>
                        <a:rPr lang="it-IT" dirty="0">
                          <a:solidFill>
                            <a:schemeClr val="tx1"/>
                          </a:solidFill>
                        </a:rPr>
                        <a:t> (?)</a:t>
                      </a:r>
                    </a:p>
                  </a:txBody>
                  <a:tcPr marL="83127" marR="83127" marT="41564" marB="41564"/>
                </a:tc>
                <a:extLst>
                  <a:ext uri="{0D108BD9-81ED-4DB2-BD59-A6C34878D82A}">
                    <a16:rowId xmlns:a16="http://schemas.microsoft.com/office/drawing/2014/main" val="2770941312"/>
                  </a:ext>
                </a:extLst>
              </a:tr>
            </a:tbl>
          </a:graphicData>
        </a:graphic>
      </p:graphicFrame>
      <p:sp>
        <p:nvSpPr>
          <p:cNvPr id="30" name="Slide Number Placeholder 9">
            <a:extLst>
              <a:ext uri="{FF2B5EF4-FFF2-40B4-BE49-F238E27FC236}">
                <a16:creationId xmlns:a16="http://schemas.microsoft.com/office/drawing/2014/main" id="{847BE45E-762B-FF46-BB5A-ACF9EF9A9290}"/>
              </a:ext>
            </a:extLst>
          </p:cNvPr>
          <p:cNvSpPr>
            <a:spLocks noGrp="1"/>
          </p:cNvSpPr>
          <p:nvPr>
            <p:ph type="sldNum" sz="quarter" idx="12"/>
          </p:nvPr>
        </p:nvSpPr>
        <p:spPr/>
        <p:txBody>
          <a:bodyPr/>
          <a:lstStyle/>
          <a:p>
            <a:fld id="{3478A56A-6164-B14D-A8F7-980D09C4DD92}" type="slidenum">
              <a:rPr lang="en-US" smtClean="0"/>
              <a:pPr/>
              <a:t>21</a:t>
            </a:fld>
            <a:endParaRPr lang="en-US"/>
          </a:p>
        </p:txBody>
      </p:sp>
      <p:sp>
        <p:nvSpPr>
          <p:cNvPr id="3" name="Segnaposto data 2">
            <a:extLst>
              <a:ext uri="{FF2B5EF4-FFF2-40B4-BE49-F238E27FC236}">
                <a16:creationId xmlns:a16="http://schemas.microsoft.com/office/drawing/2014/main" id="{ED307452-ECC7-1AB2-F763-51BF1CDE373A}"/>
              </a:ext>
            </a:extLst>
          </p:cNvPr>
          <p:cNvSpPr>
            <a:spLocks noGrp="1"/>
          </p:cNvSpPr>
          <p:nvPr>
            <p:ph type="dt" sz="half" idx="10"/>
          </p:nvPr>
        </p:nvSpPr>
        <p:spPr/>
        <p:txBody>
          <a:bodyPr/>
          <a:lstStyle/>
          <a:p>
            <a:r>
              <a:rPr lang="en-US"/>
              <a:t>7/19/23</a:t>
            </a:r>
            <a:endParaRPr lang="en-GB" dirty="0"/>
          </a:p>
        </p:txBody>
      </p:sp>
      <p:sp>
        <p:nvSpPr>
          <p:cNvPr id="4" name="Segnaposto piè di pagina 3">
            <a:extLst>
              <a:ext uri="{FF2B5EF4-FFF2-40B4-BE49-F238E27FC236}">
                <a16:creationId xmlns:a16="http://schemas.microsoft.com/office/drawing/2014/main" id="{7C968A80-F032-A6C6-D5FD-3B0B1BD0141D}"/>
              </a:ext>
            </a:extLst>
          </p:cNvPr>
          <p:cNvSpPr>
            <a:spLocks noGrp="1"/>
          </p:cNvSpPr>
          <p:nvPr>
            <p:ph type="ftr" sz="quarter" idx="11"/>
          </p:nvPr>
        </p:nvSpPr>
        <p:spPr/>
        <p:txBody>
          <a:bodyPr/>
          <a:lstStyle/>
          <a:p>
            <a:r>
              <a:rPr lang="en-GB"/>
              <a:t>S. Gourlay IMCC Summary - MDP General Meeting</a:t>
            </a:r>
            <a:endParaRPr lang="en-GB" dirty="0"/>
          </a:p>
        </p:txBody>
      </p:sp>
    </p:spTree>
    <p:extLst>
      <p:ext uri="{BB962C8B-B14F-4D97-AF65-F5344CB8AC3E}">
        <p14:creationId xmlns:p14="http://schemas.microsoft.com/office/powerpoint/2010/main" val="87070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5809D4-409D-A02F-AFFE-76B7FB35F017}"/>
              </a:ext>
            </a:extLst>
          </p:cNvPr>
          <p:cNvSpPr>
            <a:spLocks noGrp="1"/>
          </p:cNvSpPr>
          <p:nvPr>
            <p:ph type="title"/>
          </p:nvPr>
        </p:nvSpPr>
        <p:spPr/>
        <p:txBody>
          <a:bodyPr/>
          <a:lstStyle/>
          <a:p>
            <a:r>
              <a:rPr lang="en-US" dirty="0"/>
              <a:t>Muon Collider magnet “team”</a:t>
            </a:r>
            <a:endParaRPr lang="it-IT" dirty="0"/>
          </a:p>
        </p:txBody>
      </p:sp>
      <p:sp>
        <p:nvSpPr>
          <p:cNvPr id="4" name="Segnaposto data 3">
            <a:extLst>
              <a:ext uri="{FF2B5EF4-FFF2-40B4-BE49-F238E27FC236}">
                <a16:creationId xmlns:a16="http://schemas.microsoft.com/office/drawing/2014/main" id="{C5E17818-23BD-5C60-E05F-0FDDFCD8012E}"/>
              </a:ext>
            </a:extLst>
          </p:cNvPr>
          <p:cNvSpPr>
            <a:spLocks noGrp="1"/>
          </p:cNvSpPr>
          <p:nvPr>
            <p:ph type="dt" sz="half" idx="10"/>
          </p:nvPr>
        </p:nvSpPr>
        <p:spPr/>
        <p:txBody>
          <a:bodyPr/>
          <a:lstStyle/>
          <a:p>
            <a:r>
              <a:rPr lang="en-US"/>
              <a:t>7/19/23</a:t>
            </a:r>
            <a:endParaRPr lang="en-GB" dirty="0"/>
          </a:p>
        </p:txBody>
      </p:sp>
      <p:sp>
        <p:nvSpPr>
          <p:cNvPr id="5" name="Segnaposto piè di pagina 4">
            <a:extLst>
              <a:ext uri="{FF2B5EF4-FFF2-40B4-BE49-F238E27FC236}">
                <a16:creationId xmlns:a16="http://schemas.microsoft.com/office/drawing/2014/main" id="{546D938A-A65C-F55C-B6E0-4B8152D128E3}"/>
              </a:ext>
            </a:extLst>
          </p:cNvPr>
          <p:cNvSpPr>
            <a:spLocks noGrp="1"/>
          </p:cNvSpPr>
          <p:nvPr>
            <p:ph type="ftr" sz="quarter" idx="11"/>
          </p:nvPr>
        </p:nvSpPr>
        <p:spPr/>
        <p:txBody>
          <a:bodyPr/>
          <a:lstStyle/>
          <a:p>
            <a:r>
              <a:rPr lang="en-GB"/>
              <a:t>S. Gourlay IMCC Summary - MDP General Meeting</a:t>
            </a:r>
            <a:endParaRPr lang="en-GB" dirty="0"/>
          </a:p>
        </p:txBody>
      </p:sp>
      <p:sp>
        <p:nvSpPr>
          <p:cNvPr id="6" name="Segnaposto numero diapositiva 5">
            <a:extLst>
              <a:ext uri="{FF2B5EF4-FFF2-40B4-BE49-F238E27FC236}">
                <a16:creationId xmlns:a16="http://schemas.microsoft.com/office/drawing/2014/main" id="{804B3383-2E83-8E00-190E-431C95F81B0F}"/>
              </a:ext>
            </a:extLst>
          </p:cNvPr>
          <p:cNvSpPr>
            <a:spLocks noGrp="1"/>
          </p:cNvSpPr>
          <p:nvPr>
            <p:ph type="sldNum" sz="quarter" idx="12"/>
          </p:nvPr>
        </p:nvSpPr>
        <p:spPr/>
        <p:txBody>
          <a:bodyPr/>
          <a:lstStyle/>
          <a:p>
            <a:fld id="{A16AB2F8-5338-F742-A59E-35F5B82165E6}" type="slidenum">
              <a:rPr lang="en-GB" smtClean="0"/>
              <a:pPr/>
              <a:t>22</a:t>
            </a:fld>
            <a:endParaRPr lang="en-GB" dirty="0"/>
          </a:p>
        </p:txBody>
      </p:sp>
      <p:sp>
        <p:nvSpPr>
          <p:cNvPr id="7" name="Content Placeholder 2">
            <a:extLst>
              <a:ext uri="{FF2B5EF4-FFF2-40B4-BE49-F238E27FC236}">
                <a16:creationId xmlns:a16="http://schemas.microsoft.com/office/drawing/2014/main" id="{385E57D4-2D15-74D2-6E77-724C62DC100A}"/>
              </a:ext>
            </a:extLst>
          </p:cNvPr>
          <p:cNvSpPr txBox="1">
            <a:spLocks/>
          </p:cNvSpPr>
          <p:nvPr/>
        </p:nvSpPr>
        <p:spPr>
          <a:xfrm>
            <a:off x="720449" y="1702065"/>
            <a:ext cx="4771495" cy="4745566"/>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solidFill>
              </a:rPr>
              <a:t>CERN-EP</a:t>
            </a:r>
          </a:p>
          <a:p>
            <a:pPr lvl="1"/>
            <a:r>
              <a:rPr lang="en-US" sz="1400" dirty="0">
                <a:solidFill>
                  <a:schemeClr val="tx1"/>
                </a:solidFill>
              </a:rPr>
              <a:t>Contribution to development of HTS technology for UHF solenoids</a:t>
            </a:r>
          </a:p>
          <a:p>
            <a:pPr lvl="1"/>
            <a:r>
              <a:rPr lang="en-US" sz="1400" dirty="0">
                <a:solidFill>
                  <a:schemeClr val="tx1"/>
                </a:solidFill>
              </a:rPr>
              <a:t>Contact person: A. </a:t>
            </a:r>
            <a:r>
              <a:rPr lang="en-US" sz="1400" dirty="0" err="1">
                <a:solidFill>
                  <a:schemeClr val="tx1"/>
                </a:solidFill>
              </a:rPr>
              <a:t>Dudarev</a:t>
            </a:r>
            <a:endParaRPr lang="en-US" sz="1400" dirty="0">
              <a:solidFill>
                <a:schemeClr val="tx1"/>
              </a:solidFill>
            </a:endParaRPr>
          </a:p>
          <a:p>
            <a:pPr marL="501913" lvl="1" indent="0">
              <a:buFont typeface="Arial" panose="020B0604020202020204" pitchFamily="34" charset="0"/>
              <a:buNone/>
            </a:pPr>
            <a:r>
              <a:rPr lang="en-US" sz="1400" dirty="0">
                <a:solidFill>
                  <a:schemeClr val="tx1"/>
                </a:solidFill>
              </a:rPr>
              <a:t>Baseline studies for HF solenoids</a:t>
            </a:r>
          </a:p>
          <a:p>
            <a:pPr marL="501913" lvl="1" indent="0">
              <a:buFont typeface="Arial" panose="020B0604020202020204" pitchFamily="34" charset="0"/>
              <a:buNone/>
            </a:pPr>
            <a:r>
              <a:rPr lang="en-US" sz="1400" dirty="0">
                <a:solidFill>
                  <a:schemeClr val="tx1"/>
                </a:solidFill>
              </a:rPr>
              <a:t>Engineering design </a:t>
            </a:r>
          </a:p>
          <a:p>
            <a:pPr marL="501913" lvl="1" indent="0">
              <a:buFont typeface="Arial" panose="020B0604020202020204" pitchFamily="34" charset="0"/>
              <a:buNone/>
            </a:pPr>
            <a:r>
              <a:rPr lang="en-US" sz="1400" dirty="0">
                <a:solidFill>
                  <a:schemeClr val="tx1"/>
                </a:solidFill>
              </a:rPr>
              <a:t>R&amp;D pancakes</a:t>
            </a:r>
          </a:p>
          <a:p>
            <a:r>
              <a:rPr lang="en-US" sz="1600" dirty="0">
                <a:solidFill>
                  <a:schemeClr val="tx1"/>
                </a:solidFill>
              </a:rPr>
              <a:t>PSI</a:t>
            </a:r>
          </a:p>
          <a:p>
            <a:pPr lvl="1"/>
            <a:r>
              <a:rPr lang="en-US" sz="1400" dirty="0">
                <a:solidFill>
                  <a:schemeClr val="tx1"/>
                </a:solidFill>
              </a:rPr>
              <a:t>Contribution to target and cooling solenoids design and technology R&amp;D</a:t>
            </a:r>
          </a:p>
          <a:p>
            <a:pPr lvl="2"/>
            <a:r>
              <a:rPr lang="en-US" sz="1100" dirty="0">
                <a:solidFill>
                  <a:schemeClr val="tx1"/>
                </a:solidFill>
              </a:rPr>
              <a:t>Instrumentation and analysis of NI coils (in synergy with other projects that provide the coils)</a:t>
            </a:r>
          </a:p>
          <a:p>
            <a:pPr lvl="2"/>
            <a:r>
              <a:rPr lang="en-US" sz="1100" dirty="0">
                <a:solidFill>
                  <a:schemeClr val="tx1"/>
                </a:solidFill>
              </a:rPr>
              <a:t>Powered samples to test mechanical limitations (NOTE: need to brainstorm)</a:t>
            </a:r>
          </a:p>
          <a:p>
            <a:pPr lvl="2"/>
            <a:r>
              <a:rPr lang="en-US" sz="1100" dirty="0">
                <a:solidFill>
                  <a:schemeClr val="tx1"/>
                </a:solidFill>
              </a:rPr>
              <a:t>Integrated conceptual target-magnet design, in close iteration loops with particle-shower simulations</a:t>
            </a:r>
          </a:p>
          <a:p>
            <a:pPr lvl="1"/>
            <a:r>
              <a:rPr lang="en-US" sz="1400" dirty="0">
                <a:solidFill>
                  <a:schemeClr val="tx1"/>
                </a:solidFill>
              </a:rPr>
              <a:t>Contact person: Dr. B. Auchmann</a:t>
            </a:r>
          </a:p>
          <a:p>
            <a:pPr marL="501913" lvl="1" indent="0">
              <a:buFont typeface="Arial" panose="020B0604020202020204" pitchFamily="34" charset="0"/>
              <a:buNone/>
            </a:pPr>
            <a:r>
              <a:rPr lang="en-US" sz="1400" dirty="0">
                <a:solidFill>
                  <a:schemeClr val="tx1"/>
                </a:solidFill>
              </a:rPr>
              <a:t>Instrumentation for test coils (</a:t>
            </a:r>
            <a:r>
              <a:rPr lang="en-US" sz="1400" dirty="0" err="1">
                <a:solidFill>
                  <a:schemeClr val="tx1"/>
                </a:solidFill>
              </a:rPr>
              <a:t>vtap</a:t>
            </a:r>
            <a:r>
              <a:rPr lang="en-US" sz="1400" dirty="0">
                <a:solidFill>
                  <a:schemeClr val="tx1"/>
                </a:solidFill>
              </a:rPr>
              <a:t>, protection schemes and devices)</a:t>
            </a:r>
          </a:p>
          <a:p>
            <a:pPr marL="501913" lvl="1" indent="0">
              <a:buNone/>
            </a:pPr>
            <a:r>
              <a:rPr lang="en-US" sz="1400" dirty="0">
                <a:solidFill>
                  <a:schemeClr val="tx1"/>
                </a:solidFill>
              </a:rPr>
              <a:t>R&amp;D pancakes</a:t>
            </a:r>
          </a:p>
          <a:p>
            <a:pPr marL="501913" lvl="1" indent="0">
              <a:buFont typeface="Arial" panose="020B0604020202020204" pitchFamily="34" charset="0"/>
              <a:buNone/>
            </a:pPr>
            <a:endParaRPr lang="en-US" sz="1400" dirty="0">
              <a:solidFill>
                <a:schemeClr val="tx1"/>
              </a:solidFill>
            </a:endParaRPr>
          </a:p>
          <a:p>
            <a:r>
              <a:rPr lang="en-US" sz="1600" dirty="0">
                <a:solidFill>
                  <a:schemeClr val="tx1"/>
                </a:solidFill>
              </a:rPr>
              <a:t>University of Geneva</a:t>
            </a:r>
          </a:p>
          <a:p>
            <a:pPr lvl="1"/>
            <a:r>
              <a:rPr lang="en-US" sz="1400" dirty="0">
                <a:solidFill>
                  <a:schemeClr val="tx1"/>
                </a:solidFill>
              </a:rPr>
              <a:t>Measurements in support to R&amp;D on HTS</a:t>
            </a:r>
          </a:p>
          <a:p>
            <a:pPr lvl="2"/>
            <a:r>
              <a:rPr lang="en-US" sz="1100" dirty="0">
                <a:solidFill>
                  <a:schemeClr val="tx1"/>
                </a:solidFill>
              </a:rPr>
              <a:t>Electro-Mechanical characterization and limits at high field (NOTE: need to brainstorm)</a:t>
            </a:r>
          </a:p>
          <a:p>
            <a:pPr lvl="1"/>
            <a:r>
              <a:rPr lang="en-US" sz="1400" dirty="0">
                <a:solidFill>
                  <a:schemeClr val="tx1"/>
                </a:solidFill>
              </a:rPr>
              <a:t>Contact person: Prof. C. </a:t>
            </a:r>
            <a:r>
              <a:rPr lang="en-US" sz="1400" dirty="0" err="1">
                <a:solidFill>
                  <a:schemeClr val="tx1"/>
                </a:solidFill>
              </a:rPr>
              <a:t>Senatore</a:t>
            </a:r>
            <a:endParaRPr lang="en-US" sz="1400" dirty="0">
              <a:solidFill>
                <a:schemeClr val="tx1"/>
              </a:solidFill>
            </a:endParaRPr>
          </a:p>
          <a:p>
            <a:pPr marL="501913" lvl="1" indent="0">
              <a:buFont typeface="Arial" panose="020B0604020202020204" pitchFamily="34" charset="0"/>
              <a:buNone/>
            </a:pPr>
            <a:r>
              <a:rPr lang="en-US" sz="1400" dirty="0">
                <a:solidFill>
                  <a:schemeClr val="tx1"/>
                </a:solidFill>
              </a:rPr>
              <a:t>Characterization measurements and conductor review </a:t>
            </a:r>
          </a:p>
          <a:p>
            <a:r>
              <a:rPr lang="en-US" sz="1600" dirty="0">
                <a:solidFill>
                  <a:schemeClr val="tx1"/>
                </a:solidFill>
              </a:rPr>
              <a:t>INFN LASA </a:t>
            </a:r>
          </a:p>
          <a:p>
            <a:pPr lvl="1"/>
            <a:r>
              <a:rPr lang="en-US" sz="1100" dirty="0">
                <a:solidFill>
                  <a:schemeClr val="tx1"/>
                </a:solidFill>
              </a:rPr>
              <a:t>Critical current measurement</a:t>
            </a:r>
          </a:p>
          <a:p>
            <a:pPr lvl="1"/>
            <a:r>
              <a:rPr lang="en-US" sz="1100" dirty="0">
                <a:solidFill>
                  <a:schemeClr val="tx1"/>
                </a:solidFill>
              </a:rPr>
              <a:t>Contact person: Dr. Marco Statera</a:t>
            </a:r>
          </a:p>
          <a:p>
            <a:pPr marL="501913" lvl="1" indent="0">
              <a:buFont typeface="Arial" panose="020B0604020202020204" pitchFamily="34" charset="0"/>
              <a:buNone/>
            </a:pPr>
            <a:r>
              <a:rPr lang="en-US" sz="1100" dirty="0">
                <a:solidFill>
                  <a:schemeClr val="tx1"/>
                </a:solidFill>
              </a:rPr>
              <a:t>Coordination</a:t>
            </a:r>
          </a:p>
          <a:p>
            <a:pPr marL="501913" lvl="1" indent="0">
              <a:buFont typeface="Arial" panose="020B0604020202020204" pitchFamily="34" charset="0"/>
              <a:buNone/>
            </a:pPr>
            <a:r>
              <a:rPr lang="en-US" sz="1100" dirty="0">
                <a:solidFill>
                  <a:schemeClr val="tx1"/>
                </a:solidFill>
              </a:rPr>
              <a:t>Define reference geometries </a:t>
            </a:r>
            <a:r>
              <a:rPr lang="en-US" sz="1100" dirty="0" err="1">
                <a:solidFill>
                  <a:schemeClr val="tx1"/>
                </a:solidFill>
              </a:rPr>
              <a:t>fo</a:t>
            </a:r>
            <a:r>
              <a:rPr lang="en-US" sz="1100" dirty="0">
                <a:solidFill>
                  <a:schemeClr val="tx1"/>
                </a:solidFill>
              </a:rPr>
              <a:t> r small coils (L. Bottura)</a:t>
            </a:r>
          </a:p>
          <a:p>
            <a:pPr marL="501913" lvl="1" indent="0">
              <a:buFont typeface="Arial" panose="020B0604020202020204" pitchFamily="34" charset="0"/>
              <a:buNone/>
            </a:pPr>
            <a:r>
              <a:rPr lang="en-US" sz="1100" dirty="0">
                <a:solidFill>
                  <a:schemeClr val="tx1"/>
                </a:solidFill>
              </a:rPr>
              <a:t>Design of test coils devices (together with CERN, CEA…)</a:t>
            </a:r>
          </a:p>
          <a:p>
            <a:pPr marL="501913" lvl="1" indent="0">
              <a:buNone/>
            </a:pPr>
            <a:r>
              <a:rPr lang="en-US" sz="1100" dirty="0">
                <a:solidFill>
                  <a:schemeClr val="tx1"/>
                </a:solidFill>
              </a:rPr>
              <a:t>R&amp;D pancakes</a:t>
            </a:r>
          </a:p>
          <a:p>
            <a:pPr marL="501913" lvl="1" indent="0">
              <a:buNone/>
            </a:pPr>
            <a:r>
              <a:rPr lang="en-US" sz="1100" dirty="0">
                <a:solidFill>
                  <a:schemeClr val="tx1"/>
                </a:solidFill>
              </a:rPr>
              <a:t>Test of small coils </a:t>
            </a:r>
          </a:p>
          <a:p>
            <a:pPr marL="501913" lvl="1" indent="0">
              <a:buFont typeface="Arial" panose="020B0604020202020204" pitchFamily="34" charset="0"/>
              <a:buNone/>
            </a:pPr>
            <a:endParaRPr lang="en-US" sz="1100" dirty="0">
              <a:solidFill>
                <a:schemeClr val="tx1"/>
              </a:solidFill>
            </a:endParaRPr>
          </a:p>
          <a:p>
            <a:pPr marL="501913" lvl="1" indent="0">
              <a:buFont typeface="Arial" panose="020B0604020202020204" pitchFamily="34" charset="0"/>
              <a:buNone/>
            </a:pPr>
            <a:endParaRPr lang="en-US" sz="1100" dirty="0">
              <a:solidFill>
                <a:srgbClr val="FF0000"/>
              </a:solidFill>
            </a:endParaRPr>
          </a:p>
        </p:txBody>
      </p:sp>
      <p:sp>
        <p:nvSpPr>
          <p:cNvPr id="8" name="Content Placeholder 3">
            <a:extLst>
              <a:ext uri="{FF2B5EF4-FFF2-40B4-BE49-F238E27FC236}">
                <a16:creationId xmlns:a16="http://schemas.microsoft.com/office/drawing/2014/main" id="{5EFB51D6-E5DB-BCF1-9242-25DCD31E2036}"/>
              </a:ext>
            </a:extLst>
          </p:cNvPr>
          <p:cNvSpPr txBox="1">
            <a:spLocks/>
          </p:cNvSpPr>
          <p:nvPr/>
        </p:nvSpPr>
        <p:spPr>
          <a:xfrm>
            <a:off x="6952218" y="1801257"/>
            <a:ext cx="4895888" cy="4444523"/>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University of Southampton</a:t>
            </a:r>
          </a:p>
          <a:p>
            <a:pPr lvl="1"/>
            <a:r>
              <a:rPr lang="en-US" sz="1400" dirty="0"/>
              <a:t>Design of solenoids and measurement of HTS properties</a:t>
            </a:r>
          </a:p>
          <a:p>
            <a:pPr lvl="1"/>
            <a:r>
              <a:rPr lang="en-US" sz="1400" dirty="0"/>
              <a:t>Test in background field (10 T, 110 mm)</a:t>
            </a:r>
          </a:p>
          <a:p>
            <a:pPr lvl="1"/>
            <a:r>
              <a:rPr lang="en-US" sz="1400" dirty="0">
                <a:solidFill>
                  <a:schemeClr val="tx1"/>
                </a:solidFill>
              </a:rPr>
              <a:t>Contact person: Prof. Y. Yang</a:t>
            </a:r>
          </a:p>
          <a:p>
            <a:pPr marL="457200" lvl="1" indent="0">
              <a:buNone/>
            </a:pPr>
            <a:r>
              <a:rPr lang="en-US" sz="1400" dirty="0">
                <a:solidFill>
                  <a:schemeClr val="tx1"/>
                </a:solidFill>
              </a:rPr>
              <a:t>Review of material options REBCO, Bi-2212, Bi-2223, IBS</a:t>
            </a:r>
          </a:p>
          <a:p>
            <a:pPr marL="457200" lvl="1" indent="0">
              <a:buNone/>
            </a:pPr>
            <a:r>
              <a:rPr lang="en-US" sz="1400" dirty="0">
                <a:solidFill>
                  <a:schemeClr val="tx1"/>
                </a:solidFill>
              </a:rPr>
              <a:t>Evaluate current distribution in multi tape windings</a:t>
            </a:r>
          </a:p>
          <a:p>
            <a:pPr marL="457200" lvl="1" indent="0">
              <a:buNone/>
            </a:pPr>
            <a:r>
              <a:rPr lang="en-US" sz="1400" dirty="0">
                <a:solidFill>
                  <a:schemeClr val="tx1"/>
                </a:solidFill>
              </a:rPr>
              <a:t>Mechanical and electro-mechanical properties</a:t>
            </a:r>
          </a:p>
          <a:p>
            <a:pPr marL="457200" lvl="1" indent="0">
              <a:buNone/>
            </a:pPr>
            <a:r>
              <a:rPr lang="en-US" sz="1400" dirty="0">
                <a:solidFill>
                  <a:schemeClr val="tx1"/>
                </a:solidFill>
              </a:rPr>
              <a:t>R&amp;D pancakes</a:t>
            </a:r>
          </a:p>
          <a:p>
            <a:pPr marL="457200" lvl="1" indent="0">
              <a:buNone/>
            </a:pPr>
            <a:r>
              <a:rPr lang="en-US" sz="1400" dirty="0">
                <a:solidFill>
                  <a:schemeClr val="tx1"/>
                </a:solidFill>
              </a:rPr>
              <a:t>Test of small coi</a:t>
            </a:r>
            <a:r>
              <a:rPr lang="en-US" sz="1400" dirty="0"/>
              <a:t>ls</a:t>
            </a:r>
          </a:p>
          <a:p>
            <a:r>
              <a:rPr lang="en-US" sz="1600" dirty="0"/>
              <a:t>University of Twente</a:t>
            </a:r>
          </a:p>
          <a:p>
            <a:pPr lvl="1"/>
            <a:r>
              <a:rPr lang="en-GB" sz="1400" dirty="0"/>
              <a:t>Contribute to the design and conductor effort</a:t>
            </a:r>
          </a:p>
          <a:p>
            <a:pPr lvl="2"/>
            <a:r>
              <a:rPr lang="en-US" sz="1100" dirty="0"/>
              <a:t>HTS conductor design (both </a:t>
            </a:r>
            <a:r>
              <a:rPr lang="en-US" sz="1100" dirty="0" err="1"/>
              <a:t>ReBCO</a:t>
            </a:r>
            <a:r>
              <a:rPr lang="en-US" sz="1100" dirty="0"/>
              <a:t> and B2223) at the level of basic strand/tape, shape optimization and reinforcements</a:t>
            </a:r>
          </a:p>
          <a:p>
            <a:pPr lvl="2"/>
            <a:r>
              <a:rPr lang="en-US" sz="1100" dirty="0"/>
              <a:t>HTS smart innovative cabling to allow for higher current, current sharing redundancy and quench protection</a:t>
            </a:r>
          </a:p>
          <a:p>
            <a:pPr lvl="2"/>
            <a:r>
              <a:rPr lang="en-US" sz="1100" dirty="0"/>
              <a:t>HTS conductor characterization/review for limiting strain and cycling degradation</a:t>
            </a:r>
          </a:p>
          <a:p>
            <a:pPr lvl="2"/>
            <a:r>
              <a:rPr lang="en-US" sz="1100" dirty="0"/>
              <a:t>HTS coil windings with controlled resistance to smartly balance conflicting requirements of ramp loss and quench stability</a:t>
            </a:r>
          </a:p>
          <a:p>
            <a:pPr lvl="1"/>
            <a:r>
              <a:rPr lang="en-US" sz="1400" dirty="0"/>
              <a:t>Contact person: Prof. A. </a:t>
            </a:r>
            <a:r>
              <a:rPr lang="en-US" sz="1400" dirty="0" err="1"/>
              <a:t>Kario</a:t>
            </a:r>
            <a:endParaRPr lang="en-US" sz="1400" dirty="0"/>
          </a:p>
          <a:p>
            <a:pPr marL="457200" lvl="1" indent="0">
              <a:buNone/>
            </a:pPr>
            <a:r>
              <a:rPr lang="en-US" sz="1400" dirty="0"/>
              <a:t>Mechanical and electro-mechanical properties</a:t>
            </a:r>
          </a:p>
          <a:p>
            <a:r>
              <a:rPr lang="en-US" sz="1800" dirty="0"/>
              <a:t>KIT</a:t>
            </a:r>
          </a:p>
          <a:p>
            <a:pPr lvl="1"/>
            <a:r>
              <a:rPr lang="en-US" sz="1400" dirty="0"/>
              <a:t>R&amp;D on coils and tests</a:t>
            </a:r>
          </a:p>
          <a:p>
            <a:pPr lvl="1"/>
            <a:r>
              <a:rPr lang="en-US" sz="1400" dirty="0"/>
              <a:t>Contact person: Dr T. Arndt</a:t>
            </a:r>
          </a:p>
          <a:p>
            <a:pPr marL="457200" lvl="1" indent="0">
              <a:buNone/>
            </a:pPr>
            <a:r>
              <a:rPr lang="en-US" sz="1400" dirty="0"/>
              <a:t>Test coils winding and test, model development</a:t>
            </a:r>
          </a:p>
          <a:p>
            <a:pPr lvl="1"/>
            <a:endParaRPr lang="en-US" sz="1400" dirty="0"/>
          </a:p>
        </p:txBody>
      </p:sp>
    </p:spTree>
    <p:extLst>
      <p:ext uri="{BB962C8B-B14F-4D97-AF65-F5344CB8AC3E}">
        <p14:creationId xmlns:p14="http://schemas.microsoft.com/office/powerpoint/2010/main" val="2846399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0BF193-A3F6-1169-30A8-70C771A95FC3}"/>
              </a:ext>
            </a:extLst>
          </p:cNvPr>
          <p:cNvSpPr>
            <a:spLocks noGrp="1"/>
          </p:cNvSpPr>
          <p:nvPr>
            <p:ph type="title"/>
          </p:nvPr>
        </p:nvSpPr>
        <p:spPr/>
        <p:txBody>
          <a:bodyPr/>
          <a:lstStyle/>
          <a:p>
            <a:r>
              <a:rPr lang="it-IT" dirty="0" err="1"/>
              <a:t>Ongoing</a:t>
            </a:r>
            <a:r>
              <a:rPr lang="it-IT" dirty="0"/>
              <a:t> activities</a:t>
            </a:r>
          </a:p>
        </p:txBody>
      </p:sp>
      <p:sp>
        <p:nvSpPr>
          <p:cNvPr id="3" name="Segnaposto contenuto 2">
            <a:extLst>
              <a:ext uri="{FF2B5EF4-FFF2-40B4-BE49-F238E27FC236}">
                <a16:creationId xmlns:a16="http://schemas.microsoft.com/office/drawing/2014/main" id="{7F95A74E-203A-9875-A598-A6287EA34EDB}"/>
              </a:ext>
            </a:extLst>
          </p:cNvPr>
          <p:cNvSpPr>
            <a:spLocks noGrp="1"/>
          </p:cNvSpPr>
          <p:nvPr>
            <p:ph idx="1"/>
          </p:nvPr>
        </p:nvSpPr>
        <p:spPr/>
        <p:txBody>
          <a:bodyPr/>
          <a:lstStyle/>
          <a:p>
            <a:r>
              <a:rPr lang="it-IT" dirty="0"/>
              <a:t>Tape </a:t>
            </a:r>
            <a:r>
              <a:rPr lang="it-IT" dirty="0" err="1"/>
              <a:t>characterization</a:t>
            </a:r>
            <a:endParaRPr lang="it-IT" dirty="0"/>
          </a:p>
          <a:p>
            <a:r>
              <a:rPr lang="it-IT" dirty="0"/>
              <a:t>Preliminary design of coils and </a:t>
            </a:r>
            <a:r>
              <a:rPr lang="it-IT" dirty="0" err="1"/>
              <a:t>cell</a:t>
            </a:r>
            <a:endParaRPr lang="it-IT" dirty="0"/>
          </a:p>
          <a:p>
            <a:pPr lvl="1"/>
            <a:r>
              <a:rPr lang="it-IT" dirty="0"/>
              <a:t>Design of a HTS </a:t>
            </a:r>
            <a:r>
              <a:rPr lang="it-IT" dirty="0" err="1"/>
              <a:t>dipole</a:t>
            </a:r>
            <a:r>
              <a:rPr lang="it-IT" dirty="0"/>
              <a:t> for IRIS, Next </a:t>
            </a:r>
            <a:r>
              <a:rPr lang="it-IT" dirty="0" err="1"/>
              <a:t>Gen</a:t>
            </a:r>
            <a:r>
              <a:rPr lang="it-IT" dirty="0"/>
              <a:t> EU </a:t>
            </a:r>
          </a:p>
          <a:p>
            <a:pPr lvl="1"/>
            <a:r>
              <a:rPr lang="it-IT" dirty="0" err="1"/>
              <a:t>Winding</a:t>
            </a:r>
            <a:r>
              <a:rPr lang="it-IT" dirty="0"/>
              <a:t> </a:t>
            </a:r>
            <a:r>
              <a:rPr lang="it-IT" dirty="0" err="1"/>
              <a:t>tests</a:t>
            </a:r>
            <a:r>
              <a:rPr lang="it-IT" dirty="0"/>
              <a:t> of small pancakes </a:t>
            </a:r>
          </a:p>
          <a:p>
            <a:pPr lvl="1"/>
            <a:r>
              <a:rPr lang="it-IT" dirty="0"/>
              <a:t>Test of small pancakes (</a:t>
            </a:r>
            <a:r>
              <a:rPr lang="it-IT" dirty="0" err="1"/>
              <a:t>also</a:t>
            </a:r>
            <a:r>
              <a:rPr lang="it-IT" dirty="0"/>
              <a:t> in field)</a:t>
            </a:r>
          </a:p>
          <a:p>
            <a:pPr lvl="1"/>
            <a:r>
              <a:rPr lang="it-IT" dirty="0"/>
              <a:t>Design of the RF test station (in </a:t>
            </a:r>
            <a:r>
              <a:rPr lang="it-IT" dirty="0" err="1"/>
              <a:t>collaboration</a:t>
            </a:r>
            <a:r>
              <a:rPr lang="it-IT" dirty="0"/>
              <a:t> with WP8)</a:t>
            </a:r>
          </a:p>
          <a:p>
            <a:r>
              <a:rPr lang="it-IT" dirty="0"/>
              <a:t>Coil design for the </a:t>
            </a:r>
            <a:r>
              <a:rPr lang="it-IT" dirty="0" err="1"/>
              <a:t>cells</a:t>
            </a:r>
            <a:endParaRPr lang="it-IT" dirty="0"/>
          </a:p>
          <a:p>
            <a:pPr lvl="1"/>
            <a:r>
              <a:rPr lang="it-IT" dirty="0"/>
              <a:t>Field and </a:t>
            </a:r>
            <a:r>
              <a:rPr lang="it-IT" dirty="0" err="1"/>
              <a:t>forces</a:t>
            </a:r>
            <a:endParaRPr lang="it-IT" dirty="0"/>
          </a:p>
          <a:p>
            <a:pPr lvl="1"/>
            <a:r>
              <a:rPr lang="it-IT" dirty="0"/>
              <a:t>Integration of </a:t>
            </a:r>
            <a:r>
              <a:rPr lang="it-IT" dirty="0" err="1"/>
              <a:t>cooling</a:t>
            </a:r>
            <a:r>
              <a:rPr lang="it-IT" dirty="0"/>
              <a:t> system</a:t>
            </a:r>
          </a:p>
          <a:p>
            <a:pPr lvl="1"/>
            <a:r>
              <a:rPr lang="it-IT" dirty="0"/>
              <a:t>Field </a:t>
            </a:r>
            <a:r>
              <a:rPr lang="it-IT" dirty="0" err="1"/>
              <a:t>quality</a:t>
            </a:r>
            <a:r>
              <a:rPr lang="it-IT" dirty="0"/>
              <a:t> </a:t>
            </a:r>
            <a:r>
              <a:rPr lang="it-IT" dirty="0" err="1"/>
              <a:t>definition</a:t>
            </a:r>
            <a:r>
              <a:rPr lang="it-IT" dirty="0"/>
              <a:t> and </a:t>
            </a:r>
            <a:r>
              <a:rPr lang="it-IT" dirty="0" err="1"/>
              <a:t>optimization</a:t>
            </a:r>
            <a:r>
              <a:rPr lang="it-IT" dirty="0"/>
              <a:t> </a:t>
            </a:r>
          </a:p>
        </p:txBody>
      </p:sp>
      <p:sp>
        <p:nvSpPr>
          <p:cNvPr id="4" name="Segnaposto data 3">
            <a:extLst>
              <a:ext uri="{FF2B5EF4-FFF2-40B4-BE49-F238E27FC236}">
                <a16:creationId xmlns:a16="http://schemas.microsoft.com/office/drawing/2014/main" id="{B48B1D23-E9E9-2010-DB53-9A5B622F2FD0}"/>
              </a:ext>
            </a:extLst>
          </p:cNvPr>
          <p:cNvSpPr>
            <a:spLocks noGrp="1"/>
          </p:cNvSpPr>
          <p:nvPr>
            <p:ph type="dt" sz="half" idx="10"/>
          </p:nvPr>
        </p:nvSpPr>
        <p:spPr/>
        <p:txBody>
          <a:bodyPr/>
          <a:lstStyle/>
          <a:p>
            <a:r>
              <a:rPr lang="en-US"/>
              <a:t>7/19/23</a:t>
            </a:r>
            <a:endParaRPr lang="en-GB" dirty="0"/>
          </a:p>
        </p:txBody>
      </p:sp>
      <p:sp>
        <p:nvSpPr>
          <p:cNvPr id="5" name="Segnaposto piè di pagina 4">
            <a:extLst>
              <a:ext uri="{FF2B5EF4-FFF2-40B4-BE49-F238E27FC236}">
                <a16:creationId xmlns:a16="http://schemas.microsoft.com/office/drawing/2014/main" id="{0D895BE3-5D54-2C3D-D096-CBC790E0FC97}"/>
              </a:ext>
            </a:extLst>
          </p:cNvPr>
          <p:cNvSpPr>
            <a:spLocks noGrp="1"/>
          </p:cNvSpPr>
          <p:nvPr>
            <p:ph type="ftr" sz="quarter" idx="11"/>
          </p:nvPr>
        </p:nvSpPr>
        <p:spPr/>
        <p:txBody>
          <a:bodyPr/>
          <a:lstStyle/>
          <a:p>
            <a:r>
              <a:rPr lang="en-GB"/>
              <a:t>S. Gourlay IMCC Summary - MDP General Meeting</a:t>
            </a:r>
            <a:endParaRPr lang="en-GB" dirty="0"/>
          </a:p>
        </p:txBody>
      </p:sp>
      <p:sp>
        <p:nvSpPr>
          <p:cNvPr id="6" name="Segnaposto numero diapositiva 5">
            <a:extLst>
              <a:ext uri="{FF2B5EF4-FFF2-40B4-BE49-F238E27FC236}">
                <a16:creationId xmlns:a16="http://schemas.microsoft.com/office/drawing/2014/main" id="{6CCB31D1-16B2-8426-A6BC-F2C2EC326F8F}"/>
              </a:ext>
            </a:extLst>
          </p:cNvPr>
          <p:cNvSpPr>
            <a:spLocks noGrp="1"/>
          </p:cNvSpPr>
          <p:nvPr>
            <p:ph type="sldNum" sz="quarter" idx="12"/>
          </p:nvPr>
        </p:nvSpPr>
        <p:spPr/>
        <p:txBody>
          <a:bodyPr/>
          <a:lstStyle/>
          <a:p>
            <a:fld id="{A16AB2F8-5338-F742-A59E-35F5B82165E6}" type="slidenum">
              <a:rPr lang="en-GB" smtClean="0"/>
              <a:pPr/>
              <a:t>23</a:t>
            </a:fld>
            <a:endParaRPr lang="en-GB" dirty="0"/>
          </a:p>
        </p:txBody>
      </p:sp>
      <p:pic>
        <p:nvPicPr>
          <p:cNvPr id="7" name="Picture 8" descr="A picture containing candle, birthday cake&#10;&#10;Description automatically generated">
            <a:extLst>
              <a:ext uri="{FF2B5EF4-FFF2-40B4-BE49-F238E27FC236}">
                <a16:creationId xmlns:a16="http://schemas.microsoft.com/office/drawing/2014/main" id="{93EE1241-1FC8-C7F6-25F7-65C24F0D708D}"/>
              </a:ext>
            </a:extLst>
          </p:cNvPr>
          <p:cNvPicPr>
            <a:picLocks noChangeAspect="1"/>
          </p:cNvPicPr>
          <p:nvPr/>
        </p:nvPicPr>
        <p:blipFill rotWithShape="1">
          <a:blip r:embed="rId2">
            <a:extLst>
              <a:ext uri="{28A0092B-C50C-407E-A947-70E740481C1C}">
                <a14:useLocalDpi xmlns:a14="http://schemas.microsoft.com/office/drawing/2010/main" val="0"/>
              </a:ext>
            </a:extLst>
          </a:blip>
          <a:srcRect l="20440" r="15487" b="19873"/>
          <a:stretch/>
        </p:blipFill>
        <p:spPr>
          <a:xfrm>
            <a:off x="8014821" y="2375676"/>
            <a:ext cx="1871507" cy="1755335"/>
          </a:xfrm>
          <a:prstGeom prst="rect">
            <a:avLst/>
          </a:prstGeom>
        </p:spPr>
      </p:pic>
      <p:pic>
        <p:nvPicPr>
          <p:cNvPr id="8" name="Picture 11" descr="A picture containing LEGO, design, art, illustration&#10;&#10;Description automatically generated with medium confidence">
            <a:extLst>
              <a:ext uri="{FF2B5EF4-FFF2-40B4-BE49-F238E27FC236}">
                <a16:creationId xmlns:a16="http://schemas.microsoft.com/office/drawing/2014/main" id="{422739F4-CF21-6936-C66C-68A591CC004F}"/>
              </a:ext>
            </a:extLst>
          </p:cNvPr>
          <p:cNvPicPr>
            <a:picLocks noChangeAspect="1"/>
          </p:cNvPicPr>
          <p:nvPr/>
        </p:nvPicPr>
        <p:blipFill rotWithShape="1">
          <a:blip r:embed="rId3">
            <a:extLst>
              <a:ext uri="{28A0092B-C50C-407E-A947-70E740481C1C}">
                <a14:useLocalDpi xmlns:a14="http://schemas.microsoft.com/office/drawing/2010/main" val="0"/>
              </a:ext>
            </a:extLst>
          </a:blip>
          <a:srcRect l="4629" r="36574" b="19476"/>
          <a:stretch/>
        </p:blipFill>
        <p:spPr>
          <a:xfrm>
            <a:off x="10290362" y="2948152"/>
            <a:ext cx="1617229" cy="3691459"/>
          </a:xfrm>
          <a:prstGeom prst="rect">
            <a:avLst/>
          </a:prstGeom>
        </p:spPr>
      </p:pic>
      <p:pic>
        <p:nvPicPr>
          <p:cNvPr id="9" name="Picture 8" descr="A picture containing LEGO&#10;&#10;Description automatically generated">
            <a:extLst>
              <a:ext uri="{FF2B5EF4-FFF2-40B4-BE49-F238E27FC236}">
                <a16:creationId xmlns:a16="http://schemas.microsoft.com/office/drawing/2014/main" id="{26C84450-7B7E-A8EC-CCCC-2585F32AFE8E}"/>
              </a:ext>
            </a:extLst>
          </p:cNvPr>
          <p:cNvPicPr>
            <a:picLocks noChangeAspect="1"/>
          </p:cNvPicPr>
          <p:nvPr/>
        </p:nvPicPr>
        <p:blipFill rotWithShape="1">
          <a:blip r:embed="rId4"/>
          <a:srcRect l="13299" t="12532" r="18337" b="13339"/>
          <a:stretch/>
        </p:blipFill>
        <p:spPr>
          <a:xfrm>
            <a:off x="7324539" y="4285272"/>
            <a:ext cx="2965823" cy="2572728"/>
          </a:xfrm>
          <a:prstGeom prst="rect">
            <a:avLst/>
          </a:prstGeom>
        </p:spPr>
      </p:pic>
      <p:pic>
        <p:nvPicPr>
          <p:cNvPr id="11" name="Immagine 10" descr="Immagine che contiene schermata, design&#10;&#10;Descrizione generata automaticamente">
            <a:extLst>
              <a:ext uri="{FF2B5EF4-FFF2-40B4-BE49-F238E27FC236}">
                <a16:creationId xmlns:a16="http://schemas.microsoft.com/office/drawing/2014/main" id="{6DF2DC39-A42D-6FF8-47E3-82E0FB0D0621}"/>
              </a:ext>
            </a:extLst>
          </p:cNvPr>
          <p:cNvPicPr>
            <a:picLocks noChangeAspect="1"/>
          </p:cNvPicPr>
          <p:nvPr/>
        </p:nvPicPr>
        <p:blipFill rotWithShape="1">
          <a:blip r:embed="rId5"/>
          <a:srcRect l="12029" t="8462"/>
          <a:stretch/>
        </p:blipFill>
        <p:spPr>
          <a:xfrm>
            <a:off x="6444146" y="541943"/>
            <a:ext cx="3793053" cy="2193099"/>
          </a:xfrm>
          <a:prstGeom prst="rect">
            <a:avLst/>
          </a:prstGeom>
        </p:spPr>
      </p:pic>
      <p:pic>
        <p:nvPicPr>
          <p:cNvPr id="14" name="Immagine 13" descr="Immagine che contiene fiore, testo, arte&#10;&#10;Descrizione generata automaticamente">
            <a:extLst>
              <a:ext uri="{FF2B5EF4-FFF2-40B4-BE49-F238E27FC236}">
                <a16:creationId xmlns:a16="http://schemas.microsoft.com/office/drawing/2014/main" id="{CE756BC3-5766-2AB1-8B7C-D0338F788F18}"/>
              </a:ext>
            </a:extLst>
          </p:cNvPr>
          <p:cNvPicPr>
            <a:picLocks noChangeAspect="1"/>
          </p:cNvPicPr>
          <p:nvPr/>
        </p:nvPicPr>
        <p:blipFill>
          <a:blip r:embed="rId6"/>
          <a:stretch>
            <a:fillRect/>
          </a:stretch>
        </p:blipFill>
        <p:spPr>
          <a:xfrm>
            <a:off x="9638576" y="1223612"/>
            <a:ext cx="2496714" cy="2191617"/>
          </a:xfrm>
          <a:prstGeom prst="rect">
            <a:avLst/>
          </a:prstGeom>
        </p:spPr>
      </p:pic>
    </p:spTree>
    <p:extLst>
      <p:ext uri="{BB962C8B-B14F-4D97-AF65-F5344CB8AC3E}">
        <p14:creationId xmlns:p14="http://schemas.microsoft.com/office/powerpoint/2010/main" val="2343361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5A205B-C18C-F218-D4F5-F41650D31707}"/>
              </a:ext>
            </a:extLst>
          </p:cNvPr>
          <p:cNvSpPr>
            <a:spLocks noGrp="1"/>
          </p:cNvSpPr>
          <p:nvPr>
            <p:ph type="title"/>
          </p:nvPr>
        </p:nvSpPr>
        <p:spPr/>
        <p:txBody>
          <a:bodyPr/>
          <a:lstStyle/>
          <a:p>
            <a:r>
              <a:rPr lang="it-IT" dirty="0"/>
              <a:t>Test coils</a:t>
            </a:r>
          </a:p>
        </p:txBody>
      </p:sp>
      <p:sp>
        <p:nvSpPr>
          <p:cNvPr id="3" name="Segnaposto contenuto 2">
            <a:extLst>
              <a:ext uri="{FF2B5EF4-FFF2-40B4-BE49-F238E27FC236}">
                <a16:creationId xmlns:a16="http://schemas.microsoft.com/office/drawing/2014/main" id="{E3D2D23D-80FE-B276-B17A-D06D68CB79C8}"/>
              </a:ext>
            </a:extLst>
          </p:cNvPr>
          <p:cNvSpPr>
            <a:spLocks noGrp="1"/>
          </p:cNvSpPr>
          <p:nvPr>
            <p:ph idx="1"/>
          </p:nvPr>
        </p:nvSpPr>
        <p:spPr>
          <a:xfrm>
            <a:off x="426428" y="1825625"/>
            <a:ext cx="4958964" cy="2140319"/>
          </a:xfrm>
        </p:spPr>
        <p:txBody>
          <a:bodyPr>
            <a:normAutofit fontScale="70000" lnSpcReduction="20000"/>
          </a:bodyPr>
          <a:lstStyle/>
          <a:p>
            <a:r>
              <a:rPr lang="it-IT" dirty="0"/>
              <a:t>Test coils </a:t>
            </a:r>
            <a:r>
              <a:rPr lang="en-US" dirty="0"/>
              <a:t>Identical/similar configurations used at CERN, INFN, PSI</a:t>
            </a:r>
            <a:endParaRPr lang="it-IT" dirty="0"/>
          </a:p>
          <a:p>
            <a:r>
              <a:rPr lang="it-IT" dirty="0" err="1"/>
              <a:t>Geometry</a:t>
            </a:r>
            <a:endParaRPr lang="it-IT" dirty="0"/>
          </a:p>
          <a:p>
            <a:r>
              <a:rPr lang="it-IT" dirty="0" err="1"/>
              <a:t>Configuration</a:t>
            </a:r>
            <a:r>
              <a:rPr lang="it-IT" dirty="0"/>
              <a:t> </a:t>
            </a:r>
          </a:p>
          <a:p>
            <a:r>
              <a:rPr lang="it-IT" dirty="0" err="1"/>
              <a:t>Tests</a:t>
            </a:r>
            <a:r>
              <a:rPr lang="it-IT" dirty="0"/>
              <a:t> self field and in field</a:t>
            </a:r>
          </a:p>
          <a:p>
            <a:r>
              <a:rPr lang="it-IT" dirty="0"/>
              <a:t>Validate </a:t>
            </a:r>
            <a:r>
              <a:rPr lang="it-IT" dirty="0" err="1"/>
              <a:t>handling</a:t>
            </a:r>
            <a:r>
              <a:rPr lang="it-IT" dirty="0"/>
              <a:t> </a:t>
            </a:r>
            <a:r>
              <a:rPr lang="it-IT" dirty="0" err="1"/>
              <a:t>procedures</a:t>
            </a:r>
            <a:r>
              <a:rPr lang="it-IT" dirty="0"/>
              <a:t> and models</a:t>
            </a:r>
          </a:p>
        </p:txBody>
      </p:sp>
      <p:sp>
        <p:nvSpPr>
          <p:cNvPr id="4" name="Segnaposto data 3">
            <a:extLst>
              <a:ext uri="{FF2B5EF4-FFF2-40B4-BE49-F238E27FC236}">
                <a16:creationId xmlns:a16="http://schemas.microsoft.com/office/drawing/2014/main" id="{A8B229DB-9267-7BBC-E005-8A98C48C95E9}"/>
              </a:ext>
            </a:extLst>
          </p:cNvPr>
          <p:cNvSpPr>
            <a:spLocks noGrp="1"/>
          </p:cNvSpPr>
          <p:nvPr>
            <p:ph type="dt" sz="half" idx="10"/>
          </p:nvPr>
        </p:nvSpPr>
        <p:spPr/>
        <p:txBody>
          <a:bodyPr/>
          <a:lstStyle/>
          <a:p>
            <a:r>
              <a:rPr lang="en-US"/>
              <a:t>7/19/23</a:t>
            </a:r>
            <a:endParaRPr lang="en-GB" dirty="0"/>
          </a:p>
        </p:txBody>
      </p:sp>
      <p:sp>
        <p:nvSpPr>
          <p:cNvPr id="5" name="Segnaposto piè di pagina 4">
            <a:extLst>
              <a:ext uri="{FF2B5EF4-FFF2-40B4-BE49-F238E27FC236}">
                <a16:creationId xmlns:a16="http://schemas.microsoft.com/office/drawing/2014/main" id="{1B3A5456-D3E3-A5CA-D8F9-06F8B47C85BF}"/>
              </a:ext>
            </a:extLst>
          </p:cNvPr>
          <p:cNvSpPr>
            <a:spLocks noGrp="1"/>
          </p:cNvSpPr>
          <p:nvPr>
            <p:ph type="ftr" sz="quarter" idx="11"/>
          </p:nvPr>
        </p:nvSpPr>
        <p:spPr/>
        <p:txBody>
          <a:bodyPr/>
          <a:lstStyle/>
          <a:p>
            <a:r>
              <a:rPr lang="en-GB"/>
              <a:t>S. Gourlay IMCC Summary - MDP General Meeting</a:t>
            </a:r>
            <a:endParaRPr lang="en-GB" dirty="0"/>
          </a:p>
        </p:txBody>
      </p:sp>
      <p:sp>
        <p:nvSpPr>
          <p:cNvPr id="6" name="Segnaposto numero diapositiva 5">
            <a:extLst>
              <a:ext uri="{FF2B5EF4-FFF2-40B4-BE49-F238E27FC236}">
                <a16:creationId xmlns:a16="http://schemas.microsoft.com/office/drawing/2014/main" id="{9071F041-7A98-F53F-9B75-59C9700634C8}"/>
              </a:ext>
            </a:extLst>
          </p:cNvPr>
          <p:cNvSpPr>
            <a:spLocks noGrp="1"/>
          </p:cNvSpPr>
          <p:nvPr>
            <p:ph type="sldNum" sz="quarter" idx="12"/>
          </p:nvPr>
        </p:nvSpPr>
        <p:spPr/>
        <p:txBody>
          <a:bodyPr/>
          <a:lstStyle/>
          <a:p>
            <a:fld id="{A16AB2F8-5338-F742-A59E-35F5B82165E6}" type="slidenum">
              <a:rPr lang="en-GB" smtClean="0"/>
              <a:pPr/>
              <a:t>24</a:t>
            </a:fld>
            <a:endParaRPr lang="en-GB" dirty="0"/>
          </a:p>
        </p:txBody>
      </p:sp>
      <p:pic>
        <p:nvPicPr>
          <p:cNvPr id="7" name="Immagine 6">
            <a:extLst>
              <a:ext uri="{FF2B5EF4-FFF2-40B4-BE49-F238E27FC236}">
                <a16:creationId xmlns:a16="http://schemas.microsoft.com/office/drawing/2014/main" id="{FB400B27-996E-670C-6EA8-636982CA9D56}"/>
              </a:ext>
            </a:extLst>
          </p:cNvPr>
          <p:cNvPicPr>
            <a:picLocks noChangeAspect="1"/>
          </p:cNvPicPr>
          <p:nvPr/>
        </p:nvPicPr>
        <p:blipFill>
          <a:blip r:embed="rId2"/>
          <a:stretch>
            <a:fillRect/>
          </a:stretch>
        </p:blipFill>
        <p:spPr>
          <a:xfrm>
            <a:off x="9699200" y="4157330"/>
            <a:ext cx="2337244" cy="2199020"/>
          </a:xfrm>
          <a:prstGeom prst="rect">
            <a:avLst/>
          </a:prstGeom>
        </p:spPr>
      </p:pic>
      <p:pic>
        <p:nvPicPr>
          <p:cNvPr id="16" name="Immagine 15">
            <a:extLst>
              <a:ext uri="{FF2B5EF4-FFF2-40B4-BE49-F238E27FC236}">
                <a16:creationId xmlns:a16="http://schemas.microsoft.com/office/drawing/2014/main" id="{76422E38-B4AF-19BA-2700-4C710B839EB7}"/>
              </a:ext>
            </a:extLst>
          </p:cNvPr>
          <p:cNvPicPr>
            <a:picLocks noChangeAspect="1"/>
          </p:cNvPicPr>
          <p:nvPr/>
        </p:nvPicPr>
        <p:blipFill>
          <a:blip r:embed="rId3"/>
          <a:stretch>
            <a:fillRect/>
          </a:stretch>
        </p:blipFill>
        <p:spPr>
          <a:xfrm>
            <a:off x="426427" y="3847164"/>
            <a:ext cx="3528885" cy="3055099"/>
          </a:xfrm>
          <a:prstGeom prst="rect">
            <a:avLst/>
          </a:prstGeom>
        </p:spPr>
      </p:pic>
      <p:pic>
        <p:nvPicPr>
          <p:cNvPr id="13" name="Immagine 12">
            <a:extLst>
              <a:ext uri="{FF2B5EF4-FFF2-40B4-BE49-F238E27FC236}">
                <a16:creationId xmlns:a16="http://schemas.microsoft.com/office/drawing/2014/main" id="{B0BB0474-01E0-8F6A-EB94-F4D579596E65}"/>
              </a:ext>
            </a:extLst>
          </p:cNvPr>
          <p:cNvPicPr>
            <a:picLocks noChangeAspect="1"/>
          </p:cNvPicPr>
          <p:nvPr/>
        </p:nvPicPr>
        <p:blipFill>
          <a:blip r:embed="rId4"/>
          <a:stretch>
            <a:fillRect/>
          </a:stretch>
        </p:blipFill>
        <p:spPr>
          <a:xfrm>
            <a:off x="4532920" y="4551732"/>
            <a:ext cx="4508132" cy="1422284"/>
          </a:xfrm>
          <a:prstGeom prst="rect">
            <a:avLst/>
          </a:prstGeom>
        </p:spPr>
      </p:pic>
      <p:cxnSp>
        <p:nvCxnSpPr>
          <p:cNvPr id="15" name="Connettore 2 14">
            <a:extLst>
              <a:ext uri="{FF2B5EF4-FFF2-40B4-BE49-F238E27FC236}">
                <a16:creationId xmlns:a16="http://schemas.microsoft.com/office/drawing/2014/main" id="{7BD9B251-E2EE-D423-EF46-05C02A8BD6E0}"/>
              </a:ext>
            </a:extLst>
          </p:cNvPr>
          <p:cNvCxnSpPr>
            <a:cxnSpLocks/>
          </p:cNvCxnSpPr>
          <p:nvPr/>
        </p:nvCxnSpPr>
        <p:spPr>
          <a:xfrm>
            <a:off x="2690037" y="4551732"/>
            <a:ext cx="2498651" cy="21697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421A5DD4-2245-170A-1BF9-34CB70FDFD5C}"/>
              </a:ext>
            </a:extLst>
          </p:cNvPr>
          <p:cNvCxnSpPr>
            <a:cxnSpLocks/>
          </p:cNvCxnSpPr>
          <p:nvPr/>
        </p:nvCxnSpPr>
        <p:spPr>
          <a:xfrm>
            <a:off x="2615389" y="5614922"/>
            <a:ext cx="1733327"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A2696A13-2E4C-7467-B624-29485A50867B}"/>
              </a:ext>
            </a:extLst>
          </p:cNvPr>
          <p:cNvSpPr txBox="1"/>
          <p:nvPr/>
        </p:nvSpPr>
        <p:spPr>
          <a:xfrm>
            <a:off x="6404787" y="1685993"/>
            <a:ext cx="6142960" cy="2308324"/>
          </a:xfrm>
          <a:prstGeom prst="rect">
            <a:avLst/>
          </a:prstGeom>
          <a:noFill/>
        </p:spPr>
        <p:txBody>
          <a:bodyPr wrap="square">
            <a:spAutoFit/>
          </a:bodyPr>
          <a:lstStyle/>
          <a:p>
            <a:r>
              <a:rPr lang="en-US" sz="2400" dirty="0">
                <a:solidFill>
                  <a:srgbClr val="FF0000"/>
                </a:solidFill>
                <a:latin typeface="Arial" panose="020B0604020202020204" pitchFamily="34" charset="0"/>
                <a:cs typeface="Arial" panose="020B0604020202020204" pitchFamily="34" charset="0"/>
              </a:rPr>
              <a:t>60 mm </a:t>
            </a:r>
            <a:r>
              <a:rPr lang="en-US" sz="2400" dirty="0">
                <a:latin typeface="Arial" panose="020B0604020202020204" pitchFamily="34" charset="0"/>
                <a:cs typeface="Arial" panose="020B0604020202020204" pitchFamily="34" charset="0"/>
              </a:rPr>
              <a:t>inner diameter</a:t>
            </a:r>
          </a:p>
          <a:p>
            <a:r>
              <a:rPr lang="en-US" sz="2400" dirty="0">
                <a:solidFill>
                  <a:srgbClr val="FF0000"/>
                </a:solidFill>
                <a:latin typeface="Arial" panose="020B0604020202020204" pitchFamily="34" charset="0"/>
                <a:cs typeface="Arial" panose="020B0604020202020204" pitchFamily="34" charset="0"/>
              </a:rPr>
              <a:t>20 mm </a:t>
            </a:r>
            <a:r>
              <a:rPr lang="en-US" sz="2400" dirty="0">
                <a:latin typeface="Arial" panose="020B0604020202020204" pitchFamily="34" charset="0"/>
                <a:cs typeface="Arial" panose="020B0604020202020204" pitchFamily="34" charset="0"/>
              </a:rPr>
              <a:t>and </a:t>
            </a:r>
            <a:r>
              <a:rPr lang="en-US" sz="2400" dirty="0">
                <a:solidFill>
                  <a:srgbClr val="FF0000"/>
                </a:solidFill>
                <a:latin typeface="Arial" panose="020B0604020202020204" pitchFamily="34" charset="0"/>
                <a:cs typeface="Arial" panose="020B0604020202020204" pitchFamily="34" charset="0"/>
              </a:rPr>
              <a:t>60 mm </a:t>
            </a:r>
            <a:r>
              <a:rPr lang="en-US" sz="2400" dirty="0">
                <a:latin typeface="Arial" panose="020B0604020202020204" pitchFamily="34" charset="0"/>
                <a:cs typeface="Arial" panose="020B0604020202020204" pitchFamily="34" charset="0"/>
              </a:rPr>
              <a:t>thickness</a:t>
            </a:r>
          </a:p>
          <a:p>
            <a:r>
              <a:rPr lang="en-US" sz="2400" dirty="0">
                <a:solidFill>
                  <a:srgbClr val="FF0000"/>
                </a:solidFill>
                <a:latin typeface="Arial" panose="020B0604020202020204" pitchFamily="34" charset="0"/>
                <a:cs typeface="Arial" panose="020B0604020202020204" pitchFamily="34" charset="0"/>
              </a:rPr>
              <a:t>4 mm</a:t>
            </a:r>
            <a:r>
              <a:rPr lang="en-US" sz="2400" dirty="0">
                <a:latin typeface="Arial" panose="020B0604020202020204" pitchFamily="34" charset="0"/>
                <a:cs typeface="Arial" panose="020B0604020202020204" pitchFamily="34" charset="0"/>
              </a:rPr>
              <a:t> and </a:t>
            </a:r>
            <a:r>
              <a:rPr lang="en-US" sz="2400" dirty="0">
                <a:solidFill>
                  <a:srgbClr val="FF0000"/>
                </a:solidFill>
                <a:latin typeface="Arial" panose="020B0604020202020204" pitchFamily="34" charset="0"/>
                <a:cs typeface="Arial" panose="020B0604020202020204" pitchFamily="34" charset="0"/>
              </a:rPr>
              <a:t>12 mm </a:t>
            </a:r>
            <a:r>
              <a:rPr lang="en-US" sz="2400" dirty="0">
                <a:latin typeface="Arial" panose="020B0604020202020204" pitchFamily="34" charset="0"/>
                <a:cs typeface="Arial" panose="020B0604020202020204" pitchFamily="34" charset="0"/>
              </a:rPr>
              <a:t>tape width</a:t>
            </a:r>
          </a:p>
          <a:p>
            <a:r>
              <a:rPr lang="en-US" sz="2400" dirty="0">
                <a:latin typeface="Arial" panose="020B0604020202020204" pitchFamily="34" charset="0"/>
                <a:cs typeface="Arial" panose="020B0604020202020204" pitchFamily="34" charset="0"/>
              </a:rPr>
              <a:t>Single and double pancakes winding</a:t>
            </a:r>
          </a:p>
          <a:p>
            <a:r>
              <a:rPr lang="en-US" sz="2400" dirty="0">
                <a:latin typeface="Arial" panose="020B0604020202020204" pitchFamily="34" charset="0"/>
                <a:cs typeface="Arial" panose="020B0604020202020204" pitchFamily="34" charset="0"/>
              </a:rPr>
              <a:t>One- and two-in-hand winding</a:t>
            </a:r>
          </a:p>
          <a:p>
            <a:r>
              <a:rPr lang="en-US" sz="2400" dirty="0">
                <a:latin typeface="Arial" panose="020B0604020202020204" pitchFamily="34" charset="0"/>
                <a:cs typeface="Arial" panose="020B0604020202020204" pitchFamily="34" charset="0"/>
              </a:rPr>
              <a:t>Pancakes can be stacked in mini-coils</a:t>
            </a:r>
          </a:p>
        </p:txBody>
      </p:sp>
      <p:sp>
        <p:nvSpPr>
          <p:cNvPr id="8" name="CasellaDiTesto 7">
            <a:extLst>
              <a:ext uri="{FF2B5EF4-FFF2-40B4-BE49-F238E27FC236}">
                <a16:creationId xmlns:a16="http://schemas.microsoft.com/office/drawing/2014/main" id="{4DCDECA7-902B-746B-CEA7-3D1135C68D84}"/>
              </a:ext>
            </a:extLst>
          </p:cNvPr>
          <p:cNvSpPr txBox="1"/>
          <p:nvPr/>
        </p:nvSpPr>
        <p:spPr>
          <a:xfrm>
            <a:off x="2907762" y="6492875"/>
            <a:ext cx="787395" cy="246221"/>
          </a:xfrm>
          <a:prstGeom prst="rect">
            <a:avLst/>
          </a:prstGeom>
          <a:noFill/>
        </p:spPr>
        <p:txBody>
          <a:bodyPr wrap="none" rtlCol="0">
            <a:spAutoFit/>
          </a:bodyPr>
          <a:lstStyle/>
          <a:p>
            <a:pPr algn="l"/>
            <a:r>
              <a:rPr lang="it-IT" sz="1000" dirty="0">
                <a:solidFill>
                  <a:schemeClr val="tx1">
                    <a:lumMod val="75000"/>
                    <a:lumOff val="25000"/>
                  </a:schemeClr>
                </a:solidFill>
                <a:latin typeface="Arial" panose="020B0604020202020204" pitchFamily="34" charset="0"/>
                <a:cs typeface="Arial" panose="020B0604020202020204" pitchFamily="34" charset="0"/>
              </a:rPr>
              <a:t>By S. Sorti</a:t>
            </a:r>
          </a:p>
        </p:txBody>
      </p:sp>
    </p:spTree>
    <p:extLst>
      <p:ext uri="{BB962C8B-B14F-4D97-AF65-F5344CB8AC3E}">
        <p14:creationId xmlns:p14="http://schemas.microsoft.com/office/powerpoint/2010/main" val="1276964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22529F-2651-2E70-5795-EA4C9EA4D524}"/>
              </a:ext>
            </a:extLst>
          </p:cNvPr>
          <p:cNvSpPr>
            <a:spLocks noGrp="1"/>
          </p:cNvSpPr>
          <p:nvPr>
            <p:ph type="title"/>
          </p:nvPr>
        </p:nvSpPr>
        <p:spPr/>
        <p:txBody>
          <a:bodyPr/>
          <a:lstStyle/>
          <a:p>
            <a:r>
              <a:rPr lang="it-IT" dirty="0" err="1"/>
              <a:t>Conductor</a:t>
            </a:r>
            <a:r>
              <a:rPr lang="it-IT" dirty="0"/>
              <a:t> </a:t>
            </a:r>
            <a:r>
              <a:rPr lang="it-IT" dirty="0" err="1"/>
              <a:t>configurations</a:t>
            </a:r>
            <a:endParaRPr lang="it-IT" dirty="0"/>
          </a:p>
        </p:txBody>
      </p:sp>
      <p:sp>
        <p:nvSpPr>
          <p:cNvPr id="3" name="Segnaposto contenuto 2">
            <a:extLst>
              <a:ext uri="{FF2B5EF4-FFF2-40B4-BE49-F238E27FC236}">
                <a16:creationId xmlns:a16="http://schemas.microsoft.com/office/drawing/2014/main" id="{6B877AD7-F0E2-A1E7-B445-E77B987C969E}"/>
              </a:ext>
            </a:extLst>
          </p:cNvPr>
          <p:cNvSpPr>
            <a:spLocks noGrp="1"/>
          </p:cNvSpPr>
          <p:nvPr>
            <p:ph idx="1"/>
          </p:nvPr>
        </p:nvSpPr>
        <p:spPr>
          <a:xfrm>
            <a:off x="838200" y="1540982"/>
            <a:ext cx="10515600" cy="2081840"/>
          </a:xfrm>
        </p:spPr>
        <p:txBody>
          <a:bodyPr>
            <a:normAutofit fontScale="92500" lnSpcReduction="20000"/>
          </a:bodyPr>
          <a:lstStyle/>
          <a:p>
            <a:pPr>
              <a:lnSpc>
                <a:spcPct val="100000"/>
              </a:lnSpc>
              <a:spcBef>
                <a:spcPts val="1200"/>
              </a:spcBef>
            </a:pPr>
            <a:r>
              <a:rPr lang="en-GB" sz="2800" dirty="0"/>
              <a:t>Explore the Controlled-Insulation vs non-insulation solutions. </a:t>
            </a:r>
          </a:p>
          <a:p>
            <a:pPr>
              <a:lnSpc>
                <a:spcPct val="100000"/>
              </a:lnSpc>
              <a:spcBef>
                <a:spcPts val="1200"/>
              </a:spcBef>
            </a:pPr>
            <a:r>
              <a:rPr lang="en-GB" sz="2800" dirty="0"/>
              <a:t>Multi-tape winding is foreseen, including different materials and technologies to impact the inter-turn resistance.</a:t>
            </a:r>
          </a:p>
          <a:p>
            <a:pPr>
              <a:lnSpc>
                <a:spcPct val="100000"/>
              </a:lnSpc>
              <a:spcBef>
                <a:spcPts val="1200"/>
              </a:spcBef>
            </a:pPr>
            <a:r>
              <a:rPr lang="en-GB" sz="2800" dirty="0"/>
              <a:t>The goal of this campaign is to asses and improve the  TRL of such technologies in magnet-like conditions.</a:t>
            </a:r>
          </a:p>
          <a:p>
            <a:endParaRPr lang="it-IT" dirty="0"/>
          </a:p>
        </p:txBody>
      </p:sp>
      <p:sp>
        <p:nvSpPr>
          <p:cNvPr id="4" name="Segnaposto data 3">
            <a:extLst>
              <a:ext uri="{FF2B5EF4-FFF2-40B4-BE49-F238E27FC236}">
                <a16:creationId xmlns:a16="http://schemas.microsoft.com/office/drawing/2014/main" id="{50CF6A53-4AA4-F2CE-C37B-F94A9ECFF3A3}"/>
              </a:ext>
            </a:extLst>
          </p:cNvPr>
          <p:cNvSpPr>
            <a:spLocks noGrp="1"/>
          </p:cNvSpPr>
          <p:nvPr>
            <p:ph type="dt" sz="half" idx="10"/>
          </p:nvPr>
        </p:nvSpPr>
        <p:spPr/>
        <p:txBody>
          <a:bodyPr/>
          <a:lstStyle/>
          <a:p>
            <a:r>
              <a:rPr lang="en-US"/>
              <a:t>7/19/23</a:t>
            </a:r>
            <a:endParaRPr lang="en-GB" dirty="0"/>
          </a:p>
        </p:txBody>
      </p:sp>
      <p:sp>
        <p:nvSpPr>
          <p:cNvPr id="5" name="Segnaposto piè di pagina 4">
            <a:extLst>
              <a:ext uri="{FF2B5EF4-FFF2-40B4-BE49-F238E27FC236}">
                <a16:creationId xmlns:a16="http://schemas.microsoft.com/office/drawing/2014/main" id="{53D9E997-BB93-E56E-FF39-3D9483048187}"/>
              </a:ext>
            </a:extLst>
          </p:cNvPr>
          <p:cNvSpPr>
            <a:spLocks noGrp="1"/>
          </p:cNvSpPr>
          <p:nvPr>
            <p:ph type="ftr" sz="quarter" idx="11"/>
          </p:nvPr>
        </p:nvSpPr>
        <p:spPr/>
        <p:txBody>
          <a:bodyPr/>
          <a:lstStyle/>
          <a:p>
            <a:r>
              <a:rPr lang="en-GB"/>
              <a:t>S. Gourlay IMCC Summary - MDP General Meeting</a:t>
            </a:r>
            <a:endParaRPr lang="en-GB" dirty="0"/>
          </a:p>
        </p:txBody>
      </p:sp>
      <p:sp>
        <p:nvSpPr>
          <p:cNvPr id="6" name="Segnaposto numero diapositiva 5">
            <a:extLst>
              <a:ext uri="{FF2B5EF4-FFF2-40B4-BE49-F238E27FC236}">
                <a16:creationId xmlns:a16="http://schemas.microsoft.com/office/drawing/2014/main" id="{4D8B1C83-4549-97C3-31BB-6057946A8C96}"/>
              </a:ext>
            </a:extLst>
          </p:cNvPr>
          <p:cNvSpPr>
            <a:spLocks noGrp="1"/>
          </p:cNvSpPr>
          <p:nvPr>
            <p:ph type="sldNum" sz="quarter" idx="12"/>
          </p:nvPr>
        </p:nvSpPr>
        <p:spPr/>
        <p:txBody>
          <a:bodyPr/>
          <a:lstStyle/>
          <a:p>
            <a:fld id="{A16AB2F8-5338-F742-A59E-35F5B82165E6}" type="slidenum">
              <a:rPr lang="en-GB" smtClean="0"/>
              <a:pPr/>
              <a:t>25</a:t>
            </a:fld>
            <a:endParaRPr lang="en-GB" dirty="0"/>
          </a:p>
        </p:txBody>
      </p:sp>
      <p:pic>
        <p:nvPicPr>
          <p:cNvPr id="7" name="Picture 18">
            <a:extLst>
              <a:ext uri="{FF2B5EF4-FFF2-40B4-BE49-F238E27FC236}">
                <a16:creationId xmlns:a16="http://schemas.microsoft.com/office/drawing/2014/main" id="{6580191C-E333-63A1-7098-EE6C8AB7C629}"/>
              </a:ext>
            </a:extLst>
          </p:cNvPr>
          <p:cNvPicPr>
            <a:picLocks noChangeAspect="1"/>
          </p:cNvPicPr>
          <p:nvPr/>
        </p:nvPicPr>
        <p:blipFill>
          <a:blip r:embed="rId2"/>
          <a:stretch>
            <a:fillRect/>
          </a:stretch>
        </p:blipFill>
        <p:spPr>
          <a:xfrm>
            <a:off x="6193640" y="4226300"/>
            <a:ext cx="1856142" cy="1769810"/>
          </a:xfrm>
          <a:prstGeom prst="rect">
            <a:avLst/>
          </a:prstGeom>
        </p:spPr>
      </p:pic>
      <p:pic>
        <p:nvPicPr>
          <p:cNvPr id="8" name="Picture 20">
            <a:extLst>
              <a:ext uri="{FF2B5EF4-FFF2-40B4-BE49-F238E27FC236}">
                <a16:creationId xmlns:a16="http://schemas.microsoft.com/office/drawing/2014/main" id="{F9E63B3B-3149-63E6-B798-81AE919CB294}"/>
              </a:ext>
            </a:extLst>
          </p:cNvPr>
          <p:cNvPicPr>
            <a:picLocks noChangeAspect="1"/>
          </p:cNvPicPr>
          <p:nvPr/>
        </p:nvPicPr>
        <p:blipFill>
          <a:blip r:embed="rId3"/>
          <a:stretch>
            <a:fillRect/>
          </a:stretch>
        </p:blipFill>
        <p:spPr>
          <a:xfrm>
            <a:off x="8297161" y="4221189"/>
            <a:ext cx="3324226" cy="1781150"/>
          </a:xfrm>
          <a:prstGeom prst="rect">
            <a:avLst/>
          </a:prstGeom>
        </p:spPr>
      </p:pic>
      <p:pic>
        <p:nvPicPr>
          <p:cNvPr id="9" name="Picture 22">
            <a:extLst>
              <a:ext uri="{FF2B5EF4-FFF2-40B4-BE49-F238E27FC236}">
                <a16:creationId xmlns:a16="http://schemas.microsoft.com/office/drawing/2014/main" id="{789C59E3-13CC-89E6-ED05-3205582DEA83}"/>
              </a:ext>
            </a:extLst>
          </p:cNvPr>
          <p:cNvPicPr>
            <a:picLocks noChangeAspect="1"/>
          </p:cNvPicPr>
          <p:nvPr/>
        </p:nvPicPr>
        <p:blipFill>
          <a:blip r:embed="rId4"/>
          <a:stretch>
            <a:fillRect/>
          </a:stretch>
        </p:blipFill>
        <p:spPr>
          <a:xfrm>
            <a:off x="3934581" y="4188351"/>
            <a:ext cx="1618276" cy="1845709"/>
          </a:xfrm>
          <a:prstGeom prst="rect">
            <a:avLst/>
          </a:prstGeom>
        </p:spPr>
      </p:pic>
      <p:sp>
        <p:nvSpPr>
          <p:cNvPr id="10" name="TextBox 24">
            <a:extLst>
              <a:ext uri="{FF2B5EF4-FFF2-40B4-BE49-F238E27FC236}">
                <a16:creationId xmlns:a16="http://schemas.microsoft.com/office/drawing/2014/main" id="{7401E961-9773-E1DE-B296-FE7C1797241F}"/>
              </a:ext>
            </a:extLst>
          </p:cNvPr>
          <p:cNvSpPr txBox="1"/>
          <p:nvPr/>
        </p:nvSpPr>
        <p:spPr>
          <a:xfrm>
            <a:off x="259314" y="4750434"/>
            <a:ext cx="3322086" cy="830997"/>
          </a:xfrm>
          <a:prstGeom prst="rect">
            <a:avLst/>
          </a:prstGeom>
          <a:noFill/>
        </p:spPr>
        <p:txBody>
          <a:bodyPr wrap="square" rtlCol="0">
            <a:spAutoFit/>
          </a:bodyPr>
          <a:lstStyle/>
          <a:p>
            <a:pPr algn="r"/>
            <a:r>
              <a:rPr lang="en-GB" sz="1600" i="1" dirty="0">
                <a:solidFill>
                  <a:srgbClr val="0070C0"/>
                </a:solidFill>
              </a:rPr>
              <a:t>Examples of target technologies:</a:t>
            </a:r>
            <a:br>
              <a:rPr lang="en-GB" sz="1600" i="1" dirty="0">
                <a:solidFill>
                  <a:srgbClr val="0070C0"/>
                </a:solidFill>
              </a:rPr>
            </a:br>
            <a:r>
              <a:rPr lang="en-GB" sz="1600" i="1" dirty="0">
                <a:solidFill>
                  <a:srgbClr val="0070C0"/>
                </a:solidFill>
              </a:rPr>
              <a:t>Metal-Insulated (MI), multi-tape NI, multi-tape resistive layer + stabilizer.</a:t>
            </a:r>
          </a:p>
        </p:txBody>
      </p:sp>
      <p:cxnSp>
        <p:nvCxnSpPr>
          <p:cNvPr id="12" name="Connettore 2 11">
            <a:extLst>
              <a:ext uri="{FF2B5EF4-FFF2-40B4-BE49-F238E27FC236}">
                <a16:creationId xmlns:a16="http://schemas.microsoft.com/office/drawing/2014/main" id="{4F33160D-608D-F207-4147-24763DEB63E2}"/>
              </a:ext>
            </a:extLst>
          </p:cNvPr>
          <p:cNvCxnSpPr>
            <a:cxnSpLocks/>
          </p:cNvCxnSpPr>
          <p:nvPr/>
        </p:nvCxnSpPr>
        <p:spPr>
          <a:xfrm>
            <a:off x="4519058" y="4188351"/>
            <a:ext cx="861016"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23F6B18C-50F6-C026-C125-9120C27E3B0A}"/>
              </a:ext>
            </a:extLst>
          </p:cNvPr>
          <p:cNvCxnSpPr/>
          <p:nvPr/>
        </p:nvCxnSpPr>
        <p:spPr>
          <a:xfrm>
            <a:off x="6329586" y="4226300"/>
            <a:ext cx="792125"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7067BE16-4C10-34BF-4E26-4B9741635696}"/>
              </a:ext>
            </a:extLst>
          </p:cNvPr>
          <p:cNvCxnSpPr/>
          <p:nvPr/>
        </p:nvCxnSpPr>
        <p:spPr>
          <a:xfrm>
            <a:off x="7121711" y="4226300"/>
            <a:ext cx="792125"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245F911D-31F7-BC11-4491-90A6DC7E3E2A}"/>
              </a:ext>
            </a:extLst>
          </p:cNvPr>
          <p:cNvCxnSpPr>
            <a:cxnSpLocks/>
          </p:cNvCxnSpPr>
          <p:nvPr/>
        </p:nvCxnSpPr>
        <p:spPr>
          <a:xfrm>
            <a:off x="10004267" y="4182158"/>
            <a:ext cx="655758"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1CB9ABF1-4BE9-A077-3CEF-0D1813703436}"/>
              </a:ext>
            </a:extLst>
          </p:cNvPr>
          <p:cNvCxnSpPr>
            <a:cxnSpLocks/>
          </p:cNvCxnSpPr>
          <p:nvPr/>
        </p:nvCxnSpPr>
        <p:spPr>
          <a:xfrm>
            <a:off x="10660025" y="4188351"/>
            <a:ext cx="632637"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4A64573D-695E-0DF0-35B6-D67A0D5DE936}"/>
              </a:ext>
            </a:extLst>
          </p:cNvPr>
          <p:cNvCxnSpPr/>
          <p:nvPr/>
        </p:nvCxnSpPr>
        <p:spPr>
          <a:xfrm flipH="1" flipV="1">
            <a:off x="5209953" y="5724347"/>
            <a:ext cx="170121" cy="45188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A04650C5-48B4-ED2D-4300-D5BA7B51F015}"/>
              </a:ext>
            </a:extLst>
          </p:cNvPr>
          <p:cNvSpPr txBox="1"/>
          <p:nvPr/>
        </p:nvSpPr>
        <p:spPr>
          <a:xfrm>
            <a:off x="5135525" y="6136452"/>
            <a:ext cx="593432" cy="338554"/>
          </a:xfrm>
          <a:prstGeom prst="rect">
            <a:avLst/>
          </a:prstGeom>
          <a:noFill/>
        </p:spPr>
        <p:txBody>
          <a:bodyPr wrap="none" rtlCol="0">
            <a:spAutoFit/>
          </a:bodyPr>
          <a:lstStyle/>
          <a:p>
            <a:pPr algn="l"/>
            <a:r>
              <a:rPr lang="it-IT" sz="1600" dirty="0">
                <a:solidFill>
                  <a:srgbClr val="FF0000"/>
                </a:solidFill>
                <a:latin typeface="Arial" panose="020B0604020202020204" pitchFamily="34" charset="0"/>
                <a:cs typeface="Arial" panose="020B0604020202020204" pitchFamily="34" charset="0"/>
              </a:rPr>
              <a:t>HTS</a:t>
            </a:r>
          </a:p>
        </p:txBody>
      </p:sp>
      <p:cxnSp>
        <p:nvCxnSpPr>
          <p:cNvPr id="26" name="Connettore 2 25">
            <a:extLst>
              <a:ext uri="{FF2B5EF4-FFF2-40B4-BE49-F238E27FC236}">
                <a16:creationId xmlns:a16="http://schemas.microsoft.com/office/drawing/2014/main" id="{C9F95276-8E82-7036-FBFA-81DBC86E754F}"/>
              </a:ext>
            </a:extLst>
          </p:cNvPr>
          <p:cNvCxnSpPr>
            <a:cxnSpLocks/>
          </p:cNvCxnSpPr>
          <p:nvPr/>
        </p:nvCxnSpPr>
        <p:spPr>
          <a:xfrm flipH="1" flipV="1">
            <a:off x="5342533" y="5581431"/>
            <a:ext cx="380445" cy="414679"/>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A1DD1925-7E97-9B6E-0236-E6C2D866648A}"/>
              </a:ext>
            </a:extLst>
          </p:cNvPr>
          <p:cNvSpPr txBox="1"/>
          <p:nvPr/>
        </p:nvSpPr>
        <p:spPr>
          <a:xfrm>
            <a:off x="5661245" y="5877454"/>
            <a:ext cx="593432" cy="338554"/>
          </a:xfrm>
          <a:prstGeom prst="rect">
            <a:avLst/>
          </a:prstGeom>
          <a:noFill/>
        </p:spPr>
        <p:txBody>
          <a:bodyPr wrap="square" rtlCol="0">
            <a:spAutoFit/>
          </a:bodyPr>
          <a:lstStyle/>
          <a:p>
            <a:pPr algn="l"/>
            <a:r>
              <a:rPr lang="it-IT" sz="1600" dirty="0">
                <a:solidFill>
                  <a:srgbClr val="CC9999"/>
                </a:solidFill>
                <a:latin typeface="Arial" panose="020B0604020202020204" pitchFamily="34" charset="0"/>
                <a:cs typeface="Arial" panose="020B0604020202020204" pitchFamily="34" charset="0"/>
              </a:rPr>
              <a:t>Cu</a:t>
            </a:r>
          </a:p>
        </p:txBody>
      </p:sp>
      <p:cxnSp>
        <p:nvCxnSpPr>
          <p:cNvPr id="29" name="Connettore 2 28">
            <a:extLst>
              <a:ext uri="{FF2B5EF4-FFF2-40B4-BE49-F238E27FC236}">
                <a16:creationId xmlns:a16="http://schemas.microsoft.com/office/drawing/2014/main" id="{C8E0F307-6469-0368-75E7-FE1C7015260E}"/>
              </a:ext>
            </a:extLst>
          </p:cNvPr>
          <p:cNvCxnSpPr>
            <a:cxnSpLocks/>
          </p:cNvCxnSpPr>
          <p:nvPr/>
        </p:nvCxnSpPr>
        <p:spPr>
          <a:xfrm flipV="1">
            <a:off x="4769697" y="5788770"/>
            <a:ext cx="118449" cy="34802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983A7E00-AF4A-CB9C-1C11-4B69A631331F}"/>
              </a:ext>
            </a:extLst>
          </p:cNvPr>
          <p:cNvSpPr txBox="1"/>
          <p:nvPr/>
        </p:nvSpPr>
        <p:spPr>
          <a:xfrm>
            <a:off x="4180504" y="6116902"/>
            <a:ext cx="1029449" cy="338554"/>
          </a:xfrm>
          <a:prstGeom prst="rect">
            <a:avLst/>
          </a:prstGeom>
          <a:noFill/>
        </p:spPr>
        <p:txBody>
          <a:bodyPr wrap="none" rtlCol="0">
            <a:spAutoFit/>
          </a:bodyPr>
          <a:lstStyle/>
          <a:p>
            <a:pPr algn="l"/>
            <a:r>
              <a:rPr lang="it-IT" sz="1600" dirty="0" err="1">
                <a:latin typeface="Arial" panose="020B0604020202020204" pitchFamily="34" charset="0"/>
                <a:cs typeface="Arial" panose="020B0604020202020204" pitchFamily="34" charset="0"/>
              </a:rPr>
              <a:t>substrate</a:t>
            </a:r>
            <a:endParaRPr lang="it-IT" sz="1600" dirty="0">
              <a:latin typeface="Arial" panose="020B0604020202020204" pitchFamily="34" charset="0"/>
              <a:cs typeface="Arial" panose="020B0604020202020204" pitchFamily="34" charset="0"/>
            </a:endParaRPr>
          </a:p>
        </p:txBody>
      </p:sp>
      <p:sp>
        <p:nvSpPr>
          <p:cNvPr id="32" name="CasellaDiTesto 31">
            <a:extLst>
              <a:ext uri="{FF2B5EF4-FFF2-40B4-BE49-F238E27FC236}">
                <a16:creationId xmlns:a16="http://schemas.microsoft.com/office/drawing/2014/main" id="{103CAF93-2DC3-6091-647B-DBB1C6188502}"/>
              </a:ext>
            </a:extLst>
          </p:cNvPr>
          <p:cNvSpPr txBox="1"/>
          <p:nvPr/>
        </p:nvSpPr>
        <p:spPr>
          <a:xfrm rot="16200000">
            <a:off x="4006578" y="4996655"/>
            <a:ext cx="686406" cy="338554"/>
          </a:xfrm>
          <a:prstGeom prst="rect">
            <a:avLst/>
          </a:prstGeom>
          <a:noFill/>
        </p:spPr>
        <p:txBody>
          <a:bodyPr wrap="none" rtlCol="0">
            <a:spAutoFit/>
          </a:bodyPr>
          <a:lstStyle/>
          <a:p>
            <a:pPr algn="l"/>
            <a:r>
              <a:rPr lang="it-IT" sz="1600" dirty="0">
                <a:latin typeface="Arial" panose="020B0604020202020204" pitchFamily="34" charset="0"/>
                <a:cs typeface="Arial" panose="020B0604020202020204" pitchFamily="34" charset="0"/>
              </a:rPr>
              <a:t>metal</a:t>
            </a:r>
          </a:p>
        </p:txBody>
      </p:sp>
      <p:sp>
        <p:nvSpPr>
          <p:cNvPr id="33" name="CasellaDiTesto 32">
            <a:extLst>
              <a:ext uri="{FF2B5EF4-FFF2-40B4-BE49-F238E27FC236}">
                <a16:creationId xmlns:a16="http://schemas.microsoft.com/office/drawing/2014/main" id="{CF2AEE2E-7710-464E-1132-98787943C7FB}"/>
              </a:ext>
            </a:extLst>
          </p:cNvPr>
          <p:cNvSpPr txBox="1"/>
          <p:nvPr/>
        </p:nvSpPr>
        <p:spPr>
          <a:xfrm rot="16200000">
            <a:off x="8456788" y="4996654"/>
            <a:ext cx="686406" cy="338554"/>
          </a:xfrm>
          <a:prstGeom prst="rect">
            <a:avLst/>
          </a:prstGeom>
          <a:noFill/>
        </p:spPr>
        <p:txBody>
          <a:bodyPr wrap="none" rtlCol="0">
            <a:spAutoFit/>
          </a:bodyPr>
          <a:lstStyle/>
          <a:p>
            <a:pPr algn="l"/>
            <a:r>
              <a:rPr lang="it-IT" sz="1600" dirty="0">
                <a:latin typeface="Arial" panose="020B0604020202020204" pitchFamily="34" charset="0"/>
                <a:cs typeface="Arial" panose="020B0604020202020204" pitchFamily="34" charset="0"/>
              </a:rPr>
              <a:t>metal</a:t>
            </a:r>
          </a:p>
        </p:txBody>
      </p:sp>
      <p:sp>
        <p:nvSpPr>
          <p:cNvPr id="34" name="CasellaDiTesto 33">
            <a:extLst>
              <a:ext uri="{FF2B5EF4-FFF2-40B4-BE49-F238E27FC236}">
                <a16:creationId xmlns:a16="http://schemas.microsoft.com/office/drawing/2014/main" id="{A6C55E39-D7FC-05B2-0B3D-EE59608A9A6C}"/>
              </a:ext>
            </a:extLst>
          </p:cNvPr>
          <p:cNvSpPr txBox="1"/>
          <p:nvPr/>
        </p:nvSpPr>
        <p:spPr>
          <a:xfrm>
            <a:off x="8914284" y="4791830"/>
            <a:ext cx="1104790" cy="338554"/>
          </a:xfrm>
          <a:prstGeom prst="rect">
            <a:avLst/>
          </a:prstGeom>
          <a:noFill/>
        </p:spPr>
        <p:txBody>
          <a:bodyPr wrap="none" rtlCol="0">
            <a:spAutoFit/>
          </a:bodyPr>
          <a:lstStyle/>
          <a:p>
            <a:pPr algn="l"/>
            <a:r>
              <a:rPr lang="it-IT" sz="1600" dirty="0">
                <a:latin typeface="Arial" panose="020B0604020202020204" pitchFamily="34" charset="0"/>
                <a:cs typeface="Arial" panose="020B0604020202020204" pitchFamily="34" charset="0"/>
              </a:rPr>
              <a:t>High RRR</a:t>
            </a:r>
          </a:p>
        </p:txBody>
      </p:sp>
    </p:spTree>
    <p:extLst>
      <p:ext uri="{BB962C8B-B14F-4D97-AF65-F5344CB8AC3E}">
        <p14:creationId xmlns:p14="http://schemas.microsoft.com/office/powerpoint/2010/main" val="1262714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967934A7-3945-A922-95C2-63AA8E9747B5}"/>
              </a:ext>
            </a:extLst>
          </p:cNvPr>
          <p:cNvPicPr>
            <a:picLocks noChangeAspect="1"/>
          </p:cNvPicPr>
          <p:nvPr/>
        </p:nvPicPr>
        <p:blipFill>
          <a:blip r:embed="rId2"/>
          <a:stretch>
            <a:fillRect/>
          </a:stretch>
        </p:blipFill>
        <p:spPr>
          <a:xfrm>
            <a:off x="6418521" y="5628262"/>
            <a:ext cx="5773479" cy="638056"/>
          </a:xfrm>
          <a:prstGeom prst="rect">
            <a:avLst/>
          </a:prstGeom>
        </p:spPr>
      </p:pic>
      <p:sp>
        <p:nvSpPr>
          <p:cNvPr id="2" name="Titolo 1">
            <a:extLst>
              <a:ext uri="{FF2B5EF4-FFF2-40B4-BE49-F238E27FC236}">
                <a16:creationId xmlns:a16="http://schemas.microsoft.com/office/drawing/2014/main" id="{69587917-4654-FD7D-AA2F-185D746509E6}"/>
              </a:ext>
            </a:extLst>
          </p:cNvPr>
          <p:cNvSpPr>
            <a:spLocks noGrp="1"/>
          </p:cNvSpPr>
          <p:nvPr>
            <p:ph type="title"/>
          </p:nvPr>
        </p:nvSpPr>
        <p:spPr/>
        <p:txBody>
          <a:bodyPr/>
          <a:lstStyle/>
          <a:p>
            <a:r>
              <a:rPr lang="it-IT" dirty="0"/>
              <a:t>Test of small coils</a:t>
            </a:r>
          </a:p>
        </p:txBody>
      </p:sp>
      <p:sp>
        <p:nvSpPr>
          <p:cNvPr id="3" name="Segnaposto contenuto 2">
            <a:extLst>
              <a:ext uri="{FF2B5EF4-FFF2-40B4-BE49-F238E27FC236}">
                <a16:creationId xmlns:a16="http://schemas.microsoft.com/office/drawing/2014/main" id="{E763205D-9541-EF56-A912-041CD38E192D}"/>
              </a:ext>
            </a:extLst>
          </p:cNvPr>
          <p:cNvSpPr>
            <a:spLocks noGrp="1"/>
          </p:cNvSpPr>
          <p:nvPr>
            <p:ph idx="1"/>
          </p:nvPr>
        </p:nvSpPr>
        <p:spPr>
          <a:xfrm>
            <a:off x="196702" y="1602389"/>
            <a:ext cx="7683795" cy="4559177"/>
          </a:xfrm>
        </p:spPr>
        <p:txBody>
          <a:bodyPr/>
          <a:lstStyle/>
          <a:p>
            <a:r>
              <a:rPr lang="en-US" dirty="0"/>
              <a:t>Synergies with IRIS (</a:t>
            </a:r>
            <a:r>
              <a:rPr lang="en-US" dirty="0" err="1"/>
              <a:t>NextGenerationEU</a:t>
            </a:r>
            <a:r>
              <a:rPr lang="en-US" dirty="0"/>
              <a:t>) </a:t>
            </a:r>
          </a:p>
          <a:p>
            <a:pPr marL="971550" lvl="1" indent="-514350">
              <a:buFont typeface="+mj-lt"/>
              <a:buAutoNum type="arabicPeriod"/>
            </a:pPr>
            <a:r>
              <a:rPr lang="en-US" dirty="0"/>
              <a:t>Operation at T in the range 10 K – 30 K;</a:t>
            </a:r>
          </a:p>
          <a:p>
            <a:pPr marL="971550" lvl="1" indent="-514350">
              <a:buFont typeface="+mj-lt"/>
              <a:buAutoNum type="arabicPeriod"/>
            </a:pPr>
            <a:r>
              <a:rPr lang="en-US" dirty="0"/>
              <a:t>Induction of flux densities in the tesla range</a:t>
            </a:r>
          </a:p>
          <a:p>
            <a:pPr marL="971550" lvl="1" indent="-514350">
              <a:buFont typeface="+mj-lt"/>
              <a:buAutoNum type="arabicPeriod"/>
            </a:pPr>
            <a:r>
              <a:rPr lang="en-US" dirty="0"/>
              <a:t>Test in field up to 20+ T</a:t>
            </a:r>
          </a:p>
          <a:p>
            <a:pPr marL="971550" lvl="1" indent="-514350">
              <a:buFont typeface="+mj-lt"/>
              <a:buAutoNum type="arabicPeriod"/>
            </a:pPr>
            <a:r>
              <a:rPr lang="en-US" dirty="0"/>
              <a:t>Non-round geometries (PNRR-IRIS project)</a:t>
            </a:r>
          </a:p>
          <a:p>
            <a:r>
              <a:rPr lang="en-US" dirty="0"/>
              <a:t>The goal is to test magnet-like conditions for NI coils and further validate models.</a:t>
            </a:r>
          </a:p>
          <a:p>
            <a:r>
              <a:rPr lang="en-US" dirty="0"/>
              <a:t>Target time: begin 2024</a:t>
            </a:r>
          </a:p>
          <a:p>
            <a:pPr marL="0" indent="0">
              <a:buNone/>
            </a:pPr>
            <a:r>
              <a:rPr lang="en-US" dirty="0"/>
              <a:t>Coils are tested in </a:t>
            </a:r>
            <a:r>
              <a:rPr lang="it-IT" sz="2800" dirty="0">
                <a:solidFill>
                  <a:schemeClr val="tx1"/>
                </a:solidFill>
                <a:latin typeface="Arial" panose="020B0604020202020204" pitchFamily="34" charset="0"/>
                <a:cs typeface="Arial" panose="020B0604020202020204" pitchFamily="34" charset="0"/>
              </a:rPr>
              <a:t>CERN, INFN LASA, PSI, LNCMI, CEA </a:t>
            </a:r>
            <a:endParaRPr lang="en-US" dirty="0">
              <a:solidFill>
                <a:schemeClr val="tx1"/>
              </a:solidFill>
            </a:endParaRPr>
          </a:p>
          <a:p>
            <a:endParaRPr lang="it-IT" dirty="0"/>
          </a:p>
        </p:txBody>
      </p:sp>
      <p:sp>
        <p:nvSpPr>
          <p:cNvPr id="4" name="Segnaposto data 3">
            <a:extLst>
              <a:ext uri="{FF2B5EF4-FFF2-40B4-BE49-F238E27FC236}">
                <a16:creationId xmlns:a16="http://schemas.microsoft.com/office/drawing/2014/main" id="{6E01CBD8-805B-9E53-AA32-9286A930FC7B}"/>
              </a:ext>
            </a:extLst>
          </p:cNvPr>
          <p:cNvSpPr>
            <a:spLocks noGrp="1"/>
          </p:cNvSpPr>
          <p:nvPr>
            <p:ph type="dt" sz="half" idx="10"/>
          </p:nvPr>
        </p:nvSpPr>
        <p:spPr/>
        <p:txBody>
          <a:bodyPr/>
          <a:lstStyle/>
          <a:p>
            <a:r>
              <a:rPr lang="en-US"/>
              <a:t>7/19/23</a:t>
            </a:r>
            <a:endParaRPr lang="en-GB" dirty="0"/>
          </a:p>
        </p:txBody>
      </p:sp>
      <p:sp>
        <p:nvSpPr>
          <p:cNvPr id="5" name="Segnaposto piè di pagina 4">
            <a:extLst>
              <a:ext uri="{FF2B5EF4-FFF2-40B4-BE49-F238E27FC236}">
                <a16:creationId xmlns:a16="http://schemas.microsoft.com/office/drawing/2014/main" id="{86109922-43E5-B382-AF6A-DF6DB87F4325}"/>
              </a:ext>
            </a:extLst>
          </p:cNvPr>
          <p:cNvSpPr>
            <a:spLocks noGrp="1"/>
          </p:cNvSpPr>
          <p:nvPr>
            <p:ph type="ftr" sz="quarter" idx="11"/>
          </p:nvPr>
        </p:nvSpPr>
        <p:spPr/>
        <p:txBody>
          <a:bodyPr/>
          <a:lstStyle/>
          <a:p>
            <a:r>
              <a:rPr lang="en-GB"/>
              <a:t>S. Gourlay IMCC Summary - MDP General Meeting</a:t>
            </a:r>
            <a:endParaRPr lang="en-GB" dirty="0"/>
          </a:p>
        </p:txBody>
      </p:sp>
      <p:sp>
        <p:nvSpPr>
          <p:cNvPr id="6" name="Segnaposto numero diapositiva 5">
            <a:extLst>
              <a:ext uri="{FF2B5EF4-FFF2-40B4-BE49-F238E27FC236}">
                <a16:creationId xmlns:a16="http://schemas.microsoft.com/office/drawing/2014/main" id="{5E5B7F66-9AF1-ECAD-C468-D23953A9098F}"/>
              </a:ext>
            </a:extLst>
          </p:cNvPr>
          <p:cNvSpPr>
            <a:spLocks noGrp="1"/>
          </p:cNvSpPr>
          <p:nvPr>
            <p:ph type="sldNum" sz="quarter" idx="12"/>
          </p:nvPr>
        </p:nvSpPr>
        <p:spPr/>
        <p:txBody>
          <a:bodyPr/>
          <a:lstStyle/>
          <a:p>
            <a:fld id="{A16AB2F8-5338-F742-A59E-35F5B82165E6}" type="slidenum">
              <a:rPr lang="en-GB" smtClean="0"/>
              <a:pPr/>
              <a:t>26</a:t>
            </a:fld>
            <a:endParaRPr lang="en-GB" dirty="0"/>
          </a:p>
        </p:txBody>
      </p:sp>
      <p:pic>
        <p:nvPicPr>
          <p:cNvPr id="7" name="Picture 8" descr="A picture containing candle, birthday cake&#10;&#10;Description automatically generated">
            <a:extLst>
              <a:ext uri="{FF2B5EF4-FFF2-40B4-BE49-F238E27FC236}">
                <a16:creationId xmlns:a16="http://schemas.microsoft.com/office/drawing/2014/main" id="{6450810A-1E31-9E59-84B0-B1AF4E9A2326}"/>
              </a:ext>
            </a:extLst>
          </p:cNvPr>
          <p:cNvPicPr>
            <a:picLocks noChangeAspect="1"/>
          </p:cNvPicPr>
          <p:nvPr/>
        </p:nvPicPr>
        <p:blipFill rotWithShape="1">
          <a:blip r:embed="rId3">
            <a:extLst>
              <a:ext uri="{28A0092B-C50C-407E-A947-70E740481C1C}">
                <a14:useLocalDpi xmlns:a14="http://schemas.microsoft.com/office/drawing/2010/main" val="0"/>
              </a:ext>
            </a:extLst>
          </a:blip>
          <a:srcRect l="20440" t="18780" r="15487" b="32640"/>
          <a:stretch/>
        </p:blipFill>
        <p:spPr>
          <a:xfrm>
            <a:off x="7448627" y="3827017"/>
            <a:ext cx="2961900" cy="1684305"/>
          </a:xfrm>
          <a:prstGeom prst="rect">
            <a:avLst/>
          </a:prstGeom>
        </p:spPr>
      </p:pic>
      <p:pic>
        <p:nvPicPr>
          <p:cNvPr id="8" name="Picture 11" descr="A picture containing LEGO, design, art, illustration&#10;&#10;Description automatically generated with medium confidence">
            <a:extLst>
              <a:ext uri="{FF2B5EF4-FFF2-40B4-BE49-F238E27FC236}">
                <a16:creationId xmlns:a16="http://schemas.microsoft.com/office/drawing/2014/main" id="{503B4C9B-DE49-9B54-F865-6A48160223B2}"/>
              </a:ext>
            </a:extLst>
          </p:cNvPr>
          <p:cNvPicPr>
            <a:picLocks noChangeAspect="1"/>
          </p:cNvPicPr>
          <p:nvPr/>
        </p:nvPicPr>
        <p:blipFill rotWithShape="1">
          <a:blip r:embed="rId4">
            <a:extLst>
              <a:ext uri="{28A0092B-C50C-407E-A947-70E740481C1C}">
                <a14:useLocalDpi xmlns:a14="http://schemas.microsoft.com/office/drawing/2010/main" val="0"/>
              </a:ext>
            </a:extLst>
          </a:blip>
          <a:srcRect l="4629" r="36574" b="19476"/>
          <a:stretch/>
        </p:blipFill>
        <p:spPr>
          <a:xfrm>
            <a:off x="10299740" y="1412908"/>
            <a:ext cx="1959263" cy="4472180"/>
          </a:xfrm>
          <a:prstGeom prst="rect">
            <a:avLst/>
          </a:prstGeom>
        </p:spPr>
      </p:pic>
      <p:pic>
        <p:nvPicPr>
          <p:cNvPr id="9" name="Immagine 8" descr="Immagine che contiene fiore, testo, arte&#10;&#10;Descrizione generata automaticamente">
            <a:extLst>
              <a:ext uri="{FF2B5EF4-FFF2-40B4-BE49-F238E27FC236}">
                <a16:creationId xmlns:a16="http://schemas.microsoft.com/office/drawing/2014/main" id="{82882FF0-05BC-A73C-B1AF-046BA03429D8}"/>
              </a:ext>
            </a:extLst>
          </p:cNvPr>
          <p:cNvPicPr>
            <a:picLocks noChangeAspect="1"/>
          </p:cNvPicPr>
          <p:nvPr/>
        </p:nvPicPr>
        <p:blipFill>
          <a:blip r:embed="rId5"/>
          <a:stretch>
            <a:fillRect/>
          </a:stretch>
        </p:blipFill>
        <p:spPr>
          <a:xfrm>
            <a:off x="7507106" y="1310879"/>
            <a:ext cx="2434153" cy="2136701"/>
          </a:xfrm>
          <a:prstGeom prst="rect">
            <a:avLst/>
          </a:prstGeom>
        </p:spPr>
      </p:pic>
      <p:sp>
        <p:nvSpPr>
          <p:cNvPr id="10" name="TextBox 12">
            <a:extLst>
              <a:ext uri="{FF2B5EF4-FFF2-40B4-BE49-F238E27FC236}">
                <a16:creationId xmlns:a16="http://schemas.microsoft.com/office/drawing/2014/main" id="{42AD91C4-3A74-59E9-402B-DE1E9694EE20}"/>
              </a:ext>
            </a:extLst>
          </p:cNvPr>
          <p:cNvSpPr txBox="1"/>
          <p:nvPr/>
        </p:nvSpPr>
        <p:spPr>
          <a:xfrm>
            <a:off x="10134600" y="1458802"/>
            <a:ext cx="2057400" cy="830997"/>
          </a:xfrm>
          <a:prstGeom prst="rect">
            <a:avLst/>
          </a:prstGeom>
          <a:noFill/>
        </p:spPr>
        <p:txBody>
          <a:bodyPr wrap="square" rtlCol="0">
            <a:spAutoFit/>
          </a:bodyPr>
          <a:lstStyle/>
          <a:p>
            <a:r>
              <a:rPr lang="it-IT" sz="1600" i="1" dirty="0">
                <a:solidFill>
                  <a:srgbClr val="0070C0"/>
                </a:solidFill>
                <a:latin typeface="Arial" panose="020B0604020202020204" pitchFamily="34" charset="0"/>
                <a:cs typeface="Arial" panose="020B0604020202020204" pitchFamily="34" charset="0"/>
              </a:rPr>
              <a:t>Draft of </a:t>
            </a:r>
            <a:r>
              <a:rPr lang="it-IT" sz="1600" i="1" dirty="0" err="1">
                <a:solidFill>
                  <a:srgbClr val="0070C0"/>
                </a:solidFill>
                <a:latin typeface="Arial" panose="020B0604020202020204" pitchFamily="34" charset="0"/>
                <a:cs typeface="Arial" panose="020B0604020202020204" pitchFamily="34" charset="0"/>
              </a:rPr>
              <a:t>Variable</a:t>
            </a:r>
            <a:r>
              <a:rPr lang="it-IT" sz="1600" i="1" dirty="0">
                <a:solidFill>
                  <a:srgbClr val="0070C0"/>
                </a:solidFill>
                <a:latin typeface="Arial" panose="020B0604020202020204" pitchFamily="34" charset="0"/>
                <a:cs typeface="Arial" panose="020B0604020202020204" pitchFamily="34" charset="0"/>
              </a:rPr>
              <a:t> Temperature system for small coils test</a:t>
            </a:r>
            <a:endParaRPr lang="en-GB" sz="1600" i="1" dirty="0">
              <a:solidFill>
                <a:srgbClr val="0070C0"/>
              </a:solidFill>
              <a:latin typeface="Arial" panose="020B0604020202020204" pitchFamily="34" charset="0"/>
              <a:cs typeface="Arial" panose="020B0604020202020204" pitchFamily="34" charset="0"/>
            </a:endParaRPr>
          </a:p>
        </p:txBody>
      </p:sp>
      <p:pic>
        <p:nvPicPr>
          <p:cNvPr id="13" name="Immagine 12" descr="Immagine che contiene arte, Policromia, Elementi grafici&#10;&#10;Descrizione generata automaticamente">
            <a:extLst>
              <a:ext uri="{FF2B5EF4-FFF2-40B4-BE49-F238E27FC236}">
                <a16:creationId xmlns:a16="http://schemas.microsoft.com/office/drawing/2014/main" id="{9E725E88-DAF5-2204-AD01-998B67C31D99}"/>
              </a:ext>
            </a:extLst>
          </p:cNvPr>
          <p:cNvPicPr>
            <a:picLocks noChangeAspect="1"/>
          </p:cNvPicPr>
          <p:nvPr/>
        </p:nvPicPr>
        <p:blipFill rotWithShape="1">
          <a:blip r:embed="rId6"/>
          <a:srcRect r="34362" b="37002"/>
          <a:stretch/>
        </p:blipFill>
        <p:spPr>
          <a:xfrm>
            <a:off x="2468656" y="5576217"/>
            <a:ext cx="2023470" cy="1170698"/>
          </a:xfrm>
          <a:prstGeom prst="rect">
            <a:avLst/>
          </a:prstGeom>
        </p:spPr>
      </p:pic>
    </p:spTree>
    <p:extLst>
      <p:ext uri="{BB962C8B-B14F-4D97-AF65-F5344CB8AC3E}">
        <p14:creationId xmlns:p14="http://schemas.microsoft.com/office/powerpoint/2010/main" val="1481670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14860E-A35A-E05D-0973-0ECF438D70DD}"/>
              </a:ext>
            </a:extLst>
          </p:cNvPr>
          <p:cNvSpPr>
            <a:spLocks noGrp="1"/>
          </p:cNvSpPr>
          <p:nvPr>
            <p:ph type="title"/>
          </p:nvPr>
        </p:nvSpPr>
        <p:spPr/>
        <p:txBody>
          <a:bodyPr/>
          <a:lstStyle/>
          <a:p>
            <a:r>
              <a:rPr lang="it-IT" dirty="0"/>
              <a:t>RF test station</a:t>
            </a:r>
          </a:p>
        </p:txBody>
      </p:sp>
      <p:sp>
        <p:nvSpPr>
          <p:cNvPr id="3" name="Segnaposto contenuto 2">
            <a:extLst>
              <a:ext uri="{FF2B5EF4-FFF2-40B4-BE49-F238E27FC236}">
                <a16:creationId xmlns:a16="http://schemas.microsoft.com/office/drawing/2014/main" id="{DE3C4FD1-6F2D-0E8E-C1E4-0E06F0D40697}"/>
              </a:ext>
            </a:extLst>
          </p:cNvPr>
          <p:cNvSpPr>
            <a:spLocks noGrp="1"/>
          </p:cNvSpPr>
          <p:nvPr>
            <p:ph idx="1"/>
          </p:nvPr>
        </p:nvSpPr>
        <p:spPr>
          <a:xfrm>
            <a:off x="838200" y="1571256"/>
            <a:ext cx="10515600" cy="1906403"/>
          </a:xfrm>
        </p:spPr>
        <p:txBody>
          <a:bodyPr>
            <a:normAutofit/>
          </a:bodyPr>
          <a:lstStyle/>
          <a:p>
            <a:r>
              <a:rPr lang="it-IT" dirty="0"/>
              <a:t>Select and validate a </a:t>
            </a:r>
            <a:r>
              <a:rPr lang="it-IT" dirty="0" err="1"/>
              <a:t>technology</a:t>
            </a:r>
            <a:r>
              <a:rPr lang="it-IT" dirty="0"/>
              <a:t> and design options</a:t>
            </a:r>
          </a:p>
          <a:p>
            <a:r>
              <a:rPr lang="it-IT" dirty="0"/>
              <a:t>Design and </a:t>
            </a:r>
            <a:r>
              <a:rPr lang="it-IT" dirty="0" err="1"/>
              <a:t>commission</a:t>
            </a:r>
            <a:r>
              <a:rPr lang="it-IT" dirty="0"/>
              <a:t> a </a:t>
            </a:r>
            <a:r>
              <a:rPr lang="it-IT" dirty="0" err="1"/>
              <a:t>real</a:t>
            </a:r>
            <a:r>
              <a:rPr lang="it-IT" dirty="0"/>
              <a:t> size </a:t>
            </a:r>
            <a:r>
              <a:rPr lang="it-IT" dirty="0" err="1"/>
              <a:t>cell</a:t>
            </a:r>
            <a:r>
              <a:rPr lang="it-IT" dirty="0"/>
              <a:t>-like </a:t>
            </a:r>
            <a:r>
              <a:rPr lang="it-IT" dirty="0" err="1"/>
              <a:t>magnetic</a:t>
            </a:r>
            <a:r>
              <a:rPr lang="it-IT" dirty="0"/>
              <a:t> system </a:t>
            </a:r>
          </a:p>
          <a:p>
            <a:r>
              <a:rPr lang="it-IT" dirty="0" err="1"/>
              <a:t>Synergy</a:t>
            </a:r>
            <a:r>
              <a:rPr lang="it-IT" dirty="0"/>
              <a:t> </a:t>
            </a:r>
            <a:r>
              <a:rPr lang="it-IT" dirty="0" err="1"/>
              <a:t>between</a:t>
            </a:r>
            <a:r>
              <a:rPr lang="it-IT" dirty="0"/>
              <a:t> </a:t>
            </a:r>
            <a:r>
              <a:rPr lang="it-IT" dirty="0" err="1"/>
              <a:t>two</a:t>
            </a:r>
            <a:r>
              <a:rPr lang="it-IT" dirty="0"/>
              <a:t> </a:t>
            </a:r>
            <a:r>
              <a:rPr lang="it-IT" dirty="0" err="1"/>
              <a:t>WPs</a:t>
            </a:r>
            <a:endParaRPr lang="it-IT" dirty="0"/>
          </a:p>
        </p:txBody>
      </p:sp>
      <p:sp>
        <p:nvSpPr>
          <p:cNvPr id="4" name="Segnaposto data 3">
            <a:extLst>
              <a:ext uri="{FF2B5EF4-FFF2-40B4-BE49-F238E27FC236}">
                <a16:creationId xmlns:a16="http://schemas.microsoft.com/office/drawing/2014/main" id="{25E0BC29-9E19-1CBB-C0D1-50C4C6F200B6}"/>
              </a:ext>
            </a:extLst>
          </p:cNvPr>
          <p:cNvSpPr>
            <a:spLocks noGrp="1"/>
          </p:cNvSpPr>
          <p:nvPr>
            <p:ph type="dt" sz="half" idx="10"/>
          </p:nvPr>
        </p:nvSpPr>
        <p:spPr/>
        <p:txBody>
          <a:bodyPr/>
          <a:lstStyle/>
          <a:p>
            <a:r>
              <a:rPr lang="en-US"/>
              <a:t>7/19/23</a:t>
            </a:r>
            <a:endParaRPr lang="en-GB" dirty="0"/>
          </a:p>
        </p:txBody>
      </p:sp>
      <p:sp>
        <p:nvSpPr>
          <p:cNvPr id="5" name="Segnaposto piè di pagina 4">
            <a:extLst>
              <a:ext uri="{FF2B5EF4-FFF2-40B4-BE49-F238E27FC236}">
                <a16:creationId xmlns:a16="http://schemas.microsoft.com/office/drawing/2014/main" id="{E6155046-0EF4-D840-91E5-04EA700F1EAD}"/>
              </a:ext>
            </a:extLst>
          </p:cNvPr>
          <p:cNvSpPr>
            <a:spLocks noGrp="1"/>
          </p:cNvSpPr>
          <p:nvPr>
            <p:ph type="ftr" sz="quarter" idx="11"/>
          </p:nvPr>
        </p:nvSpPr>
        <p:spPr/>
        <p:txBody>
          <a:bodyPr/>
          <a:lstStyle/>
          <a:p>
            <a:r>
              <a:rPr lang="en-GB"/>
              <a:t>S. Gourlay IMCC Summary - MDP General Meeting</a:t>
            </a:r>
            <a:endParaRPr lang="en-GB" dirty="0"/>
          </a:p>
        </p:txBody>
      </p:sp>
      <p:sp>
        <p:nvSpPr>
          <p:cNvPr id="6" name="Segnaposto numero diapositiva 5">
            <a:extLst>
              <a:ext uri="{FF2B5EF4-FFF2-40B4-BE49-F238E27FC236}">
                <a16:creationId xmlns:a16="http://schemas.microsoft.com/office/drawing/2014/main" id="{8AFE100A-B37E-0F26-B4AA-C9DD1DDA41DC}"/>
              </a:ext>
            </a:extLst>
          </p:cNvPr>
          <p:cNvSpPr>
            <a:spLocks noGrp="1"/>
          </p:cNvSpPr>
          <p:nvPr>
            <p:ph type="sldNum" sz="quarter" idx="12"/>
          </p:nvPr>
        </p:nvSpPr>
        <p:spPr/>
        <p:txBody>
          <a:bodyPr/>
          <a:lstStyle/>
          <a:p>
            <a:fld id="{A16AB2F8-5338-F742-A59E-35F5B82165E6}" type="slidenum">
              <a:rPr lang="en-GB" smtClean="0"/>
              <a:pPr/>
              <a:t>27</a:t>
            </a:fld>
            <a:endParaRPr lang="en-GB" dirty="0"/>
          </a:p>
        </p:txBody>
      </p:sp>
      <p:sp>
        <p:nvSpPr>
          <p:cNvPr id="7" name="CasellaDiTesto 6">
            <a:extLst>
              <a:ext uri="{FF2B5EF4-FFF2-40B4-BE49-F238E27FC236}">
                <a16:creationId xmlns:a16="http://schemas.microsoft.com/office/drawing/2014/main" id="{FA02BB5B-5225-500E-D9B9-73622A454C65}"/>
              </a:ext>
            </a:extLst>
          </p:cNvPr>
          <p:cNvSpPr txBox="1"/>
          <p:nvPr/>
        </p:nvSpPr>
        <p:spPr>
          <a:xfrm>
            <a:off x="1026382" y="3808937"/>
            <a:ext cx="3969228" cy="1384995"/>
          </a:xfrm>
          <a:prstGeom prst="rect">
            <a:avLst/>
          </a:prstGeom>
          <a:noFill/>
        </p:spPr>
        <p:txBody>
          <a:bodyPr wrap="none" rtlCol="0">
            <a:spAutoFit/>
          </a:bodyPr>
          <a:lstStyle/>
          <a:p>
            <a:pPr algn="l"/>
            <a:r>
              <a:rPr lang="it-IT" sz="2800" dirty="0">
                <a:solidFill>
                  <a:schemeClr val="accent1"/>
                </a:solidFill>
                <a:latin typeface="Arial" panose="020B0604020202020204" pitchFamily="34" charset="0"/>
                <a:cs typeface="Arial" panose="020B0604020202020204" pitchFamily="34" charset="0"/>
              </a:rPr>
              <a:t>600 mm RT bore for RF</a:t>
            </a:r>
          </a:p>
          <a:p>
            <a:pPr algn="l"/>
            <a:r>
              <a:rPr lang="it-IT" sz="2800" dirty="0">
                <a:solidFill>
                  <a:schemeClr val="accent1"/>
                </a:solidFill>
                <a:latin typeface="Arial" panose="020B0604020202020204" pitchFamily="34" charset="0"/>
                <a:cs typeface="Arial" panose="020B0604020202020204" pitchFamily="34" charset="0"/>
              </a:rPr>
              <a:t>7 T (to 10 T) </a:t>
            </a:r>
          </a:p>
          <a:p>
            <a:pPr algn="l"/>
            <a:r>
              <a:rPr lang="it-IT" sz="2800" dirty="0">
                <a:solidFill>
                  <a:schemeClr val="accent1"/>
                </a:solidFill>
                <a:latin typeface="Arial" panose="020B0604020202020204" pitchFamily="34" charset="0"/>
                <a:cs typeface="Arial" panose="020B0604020202020204" pitchFamily="34" charset="0"/>
              </a:rPr>
              <a:t>+- 5 Tons range </a:t>
            </a:r>
            <a:r>
              <a:rPr lang="it-IT" sz="2800" dirty="0" err="1">
                <a:solidFill>
                  <a:schemeClr val="accent1"/>
                </a:solidFill>
                <a:latin typeface="Arial" panose="020B0604020202020204" pitchFamily="34" charset="0"/>
                <a:cs typeface="Arial" panose="020B0604020202020204" pitchFamily="34" charset="0"/>
              </a:rPr>
              <a:t>forces</a:t>
            </a:r>
            <a:endParaRPr lang="it-IT" sz="2800" dirty="0">
              <a:solidFill>
                <a:schemeClr val="accent1"/>
              </a:solidFill>
              <a:latin typeface="Arial" panose="020B0604020202020204" pitchFamily="34" charset="0"/>
              <a:cs typeface="Arial" panose="020B0604020202020204" pitchFamily="34" charset="0"/>
            </a:endParaRPr>
          </a:p>
        </p:txBody>
      </p:sp>
      <p:pic>
        <p:nvPicPr>
          <p:cNvPr id="8" name="Picture 8" descr="A picture containing LEGO&#10;&#10;Description automatically generated">
            <a:extLst>
              <a:ext uri="{FF2B5EF4-FFF2-40B4-BE49-F238E27FC236}">
                <a16:creationId xmlns:a16="http://schemas.microsoft.com/office/drawing/2014/main" id="{17206303-8C8D-7956-85F4-FE91208E5931}"/>
              </a:ext>
            </a:extLst>
          </p:cNvPr>
          <p:cNvPicPr>
            <a:picLocks noChangeAspect="1"/>
          </p:cNvPicPr>
          <p:nvPr/>
        </p:nvPicPr>
        <p:blipFill rotWithShape="1">
          <a:blip r:embed="rId2"/>
          <a:srcRect l="13299" t="12532" r="18337" b="13339"/>
          <a:stretch/>
        </p:blipFill>
        <p:spPr>
          <a:xfrm>
            <a:off x="7174785" y="2852768"/>
            <a:ext cx="4023336" cy="3490076"/>
          </a:xfrm>
          <a:prstGeom prst="rect">
            <a:avLst/>
          </a:prstGeom>
        </p:spPr>
      </p:pic>
      <p:sp>
        <p:nvSpPr>
          <p:cNvPr id="9" name="TextBox 23">
            <a:extLst>
              <a:ext uri="{FF2B5EF4-FFF2-40B4-BE49-F238E27FC236}">
                <a16:creationId xmlns:a16="http://schemas.microsoft.com/office/drawing/2014/main" id="{2D978A39-4854-EBB7-D5DE-0F866D48533F}"/>
              </a:ext>
            </a:extLst>
          </p:cNvPr>
          <p:cNvSpPr txBox="1"/>
          <p:nvPr/>
        </p:nvSpPr>
        <p:spPr>
          <a:xfrm>
            <a:off x="7480278" y="6084869"/>
            <a:ext cx="1590500" cy="369332"/>
          </a:xfrm>
          <a:prstGeom prst="rect">
            <a:avLst/>
          </a:prstGeom>
          <a:noFill/>
        </p:spPr>
        <p:txBody>
          <a:bodyPr wrap="none" rtlCol="0">
            <a:spAutoFit/>
          </a:bodyPr>
          <a:lstStyle/>
          <a:p>
            <a:pPr algn="l"/>
            <a:r>
              <a:rPr lang="en-US" dirty="0">
                <a:solidFill>
                  <a:srgbClr val="C83964"/>
                </a:solidFill>
                <a:latin typeface="Arial" panose="020B0604020202020204" pitchFamily="34" charset="0"/>
                <a:cs typeface="Arial" panose="020B0604020202020204" pitchFamily="34" charset="0"/>
              </a:rPr>
              <a:t>SC HTS coils</a:t>
            </a:r>
          </a:p>
        </p:txBody>
      </p:sp>
      <p:cxnSp>
        <p:nvCxnSpPr>
          <p:cNvPr id="10" name="Straight Arrow Connector 24">
            <a:extLst>
              <a:ext uri="{FF2B5EF4-FFF2-40B4-BE49-F238E27FC236}">
                <a16:creationId xmlns:a16="http://schemas.microsoft.com/office/drawing/2014/main" id="{258644AD-984F-C0C1-579B-F5DD1438F951}"/>
              </a:ext>
            </a:extLst>
          </p:cNvPr>
          <p:cNvCxnSpPr>
            <a:cxnSpLocks/>
          </p:cNvCxnSpPr>
          <p:nvPr/>
        </p:nvCxnSpPr>
        <p:spPr>
          <a:xfrm flipV="1">
            <a:off x="8421607" y="5193932"/>
            <a:ext cx="398218" cy="884701"/>
          </a:xfrm>
          <a:prstGeom prst="straightConnector1">
            <a:avLst/>
          </a:prstGeom>
          <a:ln w="381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28">
            <a:extLst>
              <a:ext uri="{FF2B5EF4-FFF2-40B4-BE49-F238E27FC236}">
                <a16:creationId xmlns:a16="http://schemas.microsoft.com/office/drawing/2014/main" id="{6FB06C75-DF05-A316-1B24-159A273676F1}"/>
              </a:ext>
            </a:extLst>
          </p:cNvPr>
          <p:cNvSpPr txBox="1"/>
          <p:nvPr/>
        </p:nvSpPr>
        <p:spPr>
          <a:xfrm>
            <a:off x="10594459" y="2622045"/>
            <a:ext cx="1300421" cy="646331"/>
          </a:xfrm>
          <a:prstGeom prst="rect">
            <a:avLst/>
          </a:prstGeom>
          <a:noFill/>
        </p:spPr>
        <p:txBody>
          <a:bodyPr wrap="none" rtlCol="0">
            <a:spAutoFit/>
          </a:bodyPr>
          <a:lstStyle/>
          <a:p>
            <a:pPr algn="l"/>
            <a:r>
              <a:rPr lang="en-US" dirty="0">
                <a:solidFill>
                  <a:schemeClr val="tx2">
                    <a:lumMod val="60000"/>
                    <a:lumOff val="40000"/>
                  </a:schemeClr>
                </a:solidFill>
                <a:latin typeface="Arial" panose="020B0604020202020204" pitchFamily="34" charset="0"/>
                <a:cs typeface="Arial" panose="020B0604020202020204" pitchFamily="34" charset="0"/>
              </a:rPr>
              <a:t>Two stage </a:t>
            </a:r>
          </a:p>
          <a:p>
            <a:pPr algn="l"/>
            <a:r>
              <a:rPr lang="en-US" dirty="0">
                <a:solidFill>
                  <a:schemeClr val="tx2">
                    <a:lumMod val="60000"/>
                    <a:lumOff val="40000"/>
                  </a:schemeClr>
                </a:solidFill>
                <a:latin typeface="Arial" panose="020B0604020202020204" pitchFamily="34" charset="0"/>
                <a:cs typeface="Arial" panose="020B0604020202020204" pitchFamily="34" charset="0"/>
              </a:rPr>
              <a:t>cryocooler</a:t>
            </a:r>
          </a:p>
        </p:txBody>
      </p:sp>
      <p:cxnSp>
        <p:nvCxnSpPr>
          <p:cNvPr id="13" name="Straight Arrow Connector 33">
            <a:extLst>
              <a:ext uri="{FF2B5EF4-FFF2-40B4-BE49-F238E27FC236}">
                <a16:creationId xmlns:a16="http://schemas.microsoft.com/office/drawing/2014/main" id="{53DBB6BA-CFD1-BC34-E913-6A7CABDB1AD7}"/>
              </a:ext>
            </a:extLst>
          </p:cNvPr>
          <p:cNvCxnSpPr>
            <a:cxnSpLocks/>
          </p:cNvCxnSpPr>
          <p:nvPr/>
        </p:nvCxnSpPr>
        <p:spPr>
          <a:xfrm flipH="1">
            <a:off x="10197687" y="3781948"/>
            <a:ext cx="532516" cy="288430"/>
          </a:xfrm>
          <a:prstGeom prst="straightConnector1">
            <a:avLst/>
          </a:prstGeom>
          <a:ln w="38100">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sp>
        <p:nvSpPr>
          <p:cNvPr id="14" name="TextBox 35">
            <a:extLst>
              <a:ext uri="{FF2B5EF4-FFF2-40B4-BE49-F238E27FC236}">
                <a16:creationId xmlns:a16="http://schemas.microsoft.com/office/drawing/2014/main" id="{D27BDD8A-E415-0B51-DDF6-FA6BFEA5F869}"/>
              </a:ext>
            </a:extLst>
          </p:cNvPr>
          <p:cNvSpPr txBox="1"/>
          <p:nvPr/>
        </p:nvSpPr>
        <p:spPr>
          <a:xfrm>
            <a:off x="10672178" y="5592909"/>
            <a:ext cx="1207565" cy="646331"/>
          </a:xfrm>
          <a:prstGeom prst="rect">
            <a:avLst/>
          </a:prstGeom>
          <a:noFill/>
        </p:spPr>
        <p:txBody>
          <a:bodyPr wrap="square" rtlCol="0">
            <a:spAutoFit/>
          </a:bodyPr>
          <a:lstStyle/>
          <a:p>
            <a:pPr algn="l"/>
            <a:r>
              <a:rPr lang="en-US" dirty="0">
                <a:solidFill>
                  <a:schemeClr val="tx2">
                    <a:lumMod val="75000"/>
                  </a:schemeClr>
                </a:solidFill>
                <a:latin typeface="Arial" panose="020B0604020202020204" pitchFamily="34" charset="0"/>
                <a:cs typeface="Arial" panose="020B0604020202020204" pitchFamily="34" charset="0"/>
              </a:rPr>
              <a:t>Vacuum vessel</a:t>
            </a:r>
          </a:p>
        </p:txBody>
      </p:sp>
      <p:cxnSp>
        <p:nvCxnSpPr>
          <p:cNvPr id="15" name="Straight Arrow Connector 36">
            <a:extLst>
              <a:ext uri="{FF2B5EF4-FFF2-40B4-BE49-F238E27FC236}">
                <a16:creationId xmlns:a16="http://schemas.microsoft.com/office/drawing/2014/main" id="{1C4F43A8-3A03-3ADA-FFF4-3914902F3B11}"/>
              </a:ext>
            </a:extLst>
          </p:cNvPr>
          <p:cNvCxnSpPr>
            <a:cxnSpLocks/>
          </p:cNvCxnSpPr>
          <p:nvPr/>
        </p:nvCxnSpPr>
        <p:spPr>
          <a:xfrm flipH="1" flipV="1">
            <a:off x="10078626" y="5665909"/>
            <a:ext cx="515833" cy="250166"/>
          </a:xfrm>
          <a:prstGeom prst="straightConnector1">
            <a:avLst/>
          </a:prstGeom>
          <a:ln w="38100">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sp>
        <p:nvSpPr>
          <p:cNvPr id="16" name="TextBox 37">
            <a:extLst>
              <a:ext uri="{FF2B5EF4-FFF2-40B4-BE49-F238E27FC236}">
                <a16:creationId xmlns:a16="http://schemas.microsoft.com/office/drawing/2014/main" id="{32A456C3-7F63-3C37-4110-552994D9A4F8}"/>
              </a:ext>
            </a:extLst>
          </p:cNvPr>
          <p:cNvSpPr txBox="1"/>
          <p:nvPr/>
        </p:nvSpPr>
        <p:spPr>
          <a:xfrm>
            <a:off x="5911051" y="3159868"/>
            <a:ext cx="1610681" cy="646331"/>
          </a:xfrm>
          <a:prstGeom prst="rect">
            <a:avLst/>
          </a:prstGeom>
          <a:noFill/>
        </p:spPr>
        <p:txBody>
          <a:bodyPr wrap="square" rtlCol="0">
            <a:spAutoFit/>
          </a:bodyPr>
          <a:lstStyle/>
          <a:p>
            <a:pPr algn="l"/>
            <a:r>
              <a:rPr lang="en-US" dirty="0">
                <a:solidFill>
                  <a:srgbClr val="C83964"/>
                </a:solidFill>
                <a:latin typeface="Arial" panose="020B0604020202020204" pitchFamily="34" charset="0"/>
                <a:cs typeface="Arial" panose="020B0604020202020204" pitchFamily="34" charset="0"/>
              </a:rPr>
              <a:t>Coil support structure</a:t>
            </a:r>
          </a:p>
        </p:txBody>
      </p:sp>
      <p:cxnSp>
        <p:nvCxnSpPr>
          <p:cNvPr id="17" name="Straight Arrow Connector 39">
            <a:extLst>
              <a:ext uri="{FF2B5EF4-FFF2-40B4-BE49-F238E27FC236}">
                <a16:creationId xmlns:a16="http://schemas.microsoft.com/office/drawing/2014/main" id="{2D793B1A-8A9E-42A4-4F1B-317BCBAE2C26}"/>
              </a:ext>
            </a:extLst>
          </p:cNvPr>
          <p:cNvCxnSpPr>
            <a:cxnSpLocks/>
          </p:cNvCxnSpPr>
          <p:nvPr/>
        </p:nvCxnSpPr>
        <p:spPr>
          <a:xfrm>
            <a:off x="7174049" y="3656267"/>
            <a:ext cx="594232" cy="210698"/>
          </a:xfrm>
          <a:prstGeom prst="straightConnector1">
            <a:avLst/>
          </a:prstGeom>
          <a:ln w="381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40">
            <a:extLst>
              <a:ext uri="{FF2B5EF4-FFF2-40B4-BE49-F238E27FC236}">
                <a16:creationId xmlns:a16="http://schemas.microsoft.com/office/drawing/2014/main" id="{BD8987DB-8D89-06DA-8C29-65EF9B9A58EC}"/>
              </a:ext>
            </a:extLst>
          </p:cNvPr>
          <p:cNvSpPr txBox="1"/>
          <p:nvPr/>
        </p:nvSpPr>
        <p:spPr>
          <a:xfrm>
            <a:off x="5238871" y="5142689"/>
            <a:ext cx="2168443" cy="523220"/>
          </a:xfrm>
          <a:prstGeom prst="rect">
            <a:avLst/>
          </a:prstGeom>
          <a:noFill/>
        </p:spPr>
        <p:txBody>
          <a:bodyPr wrap="square" rtlCol="0">
            <a:spAutoFit/>
          </a:bodyPr>
          <a:lstStyle/>
          <a:p>
            <a:pPr algn="l"/>
            <a:r>
              <a:rPr lang="en-US" sz="1400" dirty="0">
                <a:solidFill>
                  <a:schemeClr val="tx2">
                    <a:lumMod val="75000"/>
                  </a:schemeClr>
                </a:solidFill>
                <a:latin typeface="Arial" panose="020B0604020202020204" pitchFamily="34" charset="0"/>
                <a:cs typeface="Arial" panose="020B0604020202020204" pitchFamily="34" charset="0"/>
              </a:rPr>
              <a:t>Tie rods for repulsion and compression forces</a:t>
            </a:r>
          </a:p>
        </p:txBody>
      </p:sp>
      <p:cxnSp>
        <p:nvCxnSpPr>
          <p:cNvPr id="19" name="Straight Arrow Connector 42">
            <a:extLst>
              <a:ext uri="{FF2B5EF4-FFF2-40B4-BE49-F238E27FC236}">
                <a16:creationId xmlns:a16="http://schemas.microsoft.com/office/drawing/2014/main" id="{6E765B94-0CDC-7C97-25BD-0BB64D04172E}"/>
              </a:ext>
            </a:extLst>
          </p:cNvPr>
          <p:cNvCxnSpPr>
            <a:cxnSpLocks/>
          </p:cNvCxnSpPr>
          <p:nvPr/>
        </p:nvCxnSpPr>
        <p:spPr>
          <a:xfrm flipV="1">
            <a:off x="7214191" y="4922708"/>
            <a:ext cx="956463" cy="432913"/>
          </a:xfrm>
          <a:prstGeom prst="straightConnector1">
            <a:avLst/>
          </a:prstGeom>
          <a:ln w="381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31">
            <a:extLst>
              <a:ext uri="{FF2B5EF4-FFF2-40B4-BE49-F238E27FC236}">
                <a16:creationId xmlns:a16="http://schemas.microsoft.com/office/drawing/2014/main" id="{15C25D9E-F5CC-9362-D552-63E793EBD284}"/>
              </a:ext>
            </a:extLst>
          </p:cNvPr>
          <p:cNvSpPr txBox="1"/>
          <p:nvPr/>
        </p:nvSpPr>
        <p:spPr>
          <a:xfrm>
            <a:off x="10767678" y="3409333"/>
            <a:ext cx="1321541" cy="646331"/>
          </a:xfrm>
          <a:prstGeom prst="rect">
            <a:avLst/>
          </a:prstGeom>
          <a:noFill/>
        </p:spPr>
        <p:txBody>
          <a:bodyPr wrap="square" rtlCol="0">
            <a:spAutoFit/>
          </a:bodyPr>
          <a:lstStyle/>
          <a:p>
            <a:pPr algn="l"/>
            <a:r>
              <a:rPr lang="en-US" dirty="0">
                <a:solidFill>
                  <a:schemeClr val="tx2">
                    <a:lumMod val="75000"/>
                  </a:schemeClr>
                </a:solidFill>
                <a:latin typeface="Arial" panose="020B0604020202020204" pitchFamily="34" charset="0"/>
                <a:cs typeface="Arial" panose="020B0604020202020204" pitchFamily="34" charset="0"/>
              </a:rPr>
              <a:t>Thermal shield</a:t>
            </a:r>
          </a:p>
        </p:txBody>
      </p:sp>
      <p:sp>
        <p:nvSpPr>
          <p:cNvPr id="26" name="TextBox 35">
            <a:extLst>
              <a:ext uri="{FF2B5EF4-FFF2-40B4-BE49-F238E27FC236}">
                <a16:creationId xmlns:a16="http://schemas.microsoft.com/office/drawing/2014/main" id="{2A628C56-1E83-C460-C059-82A73EC5661E}"/>
              </a:ext>
            </a:extLst>
          </p:cNvPr>
          <p:cNvSpPr txBox="1"/>
          <p:nvPr/>
        </p:nvSpPr>
        <p:spPr>
          <a:xfrm>
            <a:off x="5893043" y="4251189"/>
            <a:ext cx="1442947" cy="369332"/>
          </a:xfrm>
          <a:prstGeom prst="rect">
            <a:avLst/>
          </a:prstGeom>
          <a:noFill/>
        </p:spPr>
        <p:txBody>
          <a:bodyPr wrap="square" rtlCol="0">
            <a:spAutoFit/>
          </a:bodyPr>
          <a:lstStyle/>
          <a:p>
            <a:pPr algn="l"/>
            <a:r>
              <a:rPr lang="en-US" dirty="0">
                <a:solidFill>
                  <a:schemeClr val="tx2">
                    <a:lumMod val="75000"/>
                  </a:schemeClr>
                </a:solidFill>
                <a:latin typeface="Arial" panose="020B0604020202020204" pitchFamily="34" charset="0"/>
                <a:cs typeface="Arial" panose="020B0604020202020204" pitchFamily="34" charset="0"/>
              </a:rPr>
              <a:t>RF cavity</a:t>
            </a:r>
          </a:p>
        </p:txBody>
      </p:sp>
      <p:cxnSp>
        <p:nvCxnSpPr>
          <p:cNvPr id="27" name="Straight Arrow Connector 36">
            <a:extLst>
              <a:ext uri="{FF2B5EF4-FFF2-40B4-BE49-F238E27FC236}">
                <a16:creationId xmlns:a16="http://schemas.microsoft.com/office/drawing/2014/main" id="{6C033FAC-A5D9-34FF-1421-7BBD4C855FA8}"/>
              </a:ext>
            </a:extLst>
          </p:cNvPr>
          <p:cNvCxnSpPr>
            <a:cxnSpLocks/>
          </p:cNvCxnSpPr>
          <p:nvPr/>
        </p:nvCxnSpPr>
        <p:spPr>
          <a:xfrm flipV="1">
            <a:off x="7102549" y="4379070"/>
            <a:ext cx="1198638" cy="65340"/>
          </a:xfrm>
          <a:prstGeom prst="straightConnector1">
            <a:avLst/>
          </a:prstGeom>
          <a:ln w="38100">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sp>
        <p:nvSpPr>
          <p:cNvPr id="23" name="CasellaDiTesto 22">
            <a:extLst>
              <a:ext uri="{FF2B5EF4-FFF2-40B4-BE49-F238E27FC236}">
                <a16:creationId xmlns:a16="http://schemas.microsoft.com/office/drawing/2014/main" id="{01B5B20B-3C49-4377-8984-CA7CFE5F056C}"/>
              </a:ext>
            </a:extLst>
          </p:cNvPr>
          <p:cNvSpPr txBox="1"/>
          <p:nvPr/>
        </p:nvSpPr>
        <p:spPr>
          <a:xfrm>
            <a:off x="3723976" y="5812346"/>
            <a:ext cx="3378573" cy="707886"/>
          </a:xfrm>
          <a:prstGeom prst="rect">
            <a:avLst/>
          </a:prstGeom>
          <a:noFill/>
        </p:spPr>
        <p:txBody>
          <a:bodyPr wrap="square">
            <a:spAutoFit/>
          </a:bodyPr>
          <a:lstStyle/>
          <a:p>
            <a:pPr algn="l"/>
            <a:r>
              <a:rPr lang="en-US" sz="1000" dirty="0">
                <a:latin typeface="Montserrat" panose="00000500000000000000" pitchFamily="2" charset="0"/>
              </a:rPr>
              <a:t>Sc magnet/cryostat sketch by M. </a:t>
            </a:r>
            <a:r>
              <a:rPr lang="en-US" sz="1000" dirty="0" err="1">
                <a:latin typeface="Montserrat" panose="00000500000000000000" pitchFamily="2" charset="0"/>
              </a:rPr>
              <a:t>Castoldi</a:t>
            </a:r>
            <a:r>
              <a:rPr lang="en-US" sz="1000" dirty="0">
                <a:latin typeface="Montserrat" panose="00000500000000000000" pitchFamily="2" charset="0"/>
              </a:rPr>
              <a:t> &amp; Stefano Sorti, UMIL &amp; INFN-LASA</a:t>
            </a:r>
          </a:p>
          <a:p>
            <a:pPr algn="l"/>
            <a:endParaRPr lang="en-US" sz="1000" dirty="0">
              <a:latin typeface="Montserrat" panose="00000500000000000000" pitchFamily="2" charset="0"/>
            </a:endParaRPr>
          </a:p>
          <a:p>
            <a:pPr algn="l"/>
            <a:r>
              <a:rPr lang="en-US" sz="1000" dirty="0">
                <a:latin typeface="Montserrat" panose="00000500000000000000" pitchFamily="2" charset="0"/>
              </a:rPr>
              <a:t>(RF drawing by Guillaume Ferrand –CEA</a:t>
            </a:r>
            <a:endParaRPr lang="it-IT" sz="1000" dirty="0"/>
          </a:p>
        </p:txBody>
      </p:sp>
      <p:cxnSp>
        <p:nvCxnSpPr>
          <p:cNvPr id="34" name="Straight Arrow Connector 33">
            <a:extLst>
              <a:ext uri="{FF2B5EF4-FFF2-40B4-BE49-F238E27FC236}">
                <a16:creationId xmlns:a16="http://schemas.microsoft.com/office/drawing/2014/main" id="{0158F6E5-FD31-BD82-C7FE-695F268436A9}"/>
              </a:ext>
            </a:extLst>
          </p:cNvPr>
          <p:cNvCxnSpPr>
            <a:cxnSpLocks/>
          </p:cNvCxnSpPr>
          <p:nvPr/>
        </p:nvCxnSpPr>
        <p:spPr>
          <a:xfrm flipH="1">
            <a:off x="10070284" y="2945210"/>
            <a:ext cx="532516" cy="288430"/>
          </a:xfrm>
          <a:prstGeom prst="straightConnector1">
            <a:avLst/>
          </a:prstGeom>
          <a:ln w="38100">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86495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5698D9-9057-C9CE-788A-7069C90651EB}"/>
              </a:ext>
            </a:extLst>
          </p:cNvPr>
          <p:cNvSpPr>
            <a:spLocks noGrp="1"/>
          </p:cNvSpPr>
          <p:nvPr>
            <p:ph type="title"/>
          </p:nvPr>
        </p:nvSpPr>
        <p:spPr/>
        <p:txBody>
          <a:bodyPr/>
          <a:lstStyle/>
          <a:p>
            <a:r>
              <a:rPr lang="it-IT" dirty="0" err="1"/>
              <a:t>Conclusion</a:t>
            </a:r>
            <a:endParaRPr lang="it-IT" dirty="0"/>
          </a:p>
        </p:txBody>
      </p:sp>
      <p:sp>
        <p:nvSpPr>
          <p:cNvPr id="3" name="Segnaposto contenuto 2">
            <a:extLst>
              <a:ext uri="{FF2B5EF4-FFF2-40B4-BE49-F238E27FC236}">
                <a16:creationId xmlns:a16="http://schemas.microsoft.com/office/drawing/2014/main" id="{DBE5F96C-5797-940D-B0BB-EF5FF30C1614}"/>
              </a:ext>
            </a:extLst>
          </p:cNvPr>
          <p:cNvSpPr>
            <a:spLocks noGrp="1"/>
          </p:cNvSpPr>
          <p:nvPr>
            <p:ph idx="1"/>
          </p:nvPr>
        </p:nvSpPr>
        <p:spPr>
          <a:xfrm>
            <a:off x="931235" y="1624022"/>
            <a:ext cx="10089412" cy="4455501"/>
          </a:xfrm>
        </p:spPr>
        <p:txBody>
          <a:bodyPr>
            <a:normAutofit fontScale="92500" lnSpcReduction="10000"/>
          </a:bodyPr>
          <a:lstStyle/>
          <a:p>
            <a:r>
              <a:rPr lang="it-IT" dirty="0"/>
              <a:t>An </a:t>
            </a:r>
            <a:r>
              <a:rPr lang="it-IT" dirty="0" err="1"/>
              <a:t>overview</a:t>
            </a:r>
            <a:r>
              <a:rPr lang="it-IT" dirty="0"/>
              <a:t> of the </a:t>
            </a:r>
            <a:r>
              <a:rPr lang="it-IT" dirty="0" err="1"/>
              <a:t>required</a:t>
            </a:r>
            <a:r>
              <a:rPr lang="it-IT" dirty="0"/>
              <a:t> coils </a:t>
            </a:r>
          </a:p>
          <a:p>
            <a:pPr lvl="1"/>
            <a:r>
              <a:rPr lang="it-IT" dirty="0"/>
              <a:t>12 </a:t>
            </a:r>
            <a:r>
              <a:rPr lang="it-IT" dirty="0" err="1"/>
              <a:t>cells</a:t>
            </a:r>
            <a:r>
              <a:rPr lang="it-IT" dirty="0"/>
              <a:t> </a:t>
            </a:r>
          </a:p>
          <a:p>
            <a:pPr lvl="1"/>
            <a:r>
              <a:rPr lang="it-IT" dirty="0"/>
              <a:t>18 </a:t>
            </a:r>
            <a:r>
              <a:rPr lang="it-IT" dirty="0" err="1"/>
              <a:t>different</a:t>
            </a:r>
            <a:r>
              <a:rPr lang="it-IT" dirty="0"/>
              <a:t> coils</a:t>
            </a:r>
          </a:p>
          <a:p>
            <a:pPr lvl="1"/>
            <a:r>
              <a:rPr lang="it-IT" dirty="0"/>
              <a:t> 1 km of 6D </a:t>
            </a:r>
            <a:r>
              <a:rPr lang="it-IT" dirty="0" err="1"/>
              <a:t>cooling</a:t>
            </a:r>
            <a:endParaRPr lang="it-IT" dirty="0"/>
          </a:p>
          <a:p>
            <a:r>
              <a:rPr lang="it-IT" dirty="0"/>
              <a:t>We set the </a:t>
            </a:r>
            <a:r>
              <a:rPr lang="it-IT" dirty="0" err="1"/>
              <a:t>driving</a:t>
            </a:r>
            <a:r>
              <a:rPr lang="it-IT" dirty="0"/>
              <a:t> </a:t>
            </a:r>
            <a:r>
              <a:rPr lang="it-IT" dirty="0" err="1"/>
              <a:t>parameters</a:t>
            </a:r>
            <a:r>
              <a:rPr lang="it-IT" dirty="0"/>
              <a:t> and the </a:t>
            </a:r>
            <a:r>
              <a:rPr lang="it-IT" dirty="0" err="1"/>
              <a:t>technology</a:t>
            </a:r>
            <a:r>
              <a:rPr lang="it-IT" dirty="0"/>
              <a:t> we are </a:t>
            </a:r>
            <a:r>
              <a:rPr lang="it-IT" dirty="0" err="1"/>
              <a:t>aiming</a:t>
            </a:r>
            <a:r>
              <a:rPr lang="it-IT" dirty="0"/>
              <a:t> to</a:t>
            </a:r>
          </a:p>
          <a:p>
            <a:r>
              <a:rPr lang="it-IT" dirty="0"/>
              <a:t>A full R&amp;D </a:t>
            </a:r>
            <a:r>
              <a:rPr lang="it-IT" dirty="0" err="1"/>
              <a:t>program</a:t>
            </a:r>
            <a:r>
              <a:rPr lang="it-IT" dirty="0"/>
              <a:t> for tape </a:t>
            </a:r>
            <a:r>
              <a:rPr lang="it-IT" dirty="0" err="1"/>
              <a:t>characterization</a:t>
            </a:r>
            <a:r>
              <a:rPr lang="it-IT" dirty="0"/>
              <a:t> and </a:t>
            </a:r>
            <a:r>
              <a:rPr lang="it-IT" dirty="0" err="1"/>
              <a:t>conductor</a:t>
            </a:r>
            <a:r>
              <a:rPr lang="it-IT" dirty="0"/>
              <a:t> </a:t>
            </a:r>
            <a:r>
              <a:rPr lang="it-IT" dirty="0" err="1"/>
              <a:t>development</a:t>
            </a:r>
            <a:endParaRPr lang="it-IT" dirty="0"/>
          </a:p>
          <a:p>
            <a:r>
              <a:rPr lang="it-IT" dirty="0"/>
              <a:t>Focus on </a:t>
            </a:r>
            <a:r>
              <a:rPr lang="it-IT" dirty="0" err="1"/>
              <a:t>modeling</a:t>
            </a:r>
            <a:r>
              <a:rPr lang="it-IT" dirty="0"/>
              <a:t> (</a:t>
            </a:r>
            <a:r>
              <a:rPr lang="it-IT" dirty="0" err="1"/>
              <a:t>magnetization</a:t>
            </a:r>
            <a:r>
              <a:rPr lang="it-IT" dirty="0"/>
              <a:t>, </a:t>
            </a:r>
            <a:r>
              <a:rPr lang="it-IT" dirty="0" err="1"/>
              <a:t>current</a:t>
            </a:r>
            <a:r>
              <a:rPr lang="it-IT" dirty="0"/>
              <a:t> </a:t>
            </a:r>
            <a:r>
              <a:rPr lang="it-IT" dirty="0" err="1"/>
              <a:t>distribution</a:t>
            </a:r>
            <a:r>
              <a:rPr lang="it-IT" dirty="0"/>
              <a:t>…)</a:t>
            </a:r>
          </a:p>
          <a:p>
            <a:r>
              <a:rPr lang="it-IT" dirty="0" err="1"/>
              <a:t>Many</a:t>
            </a:r>
            <a:r>
              <a:rPr lang="it-IT" dirty="0"/>
              <a:t> </a:t>
            </a:r>
            <a:r>
              <a:rPr lang="it-IT" dirty="0" err="1"/>
              <a:t>synergies</a:t>
            </a:r>
            <a:r>
              <a:rPr lang="it-IT" dirty="0"/>
              <a:t> in the project and in </a:t>
            </a:r>
            <a:r>
              <a:rPr lang="it-IT" dirty="0" err="1"/>
              <a:t>other</a:t>
            </a:r>
            <a:r>
              <a:rPr lang="it-IT" dirty="0"/>
              <a:t> </a:t>
            </a:r>
            <a:r>
              <a:rPr lang="it-IT" dirty="0" err="1"/>
              <a:t>applications</a:t>
            </a:r>
            <a:r>
              <a:rPr lang="it-IT" dirty="0"/>
              <a:t> </a:t>
            </a:r>
          </a:p>
          <a:p>
            <a:r>
              <a:rPr lang="it-IT" dirty="0"/>
              <a:t>Performance-Cost-</a:t>
            </a:r>
            <a:r>
              <a:rPr lang="it-IT" dirty="0" err="1"/>
              <a:t>Sustainability</a:t>
            </a:r>
            <a:r>
              <a:rPr lang="it-IT" dirty="0"/>
              <a:t> </a:t>
            </a:r>
            <a:r>
              <a:rPr lang="it-IT" dirty="0" err="1"/>
              <a:t>together</a:t>
            </a:r>
            <a:r>
              <a:rPr lang="it-IT" dirty="0"/>
              <a:t> with </a:t>
            </a:r>
            <a:r>
              <a:rPr lang="it-IT" dirty="0" err="1"/>
              <a:t>compatibility</a:t>
            </a:r>
            <a:r>
              <a:rPr lang="it-IT" dirty="0"/>
              <a:t> with </a:t>
            </a:r>
            <a:r>
              <a:rPr lang="it-IT" dirty="0" err="1"/>
              <a:t>series</a:t>
            </a:r>
            <a:r>
              <a:rPr lang="it-IT" dirty="0"/>
              <a:t> production </a:t>
            </a:r>
          </a:p>
        </p:txBody>
      </p:sp>
      <p:sp>
        <p:nvSpPr>
          <p:cNvPr id="4" name="Segnaposto data 3">
            <a:extLst>
              <a:ext uri="{FF2B5EF4-FFF2-40B4-BE49-F238E27FC236}">
                <a16:creationId xmlns:a16="http://schemas.microsoft.com/office/drawing/2014/main" id="{CCFDBBDB-E0DD-9276-AB9C-02C03815B8B0}"/>
              </a:ext>
            </a:extLst>
          </p:cNvPr>
          <p:cNvSpPr>
            <a:spLocks noGrp="1"/>
          </p:cNvSpPr>
          <p:nvPr>
            <p:ph type="dt" sz="half" idx="10"/>
          </p:nvPr>
        </p:nvSpPr>
        <p:spPr/>
        <p:txBody>
          <a:bodyPr/>
          <a:lstStyle/>
          <a:p>
            <a:r>
              <a:rPr lang="en-US"/>
              <a:t>7/19/23</a:t>
            </a:r>
            <a:endParaRPr lang="en-GB" dirty="0"/>
          </a:p>
        </p:txBody>
      </p:sp>
      <p:sp>
        <p:nvSpPr>
          <p:cNvPr id="5" name="Segnaposto piè di pagina 4">
            <a:extLst>
              <a:ext uri="{FF2B5EF4-FFF2-40B4-BE49-F238E27FC236}">
                <a16:creationId xmlns:a16="http://schemas.microsoft.com/office/drawing/2014/main" id="{20F7CD81-110F-8353-E26C-13AF2F18138E}"/>
              </a:ext>
            </a:extLst>
          </p:cNvPr>
          <p:cNvSpPr>
            <a:spLocks noGrp="1"/>
          </p:cNvSpPr>
          <p:nvPr>
            <p:ph type="ftr" sz="quarter" idx="11"/>
          </p:nvPr>
        </p:nvSpPr>
        <p:spPr/>
        <p:txBody>
          <a:bodyPr/>
          <a:lstStyle/>
          <a:p>
            <a:r>
              <a:rPr lang="en-GB"/>
              <a:t>S. Gourlay IMCC Summary - MDP General Meeting</a:t>
            </a:r>
            <a:endParaRPr lang="en-GB" dirty="0"/>
          </a:p>
        </p:txBody>
      </p:sp>
      <p:sp>
        <p:nvSpPr>
          <p:cNvPr id="6" name="Segnaposto numero diapositiva 5">
            <a:extLst>
              <a:ext uri="{FF2B5EF4-FFF2-40B4-BE49-F238E27FC236}">
                <a16:creationId xmlns:a16="http://schemas.microsoft.com/office/drawing/2014/main" id="{667AAC47-834A-62DC-5626-13CDC2A7B133}"/>
              </a:ext>
            </a:extLst>
          </p:cNvPr>
          <p:cNvSpPr>
            <a:spLocks noGrp="1"/>
          </p:cNvSpPr>
          <p:nvPr>
            <p:ph type="sldNum" sz="quarter" idx="12"/>
          </p:nvPr>
        </p:nvSpPr>
        <p:spPr/>
        <p:txBody>
          <a:bodyPr/>
          <a:lstStyle/>
          <a:p>
            <a:fld id="{A16AB2F8-5338-F742-A59E-35F5B82165E6}" type="slidenum">
              <a:rPr lang="en-GB" smtClean="0"/>
              <a:pPr/>
              <a:t>28</a:t>
            </a:fld>
            <a:endParaRPr lang="en-GB" dirty="0"/>
          </a:p>
        </p:txBody>
      </p:sp>
    </p:spTree>
    <p:extLst>
      <p:ext uri="{BB962C8B-B14F-4D97-AF65-F5344CB8AC3E}">
        <p14:creationId xmlns:p14="http://schemas.microsoft.com/office/powerpoint/2010/main" val="2231448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EC74D7-E3A1-0633-B10C-6DF0D0C97DCF}"/>
              </a:ext>
            </a:extLst>
          </p:cNvPr>
          <p:cNvSpPr>
            <a:spLocks noGrp="1"/>
          </p:cNvSpPr>
          <p:nvPr>
            <p:ph type="title"/>
          </p:nvPr>
        </p:nvSpPr>
        <p:spPr/>
        <p:txBody>
          <a:bodyPr/>
          <a:lstStyle/>
          <a:p>
            <a:r>
              <a:rPr lang="en-US" dirty="0"/>
              <a:t>Final Cooling Channel</a:t>
            </a:r>
          </a:p>
        </p:txBody>
      </p:sp>
      <p:sp>
        <p:nvSpPr>
          <p:cNvPr id="4" name="Date Placeholder 3">
            <a:extLst>
              <a:ext uri="{FF2B5EF4-FFF2-40B4-BE49-F238E27FC236}">
                <a16:creationId xmlns:a16="http://schemas.microsoft.com/office/drawing/2014/main" id="{687A4FB0-6BB2-96F2-D448-73BBE2E3FBD5}"/>
              </a:ext>
            </a:extLst>
          </p:cNvPr>
          <p:cNvSpPr>
            <a:spLocks noGrp="1"/>
          </p:cNvSpPr>
          <p:nvPr>
            <p:ph type="dt" sz="half" idx="2"/>
          </p:nvPr>
        </p:nvSpPr>
        <p:spPr/>
        <p:txBody>
          <a:bodyPr/>
          <a:lstStyle/>
          <a:p>
            <a:r>
              <a:rPr lang="en-US"/>
              <a:t>7/19/23</a:t>
            </a:r>
          </a:p>
        </p:txBody>
      </p:sp>
      <p:sp>
        <p:nvSpPr>
          <p:cNvPr id="5" name="Footer Placeholder 4">
            <a:extLst>
              <a:ext uri="{FF2B5EF4-FFF2-40B4-BE49-F238E27FC236}">
                <a16:creationId xmlns:a16="http://schemas.microsoft.com/office/drawing/2014/main" id="{F425E270-6F27-DC1A-BC0A-F8F363628094}"/>
              </a:ext>
            </a:extLst>
          </p:cNvPr>
          <p:cNvSpPr>
            <a:spLocks noGrp="1"/>
          </p:cNvSpPr>
          <p:nvPr>
            <p:ph type="ftr" sz="quarter" idx="3"/>
          </p:nvPr>
        </p:nvSpPr>
        <p:spPr/>
        <p:txBody>
          <a:bodyPr/>
          <a:lstStyle/>
          <a:p>
            <a:r>
              <a:rPr lang="en-US"/>
              <a:t>S. Gourlay IMCC Summary - MDP General Meeting</a:t>
            </a:r>
          </a:p>
        </p:txBody>
      </p:sp>
      <p:sp>
        <p:nvSpPr>
          <p:cNvPr id="6" name="Slide Number Placeholder 5">
            <a:extLst>
              <a:ext uri="{FF2B5EF4-FFF2-40B4-BE49-F238E27FC236}">
                <a16:creationId xmlns:a16="http://schemas.microsoft.com/office/drawing/2014/main" id="{29601394-74EC-3706-5139-E84FE499DB66}"/>
              </a:ext>
            </a:extLst>
          </p:cNvPr>
          <p:cNvSpPr>
            <a:spLocks noGrp="1"/>
          </p:cNvSpPr>
          <p:nvPr>
            <p:ph type="sldNum" sz="quarter" idx="4"/>
          </p:nvPr>
        </p:nvSpPr>
        <p:spPr/>
        <p:txBody>
          <a:bodyPr/>
          <a:lstStyle/>
          <a:p>
            <a:fld id="{A94A62BF-AF33-4134-87FE-95D37BADEB55}" type="slidenum">
              <a:rPr lang="en-US" smtClean="0"/>
              <a:t>29</a:t>
            </a:fld>
            <a:endParaRPr lang="en-US"/>
          </a:p>
        </p:txBody>
      </p:sp>
      <p:pic>
        <p:nvPicPr>
          <p:cNvPr id="10" name="Picture 9" descr="p4.tiff">
            <a:extLst>
              <a:ext uri="{FF2B5EF4-FFF2-40B4-BE49-F238E27FC236}">
                <a16:creationId xmlns:a16="http://schemas.microsoft.com/office/drawing/2014/main" id="{8E4557E2-EE22-DCB2-8690-E9F9A4F6EC43}"/>
              </a:ext>
            </a:extLst>
          </p:cNvPr>
          <p:cNvPicPr>
            <a:picLocks noChangeAspect="1"/>
          </p:cNvPicPr>
          <p:nvPr/>
        </p:nvPicPr>
        <p:blipFill rotWithShape="1">
          <a:blip r:embed="rId2"/>
          <a:srcRect l="24483" b="50107"/>
          <a:stretch/>
        </p:blipFill>
        <p:spPr>
          <a:xfrm>
            <a:off x="348846" y="872966"/>
            <a:ext cx="11733406" cy="3843337"/>
          </a:xfrm>
          <a:prstGeom prst="rect">
            <a:avLst/>
          </a:prstGeom>
        </p:spPr>
      </p:pic>
      <p:sp>
        <p:nvSpPr>
          <p:cNvPr id="11" name="Rounded Rectangle 10">
            <a:extLst>
              <a:ext uri="{FF2B5EF4-FFF2-40B4-BE49-F238E27FC236}">
                <a16:creationId xmlns:a16="http://schemas.microsoft.com/office/drawing/2014/main" id="{F0BFCC34-CB71-8931-5665-0514425B0A52}"/>
              </a:ext>
            </a:extLst>
          </p:cNvPr>
          <p:cNvSpPr/>
          <p:nvPr/>
        </p:nvSpPr>
        <p:spPr>
          <a:xfrm>
            <a:off x="5029200" y="987265"/>
            <a:ext cx="885825" cy="3614737"/>
          </a:xfrm>
          <a:prstGeom prst="round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592EB7-78D8-50F0-130F-29C43339E669}"/>
              </a:ext>
            </a:extLst>
          </p:cNvPr>
          <p:cNvSpPr txBox="1"/>
          <p:nvPr/>
        </p:nvSpPr>
        <p:spPr>
          <a:xfrm>
            <a:off x="4296149" y="4787169"/>
            <a:ext cx="2351926" cy="1602746"/>
          </a:xfrm>
          <a:prstGeom prst="rect">
            <a:avLst/>
          </a:prstGeom>
          <a:noFill/>
        </p:spPr>
        <p:txBody>
          <a:bodyPr wrap="none" rtlCol="0">
            <a:spAutoFit/>
          </a:bodyPr>
          <a:lstStyle/>
          <a:p>
            <a:r>
              <a:rPr lang="en-US" sz="1636" dirty="0">
                <a:solidFill>
                  <a:srgbClr val="FF0000"/>
                </a:solidFill>
              </a:rPr>
              <a:t>Final Cooling solenoids</a:t>
            </a:r>
          </a:p>
          <a:p>
            <a:r>
              <a:rPr lang="en-US" sz="1636" dirty="0">
                <a:solidFill>
                  <a:srgbClr val="FF0000"/>
                </a:solidFill>
              </a:rPr>
              <a:t>Field: &gt; 40 T (ideally 60 T)</a:t>
            </a:r>
          </a:p>
          <a:p>
            <a:r>
              <a:rPr lang="en-US" sz="1636" dirty="0">
                <a:solidFill>
                  <a:srgbClr val="FF0000"/>
                </a:solidFill>
              </a:rPr>
              <a:t>Bore: 50 mm</a:t>
            </a:r>
          </a:p>
          <a:p>
            <a:r>
              <a:rPr lang="en-US" sz="1636" dirty="0">
                <a:solidFill>
                  <a:srgbClr val="FF0000"/>
                </a:solidFill>
              </a:rPr>
              <a:t>Length: ≈ 500 mm (x 17)</a:t>
            </a:r>
          </a:p>
          <a:p>
            <a:r>
              <a:rPr lang="en-US" sz="1636" dirty="0">
                <a:solidFill>
                  <a:srgbClr val="FF0000"/>
                </a:solidFill>
              </a:rPr>
              <a:t>Radiation heat: TBD</a:t>
            </a:r>
          </a:p>
          <a:p>
            <a:r>
              <a:rPr lang="en-US" sz="1636" dirty="0">
                <a:solidFill>
                  <a:srgbClr val="FF0000"/>
                </a:solidFill>
              </a:rPr>
              <a:t>Radiation dose: TBD</a:t>
            </a:r>
          </a:p>
        </p:txBody>
      </p:sp>
    </p:spTree>
    <p:extLst>
      <p:ext uri="{BB962C8B-B14F-4D97-AF65-F5344CB8AC3E}">
        <p14:creationId xmlns:p14="http://schemas.microsoft.com/office/powerpoint/2010/main" val="1786638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40A25A-1E20-FB56-B2DA-CC263A998649}"/>
              </a:ext>
            </a:extLst>
          </p:cNvPr>
          <p:cNvSpPr>
            <a:spLocks noGrp="1"/>
          </p:cNvSpPr>
          <p:nvPr>
            <p:ph idx="1"/>
          </p:nvPr>
        </p:nvSpPr>
        <p:spPr>
          <a:xfrm>
            <a:off x="432126" y="2288533"/>
            <a:ext cx="11563351" cy="2280934"/>
          </a:xfrm>
        </p:spPr>
        <p:txBody>
          <a:bodyPr/>
          <a:lstStyle/>
          <a:p>
            <a:r>
              <a:rPr lang="en-US" dirty="0"/>
              <a:t>Input based on presentations prepared/given by</a:t>
            </a:r>
          </a:p>
          <a:p>
            <a:endParaRPr lang="en-US" dirty="0"/>
          </a:p>
          <a:p>
            <a:pPr marL="0" marR="0" lvl="0" indent="0">
              <a:spcBef>
                <a:spcPts val="0"/>
              </a:spcBef>
              <a:spcAft>
                <a:spcPts val="0"/>
              </a:spcAft>
              <a:buNone/>
            </a:pPr>
            <a:r>
              <a:rPr lang="en-US" sz="2000" dirty="0">
                <a:effectLst/>
                <a:latin typeface="Helvetica" pitchFamily="2" charset="0"/>
                <a:ea typeface="MS Mincho" panose="02020609040205080304" pitchFamily="49" charset="-128"/>
              </a:rPr>
              <a:t>Daniel Schulte, Roberto </a:t>
            </a:r>
            <a:r>
              <a:rPr lang="en-US" sz="2000" dirty="0" err="1">
                <a:effectLst/>
                <a:latin typeface="Helvetica" pitchFamily="2" charset="0"/>
                <a:ea typeface="MS Mincho" panose="02020609040205080304" pitchFamily="49" charset="-128"/>
              </a:rPr>
              <a:t>Losito</a:t>
            </a:r>
            <a:r>
              <a:rPr lang="en-US" sz="2000" dirty="0">
                <a:effectLst/>
                <a:latin typeface="Helvetica" pitchFamily="2" charset="0"/>
                <a:ea typeface="MS Mincho" panose="02020609040205080304" pitchFamily="49" charset="-128"/>
              </a:rPr>
              <a:t>, Lionel </a:t>
            </a:r>
            <a:r>
              <a:rPr lang="en-US" sz="2000" dirty="0" err="1">
                <a:effectLst/>
                <a:latin typeface="Helvetica" pitchFamily="2" charset="0"/>
                <a:ea typeface="MS Mincho" panose="02020609040205080304" pitchFamily="49" charset="-128"/>
              </a:rPr>
              <a:t>Quettier</a:t>
            </a:r>
            <a:r>
              <a:rPr lang="en-US" sz="2000" dirty="0">
                <a:effectLst/>
                <a:latin typeface="Helvetica" pitchFamily="2" charset="0"/>
                <a:ea typeface="MS Mincho" panose="02020609040205080304" pitchFamily="49" charset="-128"/>
              </a:rPr>
              <a:t>, Luca </a:t>
            </a:r>
            <a:r>
              <a:rPr lang="en-US" sz="2000" dirty="0" err="1">
                <a:effectLst/>
                <a:latin typeface="Helvetica" pitchFamily="2" charset="0"/>
                <a:ea typeface="MS Mincho" panose="02020609040205080304" pitchFamily="49" charset="-128"/>
              </a:rPr>
              <a:t>Bottura</a:t>
            </a:r>
            <a:r>
              <a:rPr lang="en-US" sz="2000" dirty="0">
                <a:latin typeface="Helvetica" pitchFamily="2" charset="0"/>
                <a:ea typeface="MS Mincho" panose="02020609040205080304" pitchFamily="49" charset="-128"/>
              </a:rPr>
              <a:t>, A</a:t>
            </a:r>
            <a:r>
              <a:rPr lang="en-US" sz="2000" dirty="0">
                <a:effectLst/>
                <a:latin typeface="Helvetica" pitchFamily="2" charset="0"/>
                <a:ea typeface="MS Mincho" panose="02020609040205080304" pitchFamily="49" charset="-128"/>
              </a:rPr>
              <a:t>lfredo </a:t>
            </a:r>
            <a:r>
              <a:rPr lang="en-US" sz="2000" dirty="0" err="1">
                <a:latin typeface="Helvetica" pitchFamily="2" charset="0"/>
                <a:ea typeface="MS Mincho" panose="02020609040205080304" pitchFamily="49" charset="-128"/>
              </a:rPr>
              <a:t>P</a:t>
            </a:r>
            <a:r>
              <a:rPr lang="en-US" sz="2000" dirty="0" err="1">
                <a:effectLst/>
                <a:latin typeface="Helvetica" pitchFamily="2" charset="0"/>
                <a:ea typeface="MS Mincho" panose="02020609040205080304" pitchFamily="49" charset="-128"/>
              </a:rPr>
              <a:t>ortone</a:t>
            </a:r>
            <a:r>
              <a:rPr lang="en-US" sz="2000" dirty="0">
                <a:latin typeface="Helvetica" pitchFamily="2" charset="0"/>
                <a:ea typeface="MS Mincho" panose="02020609040205080304" pitchFamily="49" charset="-128"/>
              </a:rPr>
              <a:t>, </a:t>
            </a:r>
            <a:r>
              <a:rPr lang="en-US" sz="2000" dirty="0">
                <a:effectLst/>
                <a:latin typeface="Helvetica" pitchFamily="2" charset="0"/>
                <a:ea typeface="MS Mincho" panose="02020609040205080304" pitchFamily="49" charset="-128"/>
              </a:rPr>
              <a:t>Marco </a:t>
            </a:r>
            <a:r>
              <a:rPr lang="en-US" sz="2000" dirty="0" err="1">
                <a:effectLst/>
                <a:latin typeface="Helvetica" pitchFamily="2" charset="0"/>
                <a:ea typeface="MS Mincho" panose="02020609040205080304" pitchFamily="49" charset="-128"/>
              </a:rPr>
              <a:t>Statera</a:t>
            </a:r>
            <a:r>
              <a:rPr lang="en-US" sz="2000" dirty="0">
                <a:effectLst/>
                <a:latin typeface="Helvetica" pitchFamily="2" charset="0"/>
                <a:ea typeface="MS Mincho" panose="02020609040205080304" pitchFamily="49" charset="-128"/>
              </a:rPr>
              <a:t>, </a:t>
            </a:r>
            <a:r>
              <a:rPr lang="en-US" sz="2000" dirty="0" err="1">
                <a:effectLst/>
                <a:latin typeface="Helvetica" pitchFamily="2" charset="0"/>
                <a:ea typeface="MS Mincho" panose="02020609040205080304" pitchFamily="49" charset="-128"/>
              </a:rPr>
              <a:t>Siara</a:t>
            </a:r>
            <a:r>
              <a:rPr lang="en-US" sz="2000" dirty="0">
                <a:effectLst/>
                <a:latin typeface="Helvetica" pitchFamily="2" charset="0"/>
                <a:ea typeface="MS Mincho" panose="02020609040205080304" pitchFamily="49" charset="-128"/>
              </a:rPr>
              <a:t> Sandra </a:t>
            </a:r>
            <a:r>
              <a:rPr lang="en-US" sz="2000" dirty="0" err="1">
                <a:effectLst/>
                <a:latin typeface="Helvetica" pitchFamily="2" charset="0"/>
                <a:ea typeface="MS Mincho" panose="02020609040205080304" pitchFamily="49" charset="-128"/>
              </a:rPr>
              <a:t>Fabbri</a:t>
            </a:r>
            <a:r>
              <a:rPr lang="en-US" sz="2000" dirty="0">
                <a:latin typeface="Helvetica" pitchFamily="2" charset="0"/>
                <a:ea typeface="MS Mincho" panose="02020609040205080304" pitchFamily="49" charset="-128"/>
              </a:rPr>
              <a:t>, </a:t>
            </a:r>
            <a:r>
              <a:rPr lang="en-US" sz="2000" dirty="0">
                <a:effectLst/>
                <a:latin typeface="Helvetica" pitchFamily="2" charset="0"/>
                <a:ea typeface="MS Mincho" panose="02020609040205080304" pitchFamily="49" charset="-128"/>
              </a:rPr>
              <a:t>Bernardo </a:t>
            </a:r>
            <a:r>
              <a:rPr lang="en-US" sz="2000" dirty="0" err="1">
                <a:effectLst/>
                <a:latin typeface="Helvetica" pitchFamily="2" charset="0"/>
                <a:ea typeface="MS Mincho" panose="02020609040205080304" pitchFamily="49" charset="-128"/>
              </a:rPr>
              <a:t>Bordini</a:t>
            </a:r>
            <a:r>
              <a:rPr lang="en-US" sz="2000" dirty="0">
                <a:effectLst/>
                <a:latin typeface="Helvetica" pitchFamily="2" charset="0"/>
                <a:ea typeface="MS Mincho" panose="02020609040205080304" pitchFamily="49" charset="-128"/>
              </a:rPr>
              <a:t>, Carlotta </a:t>
            </a:r>
            <a:r>
              <a:rPr lang="en-US" sz="2000" dirty="0" err="1">
                <a:effectLst/>
                <a:latin typeface="Helvetica" pitchFamily="2" charset="0"/>
                <a:ea typeface="MS Mincho" panose="02020609040205080304" pitchFamily="49" charset="-128"/>
              </a:rPr>
              <a:t>Accettura</a:t>
            </a:r>
            <a:r>
              <a:rPr lang="en-US" sz="2000" dirty="0">
                <a:latin typeface="Helvetica" pitchFamily="2" charset="0"/>
                <a:ea typeface="MS Mincho" panose="02020609040205080304" pitchFamily="49" charset="-128"/>
              </a:rPr>
              <a:t>, </a:t>
            </a:r>
            <a:r>
              <a:rPr lang="en-US" sz="2000" dirty="0">
                <a:effectLst/>
                <a:latin typeface="Helvetica" pitchFamily="2" charset="0"/>
                <a:ea typeface="MS Mincho" panose="02020609040205080304" pitchFamily="49" charset="-128"/>
              </a:rPr>
              <a:t>Marco </a:t>
            </a:r>
            <a:r>
              <a:rPr lang="en-US" sz="2000" dirty="0" err="1">
                <a:effectLst/>
                <a:latin typeface="Helvetica" pitchFamily="2" charset="0"/>
                <a:ea typeface="MS Mincho" panose="02020609040205080304" pitchFamily="49" charset="-128"/>
              </a:rPr>
              <a:t>Breschi</a:t>
            </a:r>
            <a:r>
              <a:rPr lang="en-US" sz="2000" dirty="0">
                <a:latin typeface="Helvetica" pitchFamily="2" charset="0"/>
                <a:ea typeface="MS Mincho" panose="02020609040205080304" pitchFamily="49" charset="-128"/>
              </a:rPr>
              <a:t>, </a:t>
            </a:r>
            <a:r>
              <a:rPr lang="en-US" sz="2000" dirty="0" err="1">
                <a:effectLst/>
                <a:latin typeface="Helvetica" pitchFamily="2" charset="0"/>
                <a:ea typeface="MS Mincho" panose="02020609040205080304" pitchFamily="49" charset="-128"/>
              </a:rPr>
              <a:t>Fulvio</a:t>
            </a:r>
            <a:r>
              <a:rPr lang="en-US" sz="2000" dirty="0">
                <a:effectLst/>
                <a:latin typeface="Helvetica" pitchFamily="2" charset="0"/>
                <a:ea typeface="MS Mincho" panose="02020609040205080304" pitchFamily="49" charset="-128"/>
              </a:rPr>
              <a:t> </a:t>
            </a:r>
            <a:r>
              <a:rPr lang="en-US" sz="2000" dirty="0" err="1">
                <a:effectLst/>
                <a:latin typeface="Helvetica" pitchFamily="2" charset="0"/>
                <a:ea typeface="MS Mincho" panose="02020609040205080304" pitchFamily="49" charset="-128"/>
              </a:rPr>
              <a:t>Boattini</a:t>
            </a:r>
            <a:r>
              <a:rPr lang="en-US" sz="2000" dirty="0">
                <a:latin typeface="Helvetica" pitchFamily="2" charset="0"/>
                <a:ea typeface="MS Mincho" panose="02020609040205080304" pitchFamily="49" charset="-128"/>
              </a:rPr>
              <a:t>, </a:t>
            </a:r>
            <a:r>
              <a:rPr lang="en-US" sz="2000" dirty="0">
                <a:effectLst/>
                <a:latin typeface="Helvetica" pitchFamily="2" charset="0"/>
                <a:ea typeface="MS Mincho" panose="02020609040205080304" pitchFamily="49" charset="-128"/>
              </a:rPr>
              <a:t>Barbara </a:t>
            </a:r>
            <a:r>
              <a:rPr lang="en-US" sz="2000" dirty="0" err="1">
                <a:effectLst/>
                <a:latin typeface="Helvetica" pitchFamily="2" charset="0"/>
                <a:ea typeface="MS Mincho" panose="02020609040205080304" pitchFamily="49" charset="-128"/>
              </a:rPr>
              <a:t>Caiffi</a:t>
            </a:r>
            <a:r>
              <a:rPr lang="en-US" sz="2000" dirty="0">
                <a:effectLst/>
                <a:latin typeface="Helvetica" pitchFamily="2" charset="0"/>
                <a:ea typeface="MS Mincho" panose="02020609040205080304" pitchFamily="49" charset="-128"/>
              </a:rPr>
              <a:t>, </a:t>
            </a:r>
            <a:r>
              <a:rPr lang="en-US" sz="2000" dirty="0" err="1">
                <a:effectLst/>
                <a:latin typeface="Helvetica" pitchFamily="2" charset="0"/>
                <a:ea typeface="MS Mincho" panose="02020609040205080304" pitchFamily="49" charset="-128"/>
              </a:rPr>
              <a:t>Samuele</a:t>
            </a:r>
            <a:r>
              <a:rPr lang="en-US" sz="2000" dirty="0">
                <a:effectLst/>
                <a:latin typeface="Helvetica" pitchFamily="2" charset="0"/>
                <a:ea typeface="MS Mincho" panose="02020609040205080304" pitchFamily="49" charset="-128"/>
              </a:rPr>
              <a:t> </a:t>
            </a:r>
            <a:r>
              <a:rPr lang="en-US" sz="2000" dirty="0" err="1">
                <a:effectLst/>
                <a:latin typeface="Helvetica" pitchFamily="2" charset="0"/>
                <a:ea typeface="MS Mincho" panose="02020609040205080304" pitchFamily="49" charset="-128"/>
              </a:rPr>
              <a:t>Mariotto</a:t>
            </a:r>
            <a:r>
              <a:rPr lang="en-US" sz="2000" dirty="0">
                <a:effectLst/>
                <a:latin typeface="Helvetica" pitchFamily="2" charset="0"/>
                <a:ea typeface="MS Mincho" panose="02020609040205080304" pitchFamily="49" charset="-128"/>
              </a:rPr>
              <a:t>, Stefania </a:t>
            </a:r>
            <a:r>
              <a:rPr lang="en-US" sz="2000" dirty="0" err="1">
                <a:effectLst/>
                <a:latin typeface="Helvetica" pitchFamily="2" charset="0"/>
                <a:ea typeface="MS Mincho" panose="02020609040205080304" pitchFamily="49" charset="-128"/>
              </a:rPr>
              <a:t>Farinon</a:t>
            </a:r>
            <a:endParaRPr lang="en-US" sz="2000" dirty="0">
              <a:effectLst/>
              <a:latin typeface="Helvetica" pitchFamily="2" charset="0"/>
              <a:ea typeface="MS Mincho" panose="02020609040205080304" pitchFamily="49" charset="-128"/>
            </a:endParaRPr>
          </a:p>
          <a:p>
            <a:endParaRPr lang="en-US" dirty="0"/>
          </a:p>
        </p:txBody>
      </p:sp>
      <p:sp>
        <p:nvSpPr>
          <p:cNvPr id="3" name="Title 2">
            <a:extLst>
              <a:ext uri="{FF2B5EF4-FFF2-40B4-BE49-F238E27FC236}">
                <a16:creationId xmlns:a16="http://schemas.microsoft.com/office/drawing/2014/main" id="{012551C9-93BD-36D4-0B47-570467FAC599}"/>
              </a:ext>
            </a:extLst>
          </p:cNvPr>
          <p:cNvSpPr>
            <a:spLocks noGrp="1"/>
          </p:cNvSpPr>
          <p:nvPr>
            <p:ph type="title"/>
          </p:nvPr>
        </p:nvSpPr>
        <p:spPr/>
        <p:txBody>
          <a:bodyPr/>
          <a:lstStyle/>
          <a:p>
            <a:r>
              <a:rPr lang="en-US" dirty="0"/>
              <a:t>Acknowledgment</a:t>
            </a:r>
          </a:p>
        </p:txBody>
      </p:sp>
      <p:sp>
        <p:nvSpPr>
          <p:cNvPr id="4" name="Date Placeholder 3">
            <a:extLst>
              <a:ext uri="{FF2B5EF4-FFF2-40B4-BE49-F238E27FC236}">
                <a16:creationId xmlns:a16="http://schemas.microsoft.com/office/drawing/2014/main" id="{FC309373-B40F-C8C1-40DB-B93BD34A9D18}"/>
              </a:ext>
            </a:extLst>
          </p:cNvPr>
          <p:cNvSpPr>
            <a:spLocks noGrp="1"/>
          </p:cNvSpPr>
          <p:nvPr>
            <p:ph type="dt" sz="half" idx="2"/>
          </p:nvPr>
        </p:nvSpPr>
        <p:spPr/>
        <p:txBody>
          <a:bodyPr/>
          <a:lstStyle/>
          <a:p>
            <a:pPr>
              <a:defRPr/>
            </a:pPr>
            <a:r>
              <a:rPr lang="en-US"/>
              <a:t>7/19/23</a:t>
            </a:r>
          </a:p>
        </p:txBody>
      </p:sp>
      <p:sp>
        <p:nvSpPr>
          <p:cNvPr id="5" name="Footer Placeholder 4">
            <a:extLst>
              <a:ext uri="{FF2B5EF4-FFF2-40B4-BE49-F238E27FC236}">
                <a16:creationId xmlns:a16="http://schemas.microsoft.com/office/drawing/2014/main" id="{0ED1010E-F828-422A-9F6C-31BA6B2186FA}"/>
              </a:ext>
            </a:extLst>
          </p:cNvPr>
          <p:cNvSpPr>
            <a:spLocks noGrp="1"/>
          </p:cNvSpPr>
          <p:nvPr>
            <p:ph type="ftr" sz="quarter" idx="3"/>
          </p:nvPr>
        </p:nvSpPr>
        <p:spPr/>
        <p:txBody>
          <a:bodyPr/>
          <a:lstStyle/>
          <a:p>
            <a:pPr>
              <a:defRPr/>
            </a:pPr>
            <a:r>
              <a:rPr lang="en-US"/>
              <a:t>S. Gourlay IMCC Summary - MDP General Meeting</a:t>
            </a:r>
            <a:endParaRPr lang="en-US" b="1"/>
          </a:p>
        </p:txBody>
      </p:sp>
      <p:sp>
        <p:nvSpPr>
          <p:cNvPr id="6" name="Slide Number Placeholder 5">
            <a:extLst>
              <a:ext uri="{FF2B5EF4-FFF2-40B4-BE49-F238E27FC236}">
                <a16:creationId xmlns:a16="http://schemas.microsoft.com/office/drawing/2014/main" id="{A8EEE147-29A6-78E0-854A-65762BB99869}"/>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a:p>
        </p:txBody>
      </p:sp>
    </p:spTree>
    <p:extLst>
      <p:ext uri="{BB962C8B-B14F-4D97-AF65-F5344CB8AC3E}">
        <p14:creationId xmlns:p14="http://schemas.microsoft.com/office/powerpoint/2010/main" val="1658254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BD19F4-9749-86D3-A516-1A3A9F34D154}"/>
              </a:ext>
            </a:extLst>
          </p:cNvPr>
          <p:cNvSpPr>
            <a:spLocks noGrp="1"/>
          </p:cNvSpPr>
          <p:nvPr>
            <p:ph idx="1"/>
          </p:nvPr>
        </p:nvSpPr>
        <p:spPr/>
        <p:txBody>
          <a:bodyPr/>
          <a:lstStyle/>
          <a:p>
            <a:r>
              <a:rPr lang="en-US" dirty="0"/>
              <a:t>16 Cells (MAP)</a:t>
            </a:r>
          </a:p>
          <a:p>
            <a:pPr lvl="1"/>
            <a:r>
              <a:rPr lang="en-US" dirty="0"/>
              <a:t>Set of eight superconducting coaxial coils </a:t>
            </a:r>
          </a:p>
          <a:p>
            <a:pPr lvl="1"/>
            <a:r>
              <a:rPr lang="en-US" dirty="0"/>
              <a:t>Peak field of 50T, 50 mm diameter</a:t>
            </a:r>
          </a:p>
          <a:p>
            <a:pPr lvl="1"/>
            <a:r>
              <a:rPr lang="en-GB" sz="2000" dirty="0">
                <a:solidFill>
                  <a:schemeClr val="tx2">
                    <a:lumMod val="60000"/>
                    <a:lumOff val="40000"/>
                  </a:schemeClr>
                </a:solidFill>
                <a:effectLst/>
                <a:latin typeface="Helvetica" pitchFamily="2" charset="0"/>
              </a:rPr>
              <a:t>Sayed et al. </a:t>
            </a:r>
            <a:r>
              <a:rPr lang="en-GB" sz="2000" dirty="0">
                <a:solidFill>
                  <a:schemeClr val="tx2">
                    <a:lumMod val="60000"/>
                    <a:lumOff val="40000"/>
                  </a:schemeClr>
                </a:solidFill>
                <a:latin typeface="Proxima Nova"/>
              </a:rPr>
              <a:t> </a:t>
            </a:r>
            <a:r>
              <a:rPr lang="en-GB" sz="2000" b="0" i="0" u="none" strike="noStrike" dirty="0">
                <a:solidFill>
                  <a:schemeClr val="tx2">
                    <a:lumMod val="60000"/>
                    <a:lumOff val="40000"/>
                  </a:schemeClr>
                </a:solidFill>
                <a:effectLst/>
                <a:latin typeface="Proxima Nova"/>
              </a:rPr>
              <a:t>Phys. Rev. ST Accel. Beams </a:t>
            </a:r>
            <a:r>
              <a:rPr lang="en-GB" sz="2000" b="1" i="0" u="none" strike="noStrike" dirty="0">
                <a:solidFill>
                  <a:schemeClr val="tx2">
                    <a:lumMod val="60000"/>
                    <a:lumOff val="40000"/>
                  </a:schemeClr>
                </a:solidFill>
                <a:effectLst/>
                <a:latin typeface="Proxima Nova"/>
              </a:rPr>
              <a:t>18</a:t>
            </a:r>
            <a:r>
              <a:rPr lang="en-GB" sz="2000" b="0" i="0" u="none" strike="noStrike" dirty="0">
                <a:solidFill>
                  <a:schemeClr val="tx2">
                    <a:lumMod val="60000"/>
                    <a:lumOff val="40000"/>
                  </a:schemeClr>
                </a:solidFill>
                <a:effectLst/>
                <a:latin typeface="Proxima Nova"/>
              </a:rPr>
              <a:t>, 091001</a:t>
            </a:r>
            <a:endParaRPr lang="en-US" sz="2000" b="0" i="0" u="none" strike="noStrike" dirty="0">
              <a:solidFill>
                <a:schemeClr val="tx2">
                  <a:lumMod val="60000"/>
                  <a:lumOff val="40000"/>
                </a:schemeClr>
              </a:solidFill>
              <a:effectLst/>
              <a:latin typeface="Proxima Nova"/>
            </a:endParaRPr>
          </a:p>
          <a:p>
            <a:pPr lvl="1"/>
            <a:endParaRPr lang="en-US" sz="900" dirty="0">
              <a:latin typeface="Proxima Nova"/>
            </a:endParaRPr>
          </a:p>
          <a:p>
            <a:r>
              <a:rPr lang="en-US" dirty="0">
                <a:latin typeface="Proxima Nova"/>
              </a:rPr>
              <a:t>14 Cells (CERN)</a:t>
            </a:r>
          </a:p>
          <a:p>
            <a:pPr lvl="1"/>
            <a:r>
              <a:rPr lang="en-US" dirty="0">
                <a:latin typeface="Proxima Nova"/>
              </a:rPr>
              <a:t>B &gt; 40T, 50 mm diameter</a:t>
            </a:r>
            <a:endParaRPr lang="en-US" dirty="0"/>
          </a:p>
        </p:txBody>
      </p:sp>
      <p:sp>
        <p:nvSpPr>
          <p:cNvPr id="3" name="Title 2">
            <a:extLst>
              <a:ext uri="{FF2B5EF4-FFF2-40B4-BE49-F238E27FC236}">
                <a16:creationId xmlns:a16="http://schemas.microsoft.com/office/drawing/2014/main" id="{D6D6336E-5B0C-D7AF-2DCF-4B4791DFF450}"/>
              </a:ext>
            </a:extLst>
          </p:cNvPr>
          <p:cNvSpPr>
            <a:spLocks noGrp="1"/>
          </p:cNvSpPr>
          <p:nvPr>
            <p:ph type="title"/>
          </p:nvPr>
        </p:nvSpPr>
        <p:spPr/>
        <p:txBody>
          <a:bodyPr/>
          <a:lstStyle/>
          <a:p>
            <a:r>
              <a:rPr lang="en-US" dirty="0"/>
              <a:t>Ionizing Cooling Cell</a:t>
            </a:r>
          </a:p>
        </p:txBody>
      </p:sp>
      <p:sp>
        <p:nvSpPr>
          <p:cNvPr id="4" name="Date Placeholder 3">
            <a:extLst>
              <a:ext uri="{FF2B5EF4-FFF2-40B4-BE49-F238E27FC236}">
                <a16:creationId xmlns:a16="http://schemas.microsoft.com/office/drawing/2014/main" id="{236452F8-D502-46B5-4B11-9939EE4301E8}"/>
              </a:ext>
            </a:extLst>
          </p:cNvPr>
          <p:cNvSpPr>
            <a:spLocks noGrp="1"/>
          </p:cNvSpPr>
          <p:nvPr>
            <p:ph type="dt" sz="half" idx="2"/>
          </p:nvPr>
        </p:nvSpPr>
        <p:spPr/>
        <p:txBody>
          <a:bodyPr/>
          <a:lstStyle/>
          <a:p>
            <a:pPr>
              <a:defRPr/>
            </a:pPr>
            <a:r>
              <a:rPr lang="en-US"/>
              <a:t>7/19/23</a:t>
            </a:r>
          </a:p>
        </p:txBody>
      </p:sp>
      <p:sp>
        <p:nvSpPr>
          <p:cNvPr id="5" name="Footer Placeholder 4">
            <a:extLst>
              <a:ext uri="{FF2B5EF4-FFF2-40B4-BE49-F238E27FC236}">
                <a16:creationId xmlns:a16="http://schemas.microsoft.com/office/drawing/2014/main" id="{D6B830FF-1F86-B1BD-F539-674A7345299B}"/>
              </a:ext>
            </a:extLst>
          </p:cNvPr>
          <p:cNvSpPr>
            <a:spLocks noGrp="1"/>
          </p:cNvSpPr>
          <p:nvPr>
            <p:ph type="ftr" sz="quarter" idx="3"/>
          </p:nvPr>
        </p:nvSpPr>
        <p:spPr/>
        <p:txBody>
          <a:bodyPr/>
          <a:lstStyle/>
          <a:p>
            <a:pPr>
              <a:defRPr/>
            </a:pPr>
            <a:r>
              <a:rPr lang="en-US" dirty="0"/>
              <a:t>S. Gourlay IMCC Summary - MDP General Meeting</a:t>
            </a:r>
            <a:endParaRPr lang="en-US" b="1" dirty="0"/>
          </a:p>
        </p:txBody>
      </p:sp>
      <p:sp>
        <p:nvSpPr>
          <p:cNvPr id="6" name="Slide Number Placeholder 5">
            <a:extLst>
              <a:ext uri="{FF2B5EF4-FFF2-40B4-BE49-F238E27FC236}">
                <a16:creationId xmlns:a16="http://schemas.microsoft.com/office/drawing/2014/main" id="{E986E9A8-8E25-B91D-8F90-8B911B875A18}"/>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a:p>
        </p:txBody>
      </p:sp>
      <p:pic>
        <p:nvPicPr>
          <p:cNvPr id="7" name="Picture 2">
            <a:extLst>
              <a:ext uri="{FF2B5EF4-FFF2-40B4-BE49-F238E27FC236}">
                <a16:creationId xmlns:a16="http://schemas.microsoft.com/office/drawing/2014/main" id="{D704C734-69E2-9ECC-A5BE-7B73E6A2B20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2478600"/>
            <a:ext cx="5582266" cy="33092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BFD3942-602D-596E-3EF2-95ACB2EA0CC8}"/>
              </a:ext>
            </a:extLst>
          </p:cNvPr>
          <p:cNvSpPr txBox="1"/>
          <p:nvPr/>
        </p:nvSpPr>
        <p:spPr>
          <a:xfrm>
            <a:off x="4178336" y="5953506"/>
            <a:ext cx="1774909" cy="369332"/>
          </a:xfrm>
          <a:prstGeom prst="rect">
            <a:avLst/>
          </a:prstGeom>
          <a:noFill/>
        </p:spPr>
        <p:txBody>
          <a:bodyPr wrap="none" rtlCol="0">
            <a:spAutoFit/>
          </a:bodyPr>
          <a:lstStyle/>
          <a:p>
            <a:r>
              <a:rPr lang="en-US" dirty="0"/>
              <a:t>R. Palmer, BNL</a:t>
            </a:r>
          </a:p>
        </p:txBody>
      </p:sp>
      <p:pic>
        <p:nvPicPr>
          <p:cNvPr id="10" name="Picture 9" descr="A diagram of a structure&#10;&#10;Description automatically generated">
            <a:extLst>
              <a:ext uri="{FF2B5EF4-FFF2-40B4-BE49-F238E27FC236}">
                <a16:creationId xmlns:a16="http://schemas.microsoft.com/office/drawing/2014/main" id="{4F2026D6-43B5-531E-9F92-16E4F16E1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33" y="3611301"/>
            <a:ext cx="5391069" cy="2419614"/>
          </a:xfrm>
          <a:prstGeom prst="rect">
            <a:avLst/>
          </a:prstGeom>
        </p:spPr>
      </p:pic>
      <p:sp>
        <p:nvSpPr>
          <p:cNvPr id="11" name="TextBox 10">
            <a:extLst>
              <a:ext uri="{FF2B5EF4-FFF2-40B4-BE49-F238E27FC236}">
                <a16:creationId xmlns:a16="http://schemas.microsoft.com/office/drawing/2014/main" id="{E99474E7-5408-49E5-2A70-D286728DDC27}"/>
              </a:ext>
            </a:extLst>
          </p:cNvPr>
          <p:cNvSpPr txBox="1"/>
          <p:nvPr/>
        </p:nvSpPr>
        <p:spPr>
          <a:xfrm>
            <a:off x="2638725" y="5720603"/>
            <a:ext cx="588559" cy="307777"/>
          </a:xfrm>
          <a:prstGeom prst="rect">
            <a:avLst/>
          </a:prstGeom>
          <a:noFill/>
        </p:spPr>
        <p:txBody>
          <a:bodyPr wrap="none" rtlCol="0">
            <a:spAutoFit/>
          </a:bodyPr>
          <a:lstStyle/>
          <a:p>
            <a:r>
              <a:rPr lang="en-US" sz="1400" dirty="0"/>
              <a:t>3.5 T</a:t>
            </a:r>
          </a:p>
        </p:txBody>
      </p:sp>
    </p:spTree>
    <p:extLst>
      <p:ext uri="{BB962C8B-B14F-4D97-AF65-F5344CB8AC3E}">
        <p14:creationId xmlns:p14="http://schemas.microsoft.com/office/powerpoint/2010/main" val="1288868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FA5AB7-62B6-7FE1-F707-5E413236FDDE}"/>
              </a:ext>
            </a:extLst>
          </p:cNvPr>
          <p:cNvSpPr>
            <a:spLocks noGrp="1"/>
          </p:cNvSpPr>
          <p:nvPr>
            <p:ph type="title"/>
          </p:nvPr>
        </p:nvSpPr>
        <p:spPr/>
        <p:txBody>
          <a:bodyPr/>
          <a:lstStyle/>
          <a:p>
            <a:r>
              <a:rPr lang="en-US" dirty="0"/>
              <a:t>Not exactly starting from scratch on high field solenoids – but . . .</a:t>
            </a:r>
          </a:p>
        </p:txBody>
      </p:sp>
      <p:sp>
        <p:nvSpPr>
          <p:cNvPr id="4" name="Date Placeholder 3">
            <a:extLst>
              <a:ext uri="{FF2B5EF4-FFF2-40B4-BE49-F238E27FC236}">
                <a16:creationId xmlns:a16="http://schemas.microsoft.com/office/drawing/2014/main" id="{D6B7CA25-4FED-23EA-BF65-DD8345F57C9D}"/>
              </a:ext>
            </a:extLst>
          </p:cNvPr>
          <p:cNvSpPr>
            <a:spLocks noGrp="1"/>
          </p:cNvSpPr>
          <p:nvPr>
            <p:ph type="dt" sz="half" idx="2"/>
          </p:nvPr>
        </p:nvSpPr>
        <p:spPr/>
        <p:txBody>
          <a:bodyPr/>
          <a:lstStyle/>
          <a:p>
            <a:pPr>
              <a:defRPr/>
            </a:pPr>
            <a:r>
              <a:rPr lang="en-US"/>
              <a:t>7/19/23</a:t>
            </a:r>
          </a:p>
        </p:txBody>
      </p:sp>
      <p:sp>
        <p:nvSpPr>
          <p:cNvPr id="5" name="Footer Placeholder 4">
            <a:extLst>
              <a:ext uri="{FF2B5EF4-FFF2-40B4-BE49-F238E27FC236}">
                <a16:creationId xmlns:a16="http://schemas.microsoft.com/office/drawing/2014/main" id="{D446EEC0-01EE-0D88-C015-4505926C76B4}"/>
              </a:ext>
            </a:extLst>
          </p:cNvPr>
          <p:cNvSpPr>
            <a:spLocks noGrp="1"/>
          </p:cNvSpPr>
          <p:nvPr>
            <p:ph type="ftr" sz="quarter" idx="3"/>
          </p:nvPr>
        </p:nvSpPr>
        <p:spPr/>
        <p:txBody>
          <a:bodyPr/>
          <a:lstStyle/>
          <a:p>
            <a:pPr>
              <a:defRPr/>
            </a:pPr>
            <a:r>
              <a:rPr lang="en-US"/>
              <a:t>S. Gourlay IMCC Summary - MDP General Meeting</a:t>
            </a:r>
            <a:endParaRPr lang="en-US" b="1"/>
          </a:p>
        </p:txBody>
      </p:sp>
      <p:sp>
        <p:nvSpPr>
          <p:cNvPr id="6" name="Slide Number Placeholder 5">
            <a:extLst>
              <a:ext uri="{FF2B5EF4-FFF2-40B4-BE49-F238E27FC236}">
                <a16:creationId xmlns:a16="http://schemas.microsoft.com/office/drawing/2014/main" id="{F2E60E61-DFCB-48CD-AFD9-5870A113B117}"/>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a:p>
        </p:txBody>
      </p:sp>
      <p:grpSp>
        <p:nvGrpSpPr>
          <p:cNvPr id="10" name="Group 9">
            <a:extLst>
              <a:ext uri="{FF2B5EF4-FFF2-40B4-BE49-F238E27FC236}">
                <a16:creationId xmlns:a16="http://schemas.microsoft.com/office/drawing/2014/main" id="{33FFF740-6091-C200-EE8A-5A7B770ED10F}"/>
              </a:ext>
            </a:extLst>
          </p:cNvPr>
          <p:cNvGrpSpPr/>
          <p:nvPr/>
        </p:nvGrpSpPr>
        <p:grpSpPr>
          <a:xfrm>
            <a:off x="212028" y="1311804"/>
            <a:ext cx="6830475" cy="4687583"/>
            <a:chOff x="-87950" y="1226398"/>
            <a:chExt cx="7441251" cy="5004216"/>
          </a:xfrm>
        </p:grpSpPr>
        <p:grpSp>
          <p:nvGrpSpPr>
            <p:cNvPr id="11" name="Group 10">
              <a:extLst>
                <a:ext uri="{FF2B5EF4-FFF2-40B4-BE49-F238E27FC236}">
                  <a16:creationId xmlns:a16="http://schemas.microsoft.com/office/drawing/2014/main" id="{079312F2-F61E-A8A2-C517-B19996BA961A}"/>
                </a:ext>
              </a:extLst>
            </p:cNvPr>
            <p:cNvGrpSpPr/>
            <p:nvPr/>
          </p:nvGrpSpPr>
          <p:grpSpPr>
            <a:xfrm>
              <a:off x="-87950" y="1477680"/>
              <a:ext cx="4656627" cy="4752934"/>
              <a:chOff x="-87950" y="1477680"/>
              <a:chExt cx="4656627" cy="4752934"/>
            </a:xfrm>
          </p:grpSpPr>
          <p:pic>
            <p:nvPicPr>
              <p:cNvPr id="13" name="Picture 6" descr="page8image55523344">
                <a:extLst>
                  <a:ext uri="{FF2B5EF4-FFF2-40B4-BE49-F238E27FC236}">
                    <a16:creationId xmlns:a16="http://schemas.microsoft.com/office/drawing/2014/main" id="{0759EB37-087D-FA06-B601-D1C651EFB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91" y="1477680"/>
                <a:ext cx="2819400" cy="33401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917672D-BBF2-E150-50A0-2D663028AD2B}"/>
                  </a:ext>
                </a:extLst>
              </p:cNvPr>
              <p:cNvSpPr txBox="1"/>
              <p:nvPr/>
            </p:nvSpPr>
            <p:spPr>
              <a:xfrm>
                <a:off x="-87950" y="4817780"/>
                <a:ext cx="4656627" cy="1412834"/>
              </a:xfrm>
              <a:prstGeom prst="rect">
                <a:avLst/>
              </a:prstGeom>
              <a:noFill/>
            </p:spPr>
            <p:txBody>
              <a:bodyPr wrap="square" rtlCol="0">
                <a:spAutoFit/>
              </a:bodyPr>
              <a:lstStyle/>
              <a:p>
                <a:pPr algn="ctr"/>
                <a:r>
                  <a:rPr lang="en-US" sz="1600" dirty="0"/>
                  <a:t>Cross section </a:t>
                </a:r>
                <a:r>
                  <a:rPr lang="en-CH" sz="1600" dirty="0"/>
                  <a:t>of </a:t>
                </a:r>
                <a:r>
                  <a:rPr lang="en-CH" sz="1600" dirty="0">
                    <a:solidFill>
                      <a:srgbClr val="FF0000"/>
                    </a:solidFill>
                  </a:rPr>
                  <a:t>45 T</a:t>
                </a:r>
                <a:r>
                  <a:rPr lang="en-CH" sz="1600" dirty="0"/>
                  <a:t>, </a:t>
                </a:r>
                <a:r>
                  <a:rPr lang="en-CH" sz="1600" b="1" dirty="0">
                    <a:solidFill>
                      <a:srgbClr val="FF0000"/>
                    </a:solidFill>
                  </a:rPr>
                  <a:t>32 mm </a:t>
                </a:r>
                <a:r>
                  <a:rPr lang="en-CH" sz="1600" b="1" dirty="0"/>
                  <a:t>NHFML</a:t>
                </a:r>
                <a:r>
                  <a:rPr lang="en-CH" sz="1600" b="1" dirty="0">
                    <a:solidFill>
                      <a:srgbClr val="FF0000"/>
                    </a:solidFill>
                  </a:rPr>
                  <a:t> </a:t>
                </a:r>
                <a:r>
                  <a:rPr lang="en-CH" sz="1600" dirty="0"/>
                  <a:t>user facility solenoid</a:t>
                </a:r>
              </a:p>
              <a:p>
                <a:pPr algn="ctr"/>
                <a:r>
                  <a:rPr lang="en-CH" sz="1600" dirty="0"/>
                  <a:t>Hybrid Magnet 33.5 T from resistive insert, 11.5 T by superconducting outsert</a:t>
                </a:r>
              </a:p>
              <a:p>
                <a:pPr algn="ctr"/>
                <a:r>
                  <a:rPr lang="en-CH" sz="1600" b="1" dirty="0">
                    <a:solidFill>
                      <a:srgbClr val="FF0000"/>
                    </a:solidFill>
                  </a:rPr>
                  <a:t>30 MW </a:t>
                </a:r>
                <a:r>
                  <a:rPr lang="en-CH" sz="1600" dirty="0"/>
                  <a:t>power comsumption</a:t>
                </a:r>
              </a:p>
            </p:txBody>
          </p:sp>
        </p:grpSp>
        <p:sp>
          <p:nvSpPr>
            <p:cNvPr id="12" name="TextBox 11">
              <a:extLst>
                <a:ext uri="{FF2B5EF4-FFF2-40B4-BE49-F238E27FC236}">
                  <a16:creationId xmlns:a16="http://schemas.microsoft.com/office/drawing/2014/main" id="{10134A22-489D-E343-12AA-491828B9994D}"/>
                </a:ext>
              </a:extLst>
            </p:cNvPr>
            <p:cNvSpPr txBox="1"/>
            <p:nvPr/>
          </p:nvSpPr>
          <p:spPr>
            <a:xfrm>
              <a:off x="0" y="1226398"/>
              <a:ext cx="7353301" cy="307777"/>
            </a:xfrm>
            <a:prstGeom prst="rect">
              <a:avLst/>
            </a:prstGeom>
            <a:noFill/>
          </p:spPr>
          <p:txBody>
            <a:bodyPr wrap="square">
              <a:spAutoFit/>
            </a:bodyPr>
            <a:lstStyle/>
            <a:p>
              <a:r>
                <a:rPr lang="en-US" sz="1400" dirty="0"/>
                <a:t>https://</a:t>
              </a:r>
              <a:r>
                <a:rPr lang="en-US" sz="1400" dirty="0" err="1"/>
                <a:t>nationalmaglab.org</a:t>
              </a:r>
              <a:r>
                <a:rPr lang="en-US" sz="1400" dirty="0"/>
                <a:t>/user-facilities/dc-field/magnets-instruments/</a:t>
              </a:r>
            </a:p>
          </p:txBody>
        </p:sp>
      </p:grpSp>
      <p:grpSp>
        <p:nvGrpSpPr>
          <p:cNvPr id="15" name="Group 14">
            <a:extLst>
              <a:ext uri="{FF2B5EF4-FFF2-40B4-BE49-F238E27FC236}">
                <a16:creationId xmlns:a16="http://schemas.microsoft.com/office/drawing/2014/main" id="{22087EB9-14D4-7F4A-F064-73472BBFA9B7}"/>
              </a:ext>
            </a:extLst>
          </p:cNvPr>
          <p:cNvGrpSpPr/>
          <p:nvPr/>
        </p:nvGrpSpPr>
        <p:grpSpPr>
          <a:xfrm>
            <a:off x="4571400" y="1671459"/>
            <a:ext cx="3578482" cy="4562857"/>
            <a:chOff x="3676650" y="1499846"/>
            <a:chExt cx="3868851" cy="4970265"/>
          </a:xfrm>
        </p:grpSpPr>
        <p:sp>
          <p:nvSpPr>
            <p:cNvPr id="16" name="TextBox 15">
              <a:extLst>
                <a:ext uri="{FF2B5EF4-FFF2-40B4-BE49-F238E27FC236}">
                  <a16:creationId xmlns:a16="http://schemas.microsoft.com/office/drawing/2014/main" id="{86BD557E-B72F-0216-E4FD-3AB9247C7001}"/>
                </a:ext>
              </a:extLst>
            </p:cNvPr>
            <p:cNvSpPr txBox="1"/>
            <p:nvPr/>
          </p:nvSpPr>
          <p:spPr>
            <a:xfrm>
              <a:off x="3676650" y="4760299"/>
              <a:ext cx="3868851" cy="1709812"/>
            </a:xfrm>
            <a:prstGeom prst="rect">
              <a:avLst/>
            </a:prstGeom>
            <a:noFill/>
          </p:spPr>
          <p:txBody>
            <a:bodyPr wrap="square" rtlCol="0">
              <a:spAutoFit/>
            </a:bodyPr>
            <a:lstStyle/>
            <a:p>
              <a:pPr algn="ctr"/>
              <a:r>
                <a:rPr lang="en-US" sz="1600" dirty="0"/>
                <a:t>Cross section </a:t>
              </a:r>
              <a:r>
                <a:rPr lang="en-CH" sz="1600" dirty="0"/>
                <a:t>of </a:t>
              </a:r>
              <a:r>
                <a:rPr lang="en-CH" sz="1600" b="1" dirty="0">
                  <a:solidFill>
                    <a:srgbClr val="FF0000"/>
                  </a:solidFill>
                </a:rPr>
                <a:t>36 T</a:t>
              </a:r>
              <a:r>
                <a:rPr lang="en-CH" sz="1600" dirty="0"/>
                <a:t>, </a:t>
              </a:r>
              <a:r>
                <a:rPr lang="en-CH" sz="1600" b="1" dirty="0">
                  <a:solidFill>
                    <a:srgbClr val="FF0000"/>
                  </a:solidFill>
                </a:rPr>
                <a:t>48 mm </a:t>
              </a:r>
              <a:r>
                <a:rPr lang="en-CH" sz="1600" b="1" dirty="0"/>
                <a:t>NHFML </a:t>
              </a:r>
              <a:r>
                <a:rPr lang="en-CH" sz="1600" dirty="0"/>
                <a:t>user facility (NMR) solenoid</a:t>
              </a:r>
            </a:p>
            <a:p>
              <a:pPr algn="ctr"/>
              <a:r>
                <a:rPr lang="en-CH" sz="1600" dirty="0"/>
                <a:t>Hybrid Magnet 23 T from resistive insert, 13 T by superconducting Nb</a:t>
              </a:r>
              <a:r>
                <a:rPr lang="en-CH" sz="1600" baseline="-25000" dirty="0"/>
                <a:t>3</a:t>
              </a:r>
              <a:r>
                <a:rPr lang="en-CH" sz="1600" dirty="0"/>
                <a:t>Sn CICC outsert</a:t>
              </a:r>
            </a:p>
            <a:p>
              <a:pPr algn="ctr"/>
              <a:r>
                <a:rPr lang="en-CH" sz="1600" b="1" dirty="0">
                  <a:solidFill>
                    <a:srgbClr val="FF0000"/>
                  </a:solidFill>
                </a:rPr>
                <a:t>14 MW </a:t>
              </a:r>
              <a:r>
                <a:rPr lang="en-CH" sz="1600" dirty="0"/>
                <a:t>power comsumption</a:t>
              </a:r>
            </a:p>
          </p:txBody>
        </p:sp>
        <p:pic>
          <p:nvPicPr>
            <p:cNvPr id="17" name="Picture 2">
              <a:extLst>
                <a:ext uri="{FF2B5EF4-FFF2-40B4-BE49-F238E27FC236}">
                  <a16:creationId xmlns:a16="http://schemas.microsoft.com/office/drawing/2014/main" id="{3EE156C4-96DD-1B1C-F70D-C84B34BDF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645" y="1499846"/>
              <a:ext cx="2769114" cy="33229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3A17B551-AD24-98F3-D2F2-8961EE61CFDA}"/>
              </a:ext>
            </a:extLst>
          </p:cNvPr>
          <p:cNvGrpSpPr/>
          <p:nvPr/>
        </p:nvGrpSpPr>
        <p:grpSpPr>
          <a:xfrm>
            <a:off x="6973055" y="1278960"/>
            <a:ext cx="5296110" cy="4938341"/>
            <a:chOff x="6933535" y="1226398"/>
            <a:chExt cx="5715317" cy="5157042"/>
          </a:xfrm>
        </p:grpSpPr>
        <p:grpSp>
          <p:nvGrpSpPr>
            <p:cNvPr id="19" name="Group 18">
              <a:extLst>
                <a:ext uri="{FF2B5EF4-FFF2-40B4-BE49-F238E27FC236}">
                  <a16:creationId xmlns:a16="http://schemas.microsoft.com/office/drawing/2014/main" id="{4662B0A9-C72A-62E4-7CAD-350BDE62442D}"/>
                </a:ext>
              </a:extLst>
            </p:cNvPr>
            <p:cNvGrpSpPr/>
            <p:nvPr/>
          </p:nvGrpSpPr>
          <p:grpSpPr>
            <a:xfrm>
              <a:off x="8125874" y="2025019"/>
              <a:ext cx="3981450" cy="4358421"/>
              <a:chOff x="8125874" y="2025019"/>
              <a:chExt cx="3981450" cy="4358421"/>
            </a:xfrm>
          </p:grpSpPr>
          <p:pic>
            <p:nvPicPr>
              <p:cNvPr id="21" name="Picture 20">
                <a:extLst>
                  <a:ext uri="{FF2B5EF4-FFF2-40B4-BE49-F238E27FC236}">
                    <a16:creationId xmlns:a16="http://schemas.microsoft.com/office/drawing/2014/main" id="{195A9E40-5972-4AF7-89AA-EDE66B8FDB3D}"/>
                  </a:ext>
                </a:extLst>
              </p:cNvPr>
              <p:cNvPicPr>
                <a:picLocks noChangeAspect="1"/>
              </p:cNvPicPr>
              <p:nvPr/>
            </p:nvPicPr>
            <p:blipFill>
              <a:blip r:embed="rId4"/>
              <a:stretch>
                <a:fillRect/>
              </a:stretch>
            </p:blipFill>
            <p:spPr>
              <a:xfrm>
                <a:off x="8815227" y="2025019"/>
                <a:ext cx="2602743" cy="2429925"/>
              </a:xfrm>
              <a:prstGeom prst="rect">
                <a:avLst/>
              </a:prstGeom>
            </p:spPr>
          </p:pic>
          <p:sp>
            <p:nvSpPr>
              <p:cNvPr id="22" name="TextBox 21">
                <a:extLst>
                  <a:ext uri="{FF2B5EF4-FFF2-40B4-BE49-F238E27FC236}">
                    <a16:creationId xmlns:a16="http://schemas.microsoft.com/office/drawing/2014/main" id="{35D1FB59-37A1-FC0F-B1D1-FAE483621A0E}"/>
                  </a:ext>
                </a:extLst>
              </p:cNvPr>
              <p:cNvSpPr txBox="1"/>
              <p:nvPr/>
            </p:nvSpPr>
            <p:spPr>
              <a:xfrm>
                <a:off x="8125874" y="4744266"/>
                <a:ext cx="3981450" cy="1639174"/>
              </a:xfrm>
              <a:prstGeom prst="rect">
                <a:avLst/>
              </a:prstGeom>
              <a:noFill/>
            </p:spPr>
            <p:txBody>
              <a:bodyPr wrap="square" rtlCol="0">
                <a:spAutoFit/>
              </a:bodyPr>
              <a:lstStyle/>
              <a:p>
                <a:pPr algn="ctr"/>
                <a:r>
                  <a:rPr lang="en-US" sz="1600" dirty="0"/>
                  <a:t>Cross section </a:t>
                </a:r>
                <a:r>
                  <a:rPr lang="en-CH" sz="1600" dirty="0"/>
                  <a:t>of </a:t>
                </a:r>
                <a:r>
                  <a:rPr lang="en-CH" sz="1600" b="1" dirty="0">
                    <a:solidFill>
                      <a:srgbClr val="FF0000"/>
                    </a:solidFill>
                  </a:rPr>
                  <a:t>40</a:t>
                </a:r>
                <a:r>
                  <a:rPr lang="en-CH" sz="1600" b="1" baseline="30000" dirty="0">
                    <a:solidFill>
                      <a:srgbClr val="FF0000"/>
                    </a:solidFill>
                  </a:rPr>
                  <a:t>*</a:t>
                </a:r>
                <a:r>
                  <a:rPr lang="en-CH" sz="1600" b="1" dirty="0">
                    <a:solidFill>
                      <a:srgbClr val="FF0000"/>
                    </a:solidFill>
                  </a:rPr>
                  <a:t>/37 T</a:t>
                </a:r>
                <a:r>
                  <a:rPr lang="en-CH" sz="1600" dirty="0"/>
                  <a:t>, </a:t>
                </a:r>
                <a:r>
                  <a:rPr lang="en-CH" sz="1600" b="1" dirty="0">
                    <a:solidFill>
                      <a:srgbClr val="FF0000"/>
                    </a:solidFill>
                  </a:rPr>
                  <a:t>32/50 mm </a:t>
                </a:r>
                <a:r>
                  <a:rPr lang="en-CH" sz="1600" b="1" dirty="0"/>
                  <a:t>CHMFL </a:t>
                </a:r>
                <a:r>
                  <a:rPr lang="en-CH" sz="1600" dirty="0"/>
                  <a:t>user facility solenoid</a:t>
                </a:r>
              </a:p>
              <a:p>
                <a:pPr algn="ctr"/>
                <a:r>
                  <a:rPr lang="en-CH" sz="1600" dirty="0"/>
                  <a:t>Hybrid Magnet 29/26 T from resistive insert, 11 T by superconducting Nb</a:t>
                </a:r>
                <a:r>
                  <a:rPr lang="en-CH" sz="1600" baseline="-25000" dirty="0"/>
                  <a:t>3</a:t>
                </a:r>
                <a:r>
                  <a:rPr lang="en-CH" sz="1600" dirty="0"/>
                  <a:t>Sn CICC outsert</a:t>
                </a:r>
              </a:p>
              <a:p>
                <a:pPr algn="ctr"/>
                <a:r>
                  <a:rPr lang="en-CH" sz="1600" b="1" dirty="0">
                    <a:solidFill>
                      <a:srgbClr val="FF0000"/>
                    </a:solidFill>
                  </a:rPr>
                  <a:t>20 MW </a:t>
                </a:r>
                <a:r>
                  <a:rPr lang="en-CH" sz="1600" dirty="0"/>
                  <a:t>power comsumption</a:t>
                </a:r>
              </a:p>
            </p:txBody>
          </p:sp>
        </p:grpSp>
        <p:sp>
          <p:nvSpPr>
            <p:cNvPr id="20" name="TextBox 19">
              <a:extLst>
                <a:ext uri="{FF2B5EF4-FFF2-40B4-BE49-F238E27FC236}">
                  <a16:creationId xmlns:a16="http://schemas.microsoft.com/office/drawing/2014/main" id="{4DA1E9D9-0E47-332A-B476-B8477A4213F7}"/>
                </a:ext>
              </a:extLst>
            </p:cNvPr>
            <p:cNvSpPr txBox="1"/>
            <p:nvPr/>
          </p:nvSpPr>
          <p:spPr>
            <a:xfrm>
              <a:off x="6933535" y="1226398"/>
              <a:ext cx="5715317" cy="321407"/>
            </a:xfrm>
            <a:prstGeom prst="rect">
              <a:avLst/>
            </a:prstGeom>
            <a:noFill/>
          </p:spPr>
          <p:txBody>
            <a:bodyPr wrap="square">
              <a:spAutoFit/>
            </a:bodyPr>
            <a:lstStyle/>
            <a:p>
              <a:r>
                <a:rPr lang="en-US" sz="1400" dirty="0"/>
                <a:t>http://</a:t>
              </a:r>
              <a:r>
                <a:rPr lang="en-US" sz="1400" dirty="0" err="1"/>
                <a:t>english.hmfl.cas.cn</a:t>
              </a:r>
              <a:r>
                <a:rPr lang="en-US" sz="1400" dirty="0"/>
                <a:t>/</a:t>
              </a:r>
              <a:r>
                <a:rPr lang="en-US" sz="1400" dirty="0" err="1"/>
                <a:t>uf</a:t>
              </a:r>
              <a:r>
                <a:rPr lang="en-US" sz="1400" dirty="0"/>
                <a:t>/</a:t>
              </a:r>
              <a:r>
                <a:rPr lang="en-US" sz="1400" dirty="0" err="1"/>
                <a:t>ms</a:t>
              </a:r>
              <a:r>
                <a:rPr lang="en-US" sz="1400" dirty="0"/>
                <a:t>/202202/t20220224_301451.html</a:t>
              </a:r>
            </a:p>
          </p:txBody>
        </p:sp>
      </p:grpSp>
      <p:sp>
        <p:nvSpPr>
          <p:cNvPr id="23" name="TextBox 22">
            <a:extLst>
              <a:ext uri="{FF2B5EF4-FFF2-40B4-BE49-F238E27FC236}">
                <a16:creationId xmlns:a16="http://schemas.microsoft.com/office/drawing/2014/main" id="{CCF396BF-B3DC-1FD0-C075-757EC17A5026}"/>
              </a:ext>
            </a:extLst>
          </p:cNvPr>
          <p:cNvSpPr txBox="1"/>
          <p:nvPr/>
        </p:nvSpPr>
        <p:spPr>
          <a:xfrm>
            <a:off x="424643" y="5966970"/>
            <a:ext cx="1967205" cy="369332"/>
          </a:xfrm>
          <a:prstGeom prst="rect">
            <a:avLst/>
          </a:prstGeom>
          <a:noFill/>
        </p:spPr>
        <p:txBody>
          <a:bodyPr wrap="none" rtlCol="0">
            <a:spAutoFit/>
          </a:bodyPr>
          <a:lstStyle/>
          <a:p>
            <a:r>
              <a:rPr lang="en-US" dirty="0"/>
              <a:t>B. </a:t>
            </a:r>
            <a:r>
              <a:rPr lang="en-US" dirty="0" err="1"/>
              <a:t>Bordini</a:t>
            </a:r>
            <a:r>
              <a:rPr lang="en-US" dirty="0"/>
              <a:t>, CERN</a:t>
            </a:r>
          </a:p>
        </p:txBody>
      </p:sp>
    </p:spTree>
    <p:extLst>
      <p:ext uri="{BB962C8B-B14F-4D97-AF65-F5344CB8AC3E}">
        <p14:creationId xmlns:p14="http://schemas.microsoft.com/office/powerpoint/2010/main" val="261145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F6EDFB-73A6-6C5D-4A86-716F9482DCAE}"/>
              </a:ext>
            </a:extLst>
          </p:cNvPr>
          <p:cNvSpPr>
            <a:spLocks noGrp="1"/>
          </p:cNvSpPr>
          <p:nvPr>
            <p:ph type="title"/>
          </p:nvPr>
        </p:nvSpPr>
        <p:spPr/>
        <p:txBody>
          <a:bodyPr/>
          <a:lstStyle/>
          <a:p>
            <a:r>
              <a:rPr lang="en-US" dirty="0"/>
              <a:t>Getting closer</a:t>
            </a:r>
          </a:p>
        </p:txBody>
      </p:sp>
      <p:sp>
        <p:nvSpPr>
          <p:cNvPr id="4" name="Date Placeholder 3">
            <a:extLst>
              <a:ext uri="{FF2B5EF4-FFF2-40B4-BE49-F238E27FC236}">
                <a16:creationId xmlns:a16="http://schemas.microsoft.com/office/drawing/2014/main" id="{E553B839-C2BD-A936-8BC1-A3888BE4B80A}"/>
              </a:ext>
            </a:extLst>
          </p:cNvPr>
          <p:cNvSpPr>
            <a:spLocks noGrp="1"/>
          </p:cNvSpPr>
          <p:nvPr>
            <p:ph type="dt" sz="half" idx="2"/>
          </p:nvPr>
        </p:nvSpPr>
        <p:spPr/>
        <p:txBody>
          <a:bodyPr/>
          <a:lstStyle/>
          <a:p>
            <a:pPr>
              <a:defRPr/>
            </a:pPr>
            <a:r>
              <a:rPr lang="en-US"/>
              <a:t>7/19/23</a:t>
            </a:r>
          </a:p>
        </p:txBody>
      </p:sp>
      <p:sp>
        <p:nvSpPr>
          <p:cNvPr id="5" name="Footer Placeholder 4">
            <a:extLst>
              <a:ext uri="{FF2B5EF4-FFF2-40B4-BE49-F238E27FC236}">
                <a16:creationId xmlns:a16="http://schemas.microsoft.com/office/drawing/2014/main" id="{1013010D-8C2F-DD2D-BF8F-F434C02E9B59}"/>
              </a:ext>
            </a:extLst>
          </p:cNvPr>
          <p:cNvSpPr>
            <a:spLocks noGrp="1"/>
          </p:cNvSpPr>
          <p:nvPr>
            <p:ph type="ftr" sz="quarter" idx="3"/>
          </p:nvPr>
        </p:nvSpPr>
        <p:spPr/>
        <p:txBody>
          <a:bodyPr/>
          <a:lstStyle/>
          <a:p>
            <a:pPr>
              <a:defRPr/>
            </a:pPr>
            <a:r>
              <a:rPr lang="en-US"/>
              <a:t>S. Gourlay IMCC Summary - MDP General Meeting</a:t>
            </a:r>
            <a:endParaRPr lang="en-US" b="1"/>
          </a:p>
        </p:txBody>
      </p:sp>
      <p:sp>
        <p:nvSpPr>
          <p:cNvPr id="6" name="Slide Number Placeholder 5">
            <a:extLst>
              <a:ext uri="{FF2B5EF4-FFF2-40B4-BE49-F238E27FC236}">
                <a16:creationId xmlns:a16="http://schemas.microsoft.com/office/drawing/2014/main" id="{73A85FE3-8BCE-82D0-A718-BA79E8F1D9CD}"/>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a:p>
        </p:txBody>
      </p:sp>
      <p:grpSp>
        <p:nvGrpSpPr>
          <p:cNvPr id="12" name="Group 11">
            <a:extLst>
              <a:ext uri="{FF2B5EF4-FFF2-40B4-BE49-F238E27FC236}">
                <a16:creationId xmlns:a16="http://schemas.microsoft.com/office/drawing/2014/main" id="{4BCA471A-94A4-CDB5-C6A2-46F3784676CC}"/>
              </a:ext>
            </a:extLst>
          </p:cNvPr>
          <p:cNvGrpSpPr/>
          <p:nvPr/>
        </p:nvGrpSpPr>
        <p:grpSpPr>
          <a:xfrm>
            <a:off x="982436" y="1027044"/>
            <a:ext cx="5731739" cy="5129755"/>
            <a:chOff x="124538" y="1352802"/>
            <a:chExt cx="5731739" cy="5129755"/>
          </a:xfrm>
        </p:grpSpPr>
        <p:pic>
          <p:nvPicPr>
            <p:cNvPr id="13" name="Picture 12">
              <a:extLst>
                <a:ext uri="{FF2B5EF4-FFF2-40B4-BE49-F238E27FC236}">
                  <a16:creationId xmlns:a16="http://schemas.microsoft.com/office/drawing/2014/main" id="{932EFFCA-724D-036E-8301-EE9F8DB7457D}"/>
                </a:ext>
              </a:extLst>
            </p:cNvPr>
            <p:cNvPicPr>
              <a:picLocks noChangeAspect="1"/>
            </p:cNvPicPr>
            <p:nvPr/>
          </p:nvPicPr>
          <p:blipFill rotWithShape="1">
            <a:blip r:embed="rId2"/>
            <a:srcRect r="50000"/>
            <a:stretch/>
          </p:blipFill>
          <p:spPr>
            <a:xfrm>
              <a:off x="124538" y="2713251"/>
              <a:ext cx="3441844" cy="3769306"/>
            </a:xfrm>
            <a:prstGeom prst="rect">
              <a:avLst/>
            </a:prstGeom>
          </p:spPr>
        </p:pic>
        <p:sp>
          <p:nvSpPr>
            <p:cNvPr id="14" name="TextBox 13">
              <a:extLst>
                <a:ext uri="{FF2B5EF4-FFF2-40B4-BE49-F238E27FC236}">
                  <a16:creationId xmlns:a16="http://schemas.microsoft.com/office/drawing/2014/main" id="{D6A49C0E-FEFF-33AF-0138-E903F3FB81D9}"/>
                </a:ext>
              </a:extLst>
            </p:cNvPr>
            <p:cNvSpPr txBox="1"/>
            <p:nvPr/>
          </p:nvSpPr>
          <p:spPr>
            <a:xfrm>
              <a:off x="134987" y="1352802"/>
              <a:ext cx="3750198" cy="1292662"/>
            </a:xfrm>
            <a:prstGeom prst="rect">
              <a:avLst/>
            </a:prstGeom>
            <a:noFill/>
          </p:spPr>
          <p:txBody>
            <a:bodyPr wrap="square" rtlCol="0">
              <a:spAutoFit/>
            </a:bodyPr>
            <a:lstStyle/>
            <a:p>
              <a:r>
                <a:rPr lang="en-US" dirty="0"/>
                <a:t>Cross section </a:t>
              </a:r>
              <a:r>
                <a:rPr lang="en-CH" dirty="0"/>
                <a:t>of </a:t>
              </a:r>
              <a:r>
                <a:rPr lang="en-CH" b="1" dirty="0">
                  <a:solidFill>
                    <a:srgbClr val="FF0000"/>
                  </a:solidFill>
                </a:rPr>
                <a:t>32 T </a:t>
              </a:r>
              <a:r>
                <a:rPr lang="en-CH" dirty="0"/>
                <a:t>(15 T LTS, 17 T two ReBCO double pancake coils), </a:t>
              </a:r>
              <a:r>
                <a:rPr lang="en-CH" b="1" dirty="0">
                  <a:solidFill>
                    <a:srgbClr val="FF0000"/>
                  </a:solidFill>
                </a:rPr>
                <a:t>32 mm</a:t>
              </a:r>
              <a:r>
                <a:rPr lang="en-CH" dirty="0"/>
                <a:t> user facility solenoid </a:t>
              </a:r>
              <a:r>
                <a:rPr lang="en-US" sz="1200" dirty="0"/>
                <a:t>https://</a:t>
              </a:r>
              <a:r>
                <a:rPr lang="en-US" sz="1200" dirty="0" err="1"/>
                <a:t>nationalmaglab.org</a:t>
              </a:r>
              <a:r>
                <a:rPr lang="en-US" sz="1200" dirty="0"/>
                <a:t>/user-facilities/dc-field/magnets-instruments/</a:t>
              </a:r>
            </a:p>
          </p:txBody>
        </p:sp>
        <p:pic>
          <p:nvPicPr>
            <p:cNvPr id="15" name="Picture 14" descr="32T.png">
              <a:extLst>
                <a:ext uri="{FF2B5EF4-FFF2-40B4-BE49-F238E27FC236}">
                  <a16:creationId xmlns:a16="http://schemas.microsoft.com/office/drawing/2014/main" id="{1862F81F-96CB-93C6-3715-99A348310DC3}"/>
                </a:ext>
              </a:extLst>
            </p:cNvPr>
            <p:cNvPicPr>
              <a:picLocks noChangeAspect="1"/>
            </p:cNvPicPr>
            <p:nvPr/>
          </p:nvPicPr>
          <p:blipFill rotWithShape="1">
            <a:blip r:embed="rId3">
              <a:extLst>
                <a:ext uri="{28A0092B-C50C-407E-A947-70E740481C1C}">
                  <a14:useLocalDpi xmlns:a14="http://schemas.microsoft.com/office/drawing/2010/main" val="0"/>
                </a:ext>
              </a:extLst>
            </a:blip>
            <a:srcRect r="51385"/>
            <a:stretch/>
          </p:blipFill>
          <p:spPr>
            <a:xfrm>
              <a:off x="4224738" y="2099492"/>
              <a:ext cx="1631539" cy="4275408"/>
            </a:xfrm>
            <a:prstGeom prst="rect">
              <a:avLst/>
            </a:prstGeom>
          </p:spPr>
        </p:pic>
      </p:grpSp>
      <p:sp>
        <p:nvSpPr>
          <p:cNvPr id="16" name="TextBox 15">
            <a:extLst>
              <a:ext uri="{FF2B5EF4-FFF2-40B4-BE49-F238E27FC236}">
                <a16:creationId xmlns:a16="http://schemas.microsoft.com/office/drawing/2014/main" id="{CC4D44E5-C55A-653C-BBCA-3EB5B1B92D6E}"/>
              </a:ext>
            </a:extLst>
          </p:cNvPr>
          <p:cNvSpPr txBox="1"/>
          <p:nvPr/>
        </p:nvSpPr>
        <p:spPr>
          <a:xfrm>
            <a:off x="7349924" y="3275635"/>
            <a:ext cx="3390672" cy="646331"/>
          </a:xfrm>
          <a:prstGeom prst="rect">
            <a:avLst/>
          </a:prstGeom>
          <a:noFill/>
        </p:spPr>
        <p:txBody>
          <a:bodyPr wrap="none" rtlCol="0">
            <a:spAutoFit/>
          </a:bodyPr>
          <a:lstStyle/>
          <a:p>
            <a:r>
              <a:rPr lang="en-US" dirty="0"/>
              <a:t>Just increase the field and bore</a:t>
            </a:r>
          </a:p>
          <a:p>
            <a:r>
              <a:rPr lang="en-US" dirty="0"/>
              <a:t>Operate REBCO coils at 20K?</a:t>
            </a:r>
          </a:p>
        </p:txBody>
      </p:sp>
      <p:sp>
        <p:nvSpPr>
          <p:cNvPr id="17" name="TextBox 16">
            <a:extLst>
              <a:ext uri="{FF2B5EF4-FFF2-40B4-BE49-F238E27FC236}">
                <a16:creationId xmlns:a16="http://schemas.microsoft.com/office/drawing/2014/main" id="{1E4965C0-243E-E085-EE8B-93974F4E4B3E}"/>
              </a:ext>
            </a:extLst>
          </p:cNvPr>
          <p:cNvSpPr txBox="1"/>
          <p:nvPr/>
        </p:nvSpPr>
        <p:spPr>
          <a:xfrm>
            <a:off x="7372531" y="4377040"/>
            <a:ext cx="3711272" cy="923330"/>
          </a:xfrm>
          <a:prstGeom prst="rect">
            <a:avLst/>
          </a:prstGeom>
          <a:noFill/>
        </p:spPr>
        <p:txBody>
          <a:bodyPr wrap="none" rtlCol="0">
            <a:spAutoFit/>
          </a:bodyPr>
          <a:lstStyle/>
          <a:p>
            <a:r>
              <a:rPr lang="en-US" dirty="0"/>
              <a:t>And then the 40T</a:t>
            </a:r>
          </a:p>
          <a:p>
            <a:r>
              <a:rPr lang="en-US" dirty="0"/>
              <a:t>But will nested coils work for MC?</a:t>
            </a:r>
          </a:p>
          <a:p>
            <a:r>
              <a:rPr lang="en-US" dirty="0"/>
              <a:t>Low J, mechanical challenges, QP</a:t>
            </a:r>
          </a:p>
        </p:txBody>
      </p:sp>
      <p:sp>
        <p:nvSpPr>
          <p:cNvPr id="18" name="TextBox 17">
            <a:extLst>
              <a:ext uri="{FF2B5EF4-FFF2-40B4-BE49-F238E27FC236}">
                <a16:creationId xmlns:a16="http://schemas.microsoft.com/office/drawing/2014/main" id="{5E5A525A-E0FC-265B-225F-E266452FFEFF}"/>
              </a:ext>
            </a:extLst>
          </p:cNvPr>
          <p:cNvSpPr txBox="1"/>
          <p:nvPr/>
        </p:nvSpPr>
        <p:spPr>
          <a:xfrm>
            <a:off x="8061657" y="5776510"/>
            <a:ext cx="1967205" cy="369332"/>
          </a:xfrm>
          <a:prstGeom prst="rect">
            <a:avLst/>
          </a:prstGeom>
          <a:noFill/>
        </p:spPr>
        <p:txBody>
          <a:bodyPr wrap="none" rtlCol="0">
            <a:spAutoFit/>
          </a:bodyPr>
          <a:lstStyle/>
          <a:p>
            <a:r>
              <a:rPr lang="en-US" dirty="0"/>
              <a:t>B. </a:t>
            </a:r>
            <a:r>
              <a:rPr lang="en-US" dirty="0" err="1"/>
              <a:t>Bordini</a:t>
            </a:r>
            <a:r>
              <a:rPr lang="en-US" dirty="0"/>
              <a:t>, CERN</a:t>
            </a:r>
          </a:p>
        </p:txBody>
      </p:sp>
    </p:spTree>
    <p:extLst>
      <p:ext uri="{BB962C8B-B14F-4D97-AF65-F5344CB8AC3E}">
        <p14:creationId xmlns:p14="http://schemas.microsoft.com/office/powerpoint/2010/main" val="387971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A01316-2DBF-BD84-B8B1-89B373A92CBC}"/>
              </a:ext>
            </a:extLst>
          </p:cNvPr>
          <p:cNvSpPr>
            <a:spLocks noGrp="1"/>
          </p:cNvSpPr>
          <p:nvPr>
            <p:ph idx="1"/>
          </p:nvPr>
        </p:nvSpPr>
        <p:spPr>
          <a:xfrm>
            <a:off x="85679" y="924748"/>
            <a:ext cx="5531707" cy="5059363"/>
          </a:xfrm>
        </p:spPr>
        <p:txBody>
          <a:bodyPr/>
          <a:lstStyle/>
          <a:p>
            <a:r>
              <a:rPr lang="en-US" sz="2000" dirty="0"/>
              <a:t>Single coil, high J</a:t>
            </a:r>
            <a:r>
              <a:rPr lang="en-US" sz="2000" baseline="-25000" dirty="0"/>
              <a:t>e</a:t>
            </a:r>
          </a:p>
          <a:p>
            <a:pPr lvl="1"/>
            <a:r>
              <a:rPr lang="en-US" sz="2000" dirty="0"/>
              <a:t>40T, 50 mm bore</a:t>
            </a:r>
          </a:p>
          <a:p>
            <a:endParaRPr lang="en-US" sz="800" baseline="-25000" dirty="0"/>
          </a:p>
          <a:p>
            <a:r>
              <a:rPr lang="en-US" sz="2000" dirty="0"/>
              <a:t>Need higher field – but higher tensile radial stress</a:t>
            </a:r>
          </a:p>
          <a:p>
            <a:endParaRPr lang="en-US" sz="800" dirty="0"/>
          </a:p>
          <a:p>
            <a:r>
              <a:rPr lang="en-US" sz="2000" dirty="0"/>
              <a:t>Apply precompression to all-HTS NI/MI single coil.</a:t>
            </a:r>
          </a:p>
          <a:p>
            <a:endParaRPr lang="en-US" sz="800" dirty="0"/>
          </a:p>
          <a:p>
            <a:r>
              <a:rPr lang="en-US" sz="2000" dirty="0"/>
              <a:t>High potential for future particle accelerators and other societal applications</a:t>
            </a:r>
          </a:p>
          <a:p>
            <a:endParaRPr lang="en-US" sz="800" dirty="0"/>
          </a:p>
          <a:p>
            <a:r>
              <a:rPr lang="en-US" sz="2000" dirty="0"/>
              <a:t>Substantial progress on design</a:t>
            </a:r>
          </a:p>
          <a:p>
            <a:endParaRPr lang="en-US" sz="800" dirty="0"/>
          </a:p>
          <a:p>
            <a:r>
              <a:rPr lang="en-US" sz="2000" dirty="0">
                <a:solidFill>
                  <a:srgbClr val="C00000"/>
                </a:solidFill>
              </a:rPr>
              <a:t>Challenges</a:t>
            </a:r>
          </a:p>
          <a:p>
            <a:pPr lvl="1"/>
            <a:r>
              <a:rPr lang="en-US" sz="1733" dirty="0">
                <a:solidFill>
                  <a:srgbClr val="C00000"/>
                </a:solidFill>
              </a:rPr>
              <a:t>High stresses</a:t>
            </a:r>
          </a:p>
          <a:p>
            <a:pPr lvl="1"/>
            <a:r>
              <a:rPr lang="en-US" sz="1733" dirty="0">
                <a:solidFill>
                  <a:srgbClr val="C00000"/>
                </a:solidFill>
              </a:rPr>
              <a:t>Magnet protection – transients to control</a:t>
            </a:r>
          </a:p>
          <a:p>
            <a:pPr lvl="1"/>
            <a:r>
              <a:rPr lang="en-US" sz="1733" dirty="0">
                <a:solidFill>
                  <a:srgbClr val="C00000"/>
                </a:solidFill>
              </a:rPr>
              <a:t>Charging time</a:t>
            </a:r>
          </a:p>
          <a:p>
            <a:endParaRPr lang="en-US" dirty="0"/>
          </a:p>
        </p:txBody>
      </p:sp>
      <p:sp>
        <p:nvSpPr>
          <p:cNvPr id="3" name="Title 2">
            <a:extLst>
              <a:ext uri="{FF2B5EF4-FFF2-40B4-BE49-F238E27FC236}">
                <a16:creationId xmlns:a16="http://schemas.microsoft.com/office/drawing/2014/main" id="{97B1A32E-0D06-1818-2F2D-0FFFEDB9A913}"/>
              </a:ext>
            </a:extLst>
          </p:cNvPr>
          <p:cNvSpPr>
            <a:spLocks noGrp="1"/>
          </p:cNvSpPr>
          <p:nvPr>
            <p:ph type="title"/>
          </p:nvPr>
        </p:nvSpPr>
        <p:spPr/>
        <p:txBody>
          <a:bodyPr/>
          <a:lstStyle/>
          <a:p>
            <a:r>
              <a:rPr lang="en-US" dirty="0"/>
              <a:t>CERN approach</a:t>
            </a:r>
          </a:p>
        </p:txBody>
      </p:sp>
      <p:sp>
        <p:nvSpPr>
          <p:cNvPr id="4" name="Date Placeholder 3">
            <a:extLst>
              <a:ext uri="{FF2B5EF4-FFF2-40B4-BE49-F238E27FC236}">
                <a16:creationId xmlns:a16="http://schemas.microsoft.com/office/drawing/2014/main" id="{7356540F-E319-7FBF-5DE4-1E3A43FF049F}"/>
              </a:ext>
            </a:extLst>
          </p:cNvPr>
          <p:cNvSpPr>
            <a:spLocks noGrp="1"/>
          </p:cNvSpPr>
          <p:nvPr>
            <p:ph type="dt" sz="half" idx="2"/>
          </p:nvPr>
        </p:nvSpPr>
        <p:spPr/>
        <p:txBody>
          <a:bodyPr/>
          <a:lstStyle/>
          <a:p>
            <a:pPr>
              <a:defRPr/>
            </a:pPr>
            <a:r>
              <a:rPr lang="en-US"/>
              <a:t>7/19/23</a:t>
            </a:r>
          </a:p>
        </p:txBody>
      </p:sp>
      <p:sp>
        <p:nvSpPr>
          <p:cNvPr id="5" name="Footer Placeholder 4">
            <a:extLst>
              <a:ext uri="{FF2B5EF4-FFF2-40B4-BE49-F238E27FC236}">
                <a16:creationId xmlns:a16="http://schemas.microsoft.com/office/drawing/2014/main" id="{2D9EEA72-7BF5-B94D-AF3B-DF138DF8A20A}"/>
              </a:ext>
            </a:extLst>
          </p:cNvPr>
          <p:cNvSpPr>
            <a:spLocks noGrp="1"/>
          </p:cNvSpPr>
          <p:nvPr>
            <p:ph type="ftr" sz="quarter" idx="3"/>
          </p:nvPr>
        </p:nvSpPr>
        <p:spPr/>
        <p:txBody>
          <a:bodyPr/>
          <a:lstStyle/>
          <a:p>
            <a:pPr>
              <a:defRPr/>
            </a:pPr>
            <a:r>
              <a:rPr lang="en-US"/>
              <a:t>S. Gourlay IMCC Summary - MDP General Meeting</a:t>
            </a:r>
            <a:endParaRPr lang="en-US" b="1"/>
          </a:p>
        </p:txBody>
      </p:sp>
      <p:sp>
        <p:nvSpPr>
          <p:cNvPr id="6" name="Slide Number Placeholder 5">
            <a:extLst>
              <a:ext uri="{FF2B5EF4-FFF2-40B4-BE49-F238E27FC236}">
                <a16:creationId xmlns:a16="http://schemas.microsoft.com/office/drawing/2014/main" id="{520C8AB4-5901-15FC-4753-8DC0DFED5836}"/>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a:p>
        </p:txBody>
      </p:sp>
      <p:grpSp>
        <p:nvGrpSpPr>
          <p:cNvPr id="7" name="Group 6">
            <a:extLst>
              <a:ext uri="{FF2B5EF4-FFF2-40B4-BE49-F238E27FC236}">
                <a16:creationId xmlns:a16="http://schemas.microsoft.com/office/drawing/2014/main" id="{4FF0C176-C2A8-4E17-B2DC-6FE7AFA1797A}"/>
              </a:ext>
            </a:extLst>
          </p:cNvPr>
          <p:cNvGrpSpPr/>
          <p:nvPr/>
        </p:nvGrpSpPr>
        <p:grpSpPr>
          <a:xfrm>
            <a:off x="5617386" y="465690"/>
            <a:ext cx="5123920" cy="5518421"/>
            <a:chOff x="8016664" y="1726780"/>
            <a:chExt cx="4236724" cy="4717981"/>
          </a:xfrm>
        </p:grpSpPr>
        <p:pic>
          <p:nvPicPr>
            <p:cNvPr id="8" name="Picture 2">
              <a:extLst>
                <a:ext uri="{FF2B5EF4-FFF2-40B4-BE49-F238E27FC236}">
                  <a16:creationId xmlns:a16="http://schemas.microsoft.com/office/drawing/2014/main" id="{9712AB96-5FCC-9FAB-877C-081933EB76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451"/>
            <a:stretch/>
          </p:blipFill>
          <p:spPr bwMode="auto">
            <a:xfrm>
              <a:off x="8197850" y="3204108"/>
              <a:ext cx="3984341" cy="28159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5F3134C-7514-8158-5711-AC953B10114F}"/>
                </a:ext>
              </a:extLst>
            </p:cNvPr>
            <p:cNvSpPr txBox="1"/>
            <p:nvPr/>
          </p:nvSpPr>
          <p:spPr>
            <a:xfrm>
              <a:off x="8107257" y="1726780"/>
              <a:ext cx="4146131" cy="1477328"/>
            </a:xfrm>
            <a:prstGeom prst="rect">
              <a:avLst/>
            </a:prstGeom>
            <a:noFill/>
          </p:spPr>
          <p:txBody>
            <a:bodyPr wrap="square" rtlCol="0">
              <a:spAutoFit/>
            </a:bodyPr>
            <a:lstStyle/>
            <a:p>
              <a:pPr algn="ctr"/>
              <a:r>
                <a:rPr lang="en-US" i="1" dirty="0" err="1"/>
                <a:t>Sunam</a:t>
              </a:r>
              <a:r>
                <a:rPr lang="en-US" i="1" dirty="0"/>
                <a:t> NI one-body </a:t>
              </a:r>
              <a:r>
                <a:rPr lang="en-US" i="1" dirty="0" err="1"/>
                <a:t>ReBCO</a:t>
              </a:r>
              <a:r>
                <a:rPr lang="en-US" i="1" dirty="0"/>
                <a:t> magnet </a:t>
              </a:r>
            </a:p>
            <a:p>
              <a:pPr algn="ctr"/>
              <a:r>
                <a:rPr lang="en-US" i="1" dirty="0"/>
                <a:t>26.4 T in 35 mm, J central pancake 404 A mm</a:t>
              </a:r>
              <a:r>
                <a:rPr lang="en-US" i="1" baseline="30000" dirty="0"/>
                <a:t>-2</a:t>
              </a:r>
              <a:r>
                <a:rPr lang="en-US" i="1" dirty="0"/>
                <a:t> (26.4 T HTS multi-width)</a:t>
              </a:r>
            </a:p>
            <a:p>
              <a:pPr algn="ctr"/>
              <a:r>
                <a:rPr lang="en-US" i="1" dirty="0"/>
                <a:t>overall diameter and height: 		172 and 327 mm</a:t>
              </a:r>
            </a:p>
          </p:txBody>
        </p:sp>
        <p:sp>
          <p:nvSpPr>
            <p:cNvPr id="10" name="TextBox 9">
              <a:extLst>
                <a:ext uri="{FF2B5EF4-FFF2-40B4-BE49-F238E27FC236}">
                  <a16:creationId xmlns:a16="http://schemas.microsoft.com/office/drawing/2014/main" id="{7DF98AC8-0AB7-1D1A-7341-7C73033FD2E1}"/>
                </a:ext>
              </a:extLst>
            </p:cNvPr>
            <p:cNvSpPr txBox="1"/>
            <p:nvPr/>
          </p:nvSpPr>
          <p:spPr>
            <a:xfrm>
              <a:off x="8016664" y="6167762"/>
              <a:ext cx="4146131" cy="276999"/>
            </a:xfrm>
            <a:prstGeom prst="rect">
              <a:avLst/>
            </a:prstGeom>
            <a:noFill/>
          </p:spPr>
          <p:txBody>
            <a:bodyPr wrap="square">
              <a:spAutoFit/>
            </a:bodyPr>
            <a:lstStyle/>
            <a:p>
              <a:r>
                <a:rPr lang="en-US" sz="1200" dirty="0"/>
                <a:t>S. Yoon et al. </a:t>
              </a:r>
              <a:r>
                <a:rPr lang="en-US" sz="1200" dirty="0" err="1"/>
                <a:t>Supercond</a:t>
              </a:r>
              <a:r>
                <a:rPr lang="en-US" sz="1200" dirty="0"/>
                <a:t>. Sci. Technol. 29 (2016) 04LT04</a:t>
              </a:r>
            </a:p>
          </p:txBody>
        </p:sp>
      </p:grpSp>
      <p:sp>
        <p:nvSpPr>
          <p:cNvPr id="11" name="TextBox 10">
            <a:extLst>
              <a:ext uri="{FF2B5EF4-FFF2-40B4-BE49-F238E27FC236}">
                <a16:creationId xmlns:a16="http://schemas.microsoft.com/office/drawing/2014/main" id="{DB293973-DA0A-3926-2067-107E12AE71B2}"/>
              </a:ext>
            </a:extLst>
          </p:cNvPr>
          <p:cNvSpPr txBox="1"/>
          <p:nvPr/>
        </p:nvSpPr>
        <p:spPr>
          <a:xfrm>
            <a:off x="3117422" y="5822114"/>
            <a:ext cx="1967205" cy="369332"/>
          </a:xfrm>
          <a:prstGeom prst="rect">
            <a:avLst/>
          </a:prstGeom>
          <a:noFill/>
        </p:spPr>
        <p:txBody>
          <a:bodyPr wrap="none" rtlCol="0">
            <a:spAutoFit/>
          </a:bodyPr>
          <a:lstStyle/>
          <a:p>
            <a:r>
              <a:rPr lang="en-US" dirty="0"/>
              <a:t>B. </a:t>
            </a:r>
            <a:r>
              <a:rPr lang="en-US" dirty="0" err="1"/>
              <a:t>Bordini</a:t>
            </a:r>
            <a:r>
              <a:rPr lang="en-US" dirty="0"/>
              <a:t>, CERN</a:t>
            </a:r>
          </a:p>
        </p:txBody>
      </p:sp>
    </p:spTree>
    <p:extLst>
      <p:ext uri="{BB962C8B-B14F-4D97-AF65-F5344CB8AC3E}">
        <p14:creationId xmlns:p14="http://schemas.microsoft.com/office/powerpoint/2010/main" val="1970642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4082-39D0-F51C-4BDB-0E94EA42F1CA}"/>
              </a:ext>
            </a:extLst>
          </p:cNvPr>
          <p:cNvSpPr>
            <a:spLocks noGrp="1"/>
          </p:cNvSpPr>
          <p:nvPr>
            <p:ph type="title"/>
          </p:nvPr>
        </p:nvSpPr>
        <p:spPr/>
        <p:txBody>
          <a:bodyPr/>
          <a:lstStyle/>
          <a:p>
            <a:r>
              <a:rPr lang="en-US" dirty="0"/>
              <a:t>Accelerator Ring</a:t>
            </a:r>
          </a:p>
        </p:txBody>
      </p:sp>
      <p:sp>
        <p:nvSpPr>
          <p:cNvPr id="4" name="Date Placeholder 3">
            <a:extLst>
              <a:ext uri="{FF2B5EF4-FFF2-40B4-BE49-F238E27FC236}">
                <a16:creationId xmlns:a16="http://schemas.microsoft.com/office/drawing/2014/main" id="{F8ABF910-3397-E687-6132-D832E21CDF6B}"/>
              </a:ext>
            </a:extLst>
          </p:cNvPr>
          <p:cNvSpPr>
            <a:spLocks noGrp="1"/>
          </p:cNvSpPr>
          <p:nvPr>
            <p:ph type="dt" sz="half" idx="2"/>
          </p:nvPr>
        </p:nvSpPr>
        <p:spPr/>
        <p:txBody>
          <a:bodyPr/>
          <a:lstStyle/>
          <a:p>
            <a:r>
              <a:rPr lang="en-US"/>
              <a:t>7/19/23</a:t>
            </a:r>
          </a:p>
        </p:txBody>
      </p:sp>
      <p:sp>
        <p:nvSpPr>
          <p:cNvPr id="5" name="Footer Placeholder 4">
            <a:extLst>
              <a:ext uri="{FF2B5EF4-FFF2-40B4-BE49-F238E27FC236}">
                <a16:creationId xmlns:a16="http://schemas.microsoft.com/office/drawing/2014/main" id="{672D5778-F2E3-7042-3A65-AE7424F0DF67}"/>
              </a:ext>
            </a:extLst>
          </p:cNvPr>
          <p:cNvSpPr>
            <a:spLocks noGrp="1"/>
          </p:cNvSpPr>
          <p:nvPr>
            <p:ph type="ftr" sz="quarter" idx="3"/>
          </p:nvPr>
        </p:nvSpPr>
        <p:spPr/>
        <p:txBody>
          <a:bodyPr/>
          <a:lstStyle/>
          <a:p>
            <a:r>
              <a:rPr lang="en-US"/>
              <a:t>S. Gourlay IMCC Summary - MDP General Meeting</a:t>
            </a:r>
          </a:p>
        </p:txBody>
      </p:sp>
      <p:sp>
        <p:nvSpPr>
          <p:cNvPr id="6" name="Slide Number Placeholder 5">
            <a:extLst>
              <a:ext uri="{FF2B5EF4-FFF2-40B4-BE49-F238E27FC236}">
                <a16:creationId xmlns:a16="http://schemas.microsoft.com/office/drawing/2014/main" id="{DEF43D33-4761-0C7E-78F1-98F674464F59}"/>
              </a:ext>
            </a:extLst>
          </p:cNvPr>
          <p:cNvSpPr>
            <a:spLocks noGrp="1"/>
          </p:cNvSpPr>
          <p:nvPr>
            <p:ph type="sldNum" sz="quarter" idx="4"/>
          </p:nvPr>
        </p:nvSpPr>
        <p:spPr/>
        <p:txBody>
          <a:bodyPr/>
          <a:lstStyle/>
          <a:p>
            <a:fld id="{A94A62BF-AF33-4134-87FE-95D37BADEB55}" type="slidenum">
              <a:rPr lang="en-US" smtClean="0"/>
              <a:t>34</a:t>
            </a:fld>
            <a:endParaRPr lang="en-US"/>
          </a:p>
        </p:txBody>
      </p:sp>
      <p:pic>
        <p:nvPicPr>
          <p:cNvPr id="8" name="Picture 7" descr="p4.tiff">
            <a:extLst>
              <a:ext uri="{FF2B5EF4-FFF2-40B4-BE49-F238E27FC236}">
                <a16:creationId xmlns:a16="http://schemas.microsoft.com/office/drawing/2014/main" id="{77C065AB-580E-75BD-80FE-BA38B6C5E98A}"/>
              </a:ext>
            </a:extLst>
          </p:cNvPr>
          <p:cNvPicPr>
            <a:picLocks noChangeAspect="1"/>
          </p:cNvPicPr>
          <p:nvPr/>
        </p:nvPicPr>
        <p:blipFill rotWithShape="1">
          <a:blip r:embed="rId2"/>
          <a:srcRect l="24483" b="50107"/>
          <a:stretch/>
        </p:blipFill>
        <p:spPr>
          <a:xfrm>
            <a:off x="253471" y="2256041"/>
            <a:ext cx="11733406" cy="3843337"/>
          </a:xfrm>
          <a:prstGeom prst="rect">
            <a:avLst/>
          </a:prstGeom>
        </p:spPr>
      </p:pic>
      <p:sp>
        <p:nvSpPr>
          <p:cNvPr id="9" name="Rounded Rectangle 8">
            <a:extLst>
              <a:ext uri="{FF2B5EF4-FFF2-40B4-BE49-F238E27FC236}">
                <a16:creationId xmlns:a16="http://schemas.microsoft.com/office/drawing/2014/main" id="{4F5BC4F1-1226-7A86-0FFF-FCE699D84513}"/>
              </a:ext>
            </a:extLst>
          </p:cNvPr>
          <p:cNvSpPr/>
          <p:nvPr/>
        </p:nvSpPr>
        <p:spPr>
          <a:xfrm>
            <a:off x="7158038" y="2914651"/>
            <a:ext cx="2343151" cy="2400300"/>
          </a:xfrm>
          <a:prstGeom prst="round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7E9E37B-FFE9-8929-584F-031E4B1A4F5F}"/>
              </a:ext>
            </a:extLst>
          </p:cNvPr>
          <p:cNvSpPr txBox="1"/>
          <p:nvPr/>
        </p:nvSpPr>
        <p:spPr>
          <a:xfrm>
            <a:off x="6329849" y="314449"/>
            <a:ext cx="3029186" cy="1854482"/>
          </a:xfrm>
          <a:prstGeom prst="rect">
            <a:avLst/>
          </a:prstGeom>
          <a:noFill/>
        </p:spPr>
        <p:txBody>
          <a:bodyPr wrap="square" rtlCol="0">
            <a:spAutoFit/>
          </a:bodyPr>
          <a:lstStyle/>
          <a:p>
            <a:r>
              <a:rPr lang="en-US" sz="1636" dirty="0">
                <a:solidFill>
                  <a:srgbClr val="FF0000"/>
                </a:solidFill>
              </a:rPr>
              <a:t>Accelerator magnets</a:t>
            </a:r>
          </a:p>
          <a:p>
            <a:r>
              <a:rPr lang="en-US" sz="1636" dirty="0">
                <a:solidFill>
                  <a:srgbClr val="FF0000"/>
                </a:solidFill>
              </a:rPr>
              <a:t>Field: ±1.8 T (NC), &lt; 10 T (SC)</a:t>
            </a:r>
          </a:p>
          <a:p>
            <a:r>
              <a:rPr lang="en-US" sz="1636" dirty="0">
                <a:solidFill>
                  <a:srgbClr val="FF0000"/>
                </a:solidFill>
              </a:rPr>
              <a:t>Rate: 400 Hz (NC), SS (SC)</a:t>
            </a:r>
          </a:p>
          <a:p>
            <a:r>
              <a:rPr lang="en-US" sz="1636" dirty="0">
                <a:solidFill>
                  <a:srgbClr val="FF0000"/>
                </a:solidFill>
              </a:rPr>
              <a:t>Bore: 100 mm(H) x 30 mm(V)</a:t>
            </a:r>
          </a:p>
          <a:p>
            <a:r>
              <a:rPr lang="en-US" sz="1636" dirty="0">
                <a:solidFill>
                  <a:srgbClr val="FF0000"/>
                </a:solidFill>
              </a:rPr>
              <a:t>Length: 3 m … 5 m (x 1500)</a:t>
            </a:r>
          </a:p>
          <a:p>
            <a:r>
              <a:rPr lang="en-US" sz="1636" dirty="0">
                <a:solidFill>
                  <a:srgbClr val="FF0000"/>
                </a:solidFill>
              </a:rPr>
              <a:t>Radiation heat: ≈ 3 W/m</a:t>
            </a:r>
          </a:p>
          <a:p>
            <a:r>
              <a:rPr lang="en-US" sz="1636" dirty="0">
                <a:solidFill>
                  <a:srgbClr val="FF0000"/>
                </a:solidFill>
              </a:rPr>
              <a:t>Radiation dose: TBD</a:t>
            </a:r>
          </a:p>
        </p:txBody>
      </p:sp>
    </p:spTree>
    <p:extLst>
      <p:ext uri="{BB962C8B-B14F-4D97-AF65-F5344CB8AC3E}">
        <p14:creationId xmlns:p14="http://schemas.microsoft.com/office/powerpoint/2010/main" val="2903189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0E50525B-5F07-BE3E-88B2-E588BC6E6DCE}"/>
              </a:ext>
            </a:extLst>
          </p:cNvPr>
          <p:cNvSpPr/>
          <p:nvPr/>
        </p:nvSpPr>
        <p:spPr>
          <a:xfrm>
            <a:off x="1686104" y="685857"/>
            <a:ext cx="3215507" cy="3128661"/>
          </a:xfrm>
          <a:prstGeom prst="roundRect">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6" dirty="0"/>
          </a:p>
        </p:txBody>
      </p:sp>
      <p:sp>
        <p:nvSpPr>
          <p:cNvPr id="28" name="Title 1">
            <a:extLst>
              <a:ext uri="{FF2B5EF4-FFF2-40B4-BE49-F238E27FC236}">
                <a16:creationId xmlns:a16="http://schemas.microsoft.com/office/drawing/2014/main" id="{4B712E82-7939-CCB5-AD83-7ECF826A97F2}"/>
              </a:ext>
            </a:extLst>
          </p:cNvPr>
          <p:cNvSpPr>
            <a:spLocks noGrp="1"/>
          </p:cNvSpPr>
          <p:nvPr>
            <p:ph type="title"/>
          </p:nvPr>
        </p:nvSpPr>
        <p:spPr/>
        <p:txBody>
          <a:bodyPr>
            <a:normAutofit fontScale="90000"/>
          </a:bodyPr>
          <a:lstStyle/>
          <a:p>
            <a:r>
              <a:rPr lang="en-US" sz="3636" dirty="0"/>
              <a:t>Critical systems and main- specifications</a:t>
            </a:r>
            <a:endParaRPr lang="en-US" i="1" dirty="0"/>
          </a:p>
        </p:txBody>
      </p:sp>
      <p:sp>
        <p:nvSpPr>
          <p:cNvPr id="2" name="Date Placeholder 1">
            <a:extLst>
              <a:ext uri="{FF2B5EF4-FFF2-40B4-BE49-F238E27FC236}">
                <a16:creationId xmlns:a16="http://schemas.microsoft.com/office/drawing/2014/main" id="{F4177935-F0F5-1E64-3D8F-E56E48097D05}"/>
              </a:ext>
            </a:extLst>
          </p:cNvPr>
          <p:cNvSpPr>
            <a:spLocks noGrp="1"/>
          </p:cNvSpPr>
          <p:nvPr>
            <p:ph type="dt" sz="half" idx="2"/>
          </p:nvPr>
        </p:nvSpPr>
        <p:spPr/>
        <p:txBody>
          <a:bodyPr/>
          <a:lstStyle/>
          <a:p>
            <a:r>
              <a:rPr lang="en-US"/>
              <a:t>7/19/23</a:t>
            </a:r>
          </a:p>
        </p:txBody>
      </p:sp>
      <p:sp>
        <p:nvSpPr>
          <p:cNvPr id="3" name="Footer Placeholder 2">
            <a:extLst>
              <a:ext uri="{FF2B5EF4-FFF2-40B4-BE49-F238E27FC236}">
                <a16:creationId xmlns:a16="http://schemas.microsoft.com/office/drawing/2014/main" id="{8D3ACC12-1466-443F-9977-0FFA2BCE2529}"/>
              </a:ext>
            </a:extLst>
          </p:cNvPr>
          <p:cNvSpPr>
            <a:spLocks noGrp="1"/>
          </p:cNvSpPr>
          <p:nvPr>
            <p:ph type="ftr" sz="quarter" idx="3"/>
          </p:nvPr>
        </p:nvSpPr>
        <p:spPr/>
        <p:txBody>
          <a:bodyPr/>
          <a:lstStyle/>
          <a:p>
            <a:r>
              <a:rPr lang="en-US"/>
              <a:t>S. Gourlay IMCC Summary - MDP General Meeting</a:t>
            </a:r>
          </a:p>
        </p:txBody>
      </p:sp>
      <p:sp>
        <p:nvSpPr>
          <p:cNvPr id="30" name="Slide Number Placeholder 9">
            <a:extLst>
              <a:ext uri="{FF2B5EF4-FFF2-40B4-BE49-F238E27FC236}">
                <a16:creationId xmlns:a16="http://schemas.microsoft.com/office/drawing/2014/main" id="{847BE45E-762B-FF46-BB5A-ACF9EF9A9290}"/>
              </a:ext>
            </a:extLst>
          </p:cNvPr>
          <p:cNvSpPr>
            <a:spLocks noGrp="1"/>
          </p:cNvSpPr>
          <p:nvPr>
            <p:ph type="sldNum" sz="quarter" idx="4"/>
          </p:nvPr>
        </p:nvSpPr>
        <p:spPr/>
        <p:txBody>
          <a:bodyPr/>
          <a:lstStyle/>
          <a:p>
            <a:fld id="{3478A56A-6164-B14D-A8F7-980D09C4DD92}" type="slidenum">
              <a:rPr lang="en-US" smtClean="0"/>
              <a:pPr/>
              <a:t>35</a:t>
            </a:fld>
            <a:endParaRPr lang="en-US"/>
          </a:p>
        </p:txBody>
      </p:sp>
      <p:pic>
        <p:nvPicPr>
          <p:cNvPr id="8" name="Picture 7">
            <a:extLst>
              <a:ext uri="{FF2B5EF4-FFF2-40B4-BE49-F238E27FC236}">
                <a16:creationId xmlns:a16="http://schemas.microsoft.com/office/drawing/2014/main" id="{48A3298E-0292-9A0C-7156-4021D7457C6E}"/>
              </a:ext>
            </a:extLst>
          </p:cNvPr>
          <p:cNvPicPr>
            <a:picLocks noChangeAspect="1"/>
          </p:cNvPicPr>
          <p:nvPr/>
        </p:nvPicPr>
        <p:blipFill>
          <a:blip r:embed="rId2"/>
          <a:stretch>
            <a:fillRect/>
          </a:stretch>
        </p:blipFill>
        <p:spPr>
          <a:xfrm>
            <a:off x="1863419" y="2656865"/>
            <a:ext cx="2866064" cy="992031"/>
          </a:xfrm>
          <a:prstGeom prst="rect">
            <a:avLst/>
          </a:prstGeom>
        </p:spPr>
      </p:pic>
      <p:pic>
        <p:nvPicPr>
          <p:cNvPr id="9" name="Picture 8">
            <a:extLst>
              <a:ext uri="{FF2B5EF4-FFF2-40B4-BE49-F238E27FC236}">
                <a16:creationId xmlns:a16="http://schemas.microsoft.com/office/drawing/2014/main" id="{F30FA74A-6C36-A1E3-FDCC-9063F7444BAE}"/>
              </a:ext>
            </a:extLst>
          </p:cNvPr>
          <p:cNvPicPr>
            <a:picLocks noChangeAspect="1"/>
          </p:cNvPicPr>
          <p:nvPr/>
        </p:nvPicPr>
        <p:blipFill rotWithShape="1">
          <a:blip r:embed="rId3"/>
          <a:srcRect l="24483" b="50107"/>
          <a:stretch/>
        </p:blipFill>
        <p:spPr>
          <a:xfrm>
            <a:off x="1863419" y="4226149"/>
            <a:ext cx="6892205" cy="2257577"/>
          </a:xfrm>
          <a:prstGeom prst="rect">
            <a:avLst/>
          </a:prstGeom>
        </p:spPr>
      </p:pic>
      <p:sp>
        <p:nvSpPr>
          <p:cNvPr id="10" name="Oval 9">
            <a:extLst>
              <a:ext uri="{FF2B5EF4-FFF2-40B4-BE49-F238E27FC236}">
                <a16:creationId xmlns:a16="http://schemas.microsoft.com/office/drawing/2014/main" id="{BC16D9C5-6152-B2CD-D367-A8FA0C5E10C9}"/>
              </a:ext>
            </a:extLst>
          </p:cNvPr>
          <p:cNvSpPr/>
          <p:nvPr/>
        </p:nvSpPr>
        <p:spPr>
          <a:xfrm>
            <a:off x="6096000" y="4650308"/>
            <a:ext cx="359729" cy="252995"/>
          </a:xfrm>
          <a:prstGeom prst="ellipse">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6"/>
          </a:p>
        </p:txBody>
      </p:sp>
      <p:cxnSp>
        <p:nvCxnSpPr>
          <p:cNvPr id="13" name="Straight Connector 12">
            <a:extLst>
              <a:ext uri="{FF2B5EF4-FFF2-40B4-BE49-F238E27FC236}">
                <a16:creationId xmlns:a16="http://schemas.microsoft.com/office/drawing/2014/main" id="{8561AEFB-86C4-A05E-B450-41C875500FEB}"/>
              </a:ext>
            </a:extLst>
          </p:cNvPr>
          <p:cNvCxnSpPr>
            <a:cxnSpLocks/>
            <a:stCxn id="10" idx="0"/>
            <a:endCxn id="26" idx="2"/>
          </p:cNvCxnSpPr>
          <p:nvPr/>
        </p:nvCxnSpPr>
        <p:spPr>
          <a:xfrm flipH="1" flipV="1">
            <a:off x="3293857" y="3814518"/>
            <a:ext cx="2982007" cy="83579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descr="A picture containing diagram, plan, line, technical drawing&#10;&#10;Description automatically generated">
            <a:extLst>
              <a:ext uri="{FF2B5EF4-FFF2-40B4-BE49-F238E27FC236}">
                <a16:creationId xmlns:a16="http://schemas.microsoft.com/office/drawing/2014/main" id="{281B73FA-5928-2F78-D3EC-DAEE7D945066}"/>
              </a:ext>
              <a:ext uri="{C183D7F6-B498-43B3-948B-1728B52AA6E4}">
                <adec:decorative xmlns:adec="http://schemas.microsoft.com/office/drawing/2017/decorative" val="0"/>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1746026" y="816383"/>
            <a:ext cx="2734769" cy="1541868"/>
          </a:xfrm>
          <a:prstGeom prst="rect">
            <a:avLst/>
          </a:prstGeom>
          <a:pattFill prst="pct5">
            <a:fgClr>
              <a:srgbClr val="FFFFFF"/>
            </a:fgClr>
            <a:bgClr>
              <a:schemeClr val="bg1"/>
            </a:bgClr>
          </a:pattFill>
        </p:spPr>
      </p:pic>
      <p:cxnSp>
        <p:nvCxnSpPr>
          <p:cNvPr id="20" name="Straight Connector 19">
            <a:extLst>
              <a:ext uri="{FF2B5EF4-FFF2-40B4-BE49-F238E27FC236}">
                <a16:creationId xmlns:a16="http://schemas.microsoft.com/office/drawing/2014/main" id="{FA13AEEF-E379-4F29-6FB6-DF4CCFF555D9}"/>
              </a:ext>
            </a:extLst>
          </p:cNvPr>
          <p:cNvCxnSpPr>
            <a:cxnSpLocks/>
            <a:stCxn id="18" idx="2"/>
          </p:cNvCxnSpPr>
          <p:nvPr/>
        </p:nvCxnSpPr>
        <p:spPr>
          <a:xfrm flipH="1">
            <a:off x="2961972" y="2358252"/>
            <a:ext cx="151439" cy="8201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F7BF66-BB96-9060-70AF-2329EE5AA66D}"/>
              </a:ext>
            </a:extLst>
          </p:cNvPr>
          <p:cNvCxnSpPr>
            <a:cxnSpLocks/>
          </p:cNvCxnSpPr>
          <p:nvPr/>
        </p:nvCxnSpPr>
        <p:spPr>
          <a:xfrm>
            <a:off x="3552296" y="2251962"/>
            <a:ext cx="488767" cy="8601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744A2798-9B8D-E2CB-B1B3-4350BD08DB51}"/>
              </a:ext>
            </a:extLst>
          </p:cNvPr>
          <p:cNvPicPr>
            <a:picLocks noChangeAspect="1"/>
          </p:cNvPicPr>
          <p:nvPr/>
        </p:nvPicPr>
        <p:blipFill>
          <a:blip r:embed="rId5"/>
          <a:stretch>
            <a:fillRect/>
          </a:stretch>
        </p:blipFill>
        <p:spPr>
          <a:xfrm>
            <a:off x="5018324" y="1491218"/>
            <a:ext cx="3124281" cy="2309014"/>
          </a:xfrm>
          <a:prstGeom prst="rect">
            <a:avLst/>
          </a:prstGeom>
        </p:spPr>
      </p:pic>
      <p:sp>
        <p:nvSpPr>
          <p:cNvPr id="4" name="TextBox 3">
            <a:extLst>
              <a:ext uri="{FF2B5EF4-FFF2-40B4-BE49-F238E27FC236}">
                <a16:creationId xmlns:a16="http://schemas.microsoft.com/office/drawing/2014/main" id="{4EF93E0F-D517-E0F1-919F-FBBAAB4C2219}"/>
              </a:ext>
            </a:extLst>
          </p:cNvPr>
          <p:cNvSpPr txBox="1"/>
          <p:nvPr/>
        </p:nvSpPr>
        <p:spPr>
          <a:xfrm>
            <a:off x="5132205" y="635078"/>
            <a:ext cx="4572000" cy="707886"/>
          </a:xfrm>
          <a:prstGeom prst="rect">
            <a:avLst/>
          </a:prstGeom>
          <a:noFill/>
        </p:spPr>
        <p:txBody>
          <a:bodyPr wrap="square">
            <a:spAutoFit/>
          </a:bodyPr>
          <a:lstStyle/>
          <a:p>
            <a:r>
              <a:rPr lang="en-GB" sz="2000" kern="100" dirty="0">
                <a:latin typeface="Calibri" panose="020F0502020204030204" pitchFamily="34" charset="0"/>
                <a:ea typeface="Calibri" panose="020F0502020204030204" pitchFamily="34" charset="0"/>
                <a:cs typeface="Arial" panose="020B0604020202020204" pitchFamily="34" charset="0"/>
              </a:rPr>
              <a:t>The powering system is very interlinked with the resistive magnets design </a:t>
            </a:r>
            <a:endParaRPr lang="en-GB" sz="2000" dirty="0"/>
          </a:p>
        </p:txBody>
      </p:sp>
      <p:sp>
        <p:nvSpPr>
          <p:cNvPr id="5" name="TextBox 4">
            <a:extLst>
              <a:ext uri="{FF2B5EF4-FFF2-40B4-BE49-F238E27FC236}">
                <a16:creationId xmlns:a16="http://schemas.microsoft.com/office/drawing/2014/main" id="{32DF4CCE-2D34-E114-6CEC-149AC043B977}"/>
              </a:ext>
            </a:extLst>
          </p:cNvPr>
          <p:cNvSpPr txBox="1"/>
          <p:nvPr/>
        </p:nvSpPr>
        <p:spPr>
          <a:xfrm>
            <a:off x="8142605" y="1414431"/>
            <a:ext cx="2521066" cy="2357953"/>
          </a:xfrm>
          <a:prstGeom prst="rect">
            <a:avLst/>
          </a:prstGeom>
          <a:noFill/>
        </p:spPr>
        <p:txBody>
          <a:bodyPr wrap="square">
            <a:spAutoFit/>
          </a:bodyPr>
          <a:lstStyle/>
          <a:p>
            <a:r>
              <a:rPr lang="en-GB" sz="1636" kern="100" dirty="0">
                <a:latin typeface="Calibri" panose="020F0502020204030204" pitchFamily="34" charset="0"/>
                <a:ea typeface="Calibri" panose="020F0502020204030204" pitchFamily="34" charset="0"/>
                <a:cs typeface="Arial" panose="020B0604020202020204" pitchFamily="34" charset="0"/>
              </a:rPr>
              <a:t>The key performance drivers are directly related to the total energy and power to be delivered to the magnets, but also to the tracking accuracy that will have to be guaranteed.</a:t>
            </a:r>
          </a:p>
          <a:p>
            <a:r>
              <a:rPr lang="en-GB" sz="1636" kern="100" dirty="0">
                <a:latin typeface="Calibri" panose="020F0502020204030204" pitchFamily="34" charset="0"/>
                <a:cs typeface="Arial" panose="020B0604020202020204" pitchFamily="34" charset="0"/>
              </a:rPr>
              <a:t>This input should come from the beam studies</a:t>
            </a:r>
            <a:endParaRPr lang="en-GB" sz="1636" dirty="0"/>
          </a:p>
        </p:txBody>
      </p:sp>
      <p:sp>
        <p:nvSpPr>
          <p:cNvPr id="6" name="TextBox 5">
            <a:extLst>
              <a:ext uri="{FF2B5EF4-FFF2-40B4-BE49-F238E27FC236}">
                <a16:creationId xmlns:a16="http://schemas.microsoft.com/office/drawing/2014/main" id="{A09CF953-9A48-0909-02C9-AC0F934DB150}"/>
              </a:ext>
            </a:extLst>
          </p:cNvPr>
          <p:cNvSpPr txBox="1"/>
          <p:nvPr/>
        </p:nvSpPr>
        <p:spPr>
          <a:xfrm>
            <a:off x="9496383" y="5486400"/>
            <a:ext cx="1112933" cy="369332"/>
          </a:xfrm>
          <a:prstGeom prst="rect">
            <a:avLst/>
          </a:prstGeom>
          <a:noFill/>
        </p:spPr>
        <p:txBody>
          <a:bodyPr wrap="none" rtlCol="0">
            <a:spAutoFit/>
          </a:bodyPr>
          <a:lstStyle/>
          <a:p>
            <a:r>
              <a:rPr lang="en-US" dirty="0"/>
              <a:t>F. </a:t>
            </a:r>
            <a:r>
              <a:rPr lang="en-US" dirty="0" err="1"/>
              <a:t>Boattini</a:t>
            </a:r>
            <a:endParaRPr lang="en-US" dirty="0"/>
          </a:p>
        </p:txBody>
      </p:sp>
    </p:spTree>
    <p:extLst>
      <p:ext uri="{BB962C8B-B14F-4D97-AF65-F5344CB8AC3E}">
        <p14:creationId xmlns:p14="http://schemas.microsoft.com/office/powerpoint/2010/main" val="352501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67" dirty="0">
                <a:latin typeface="Calibri" panose="020F0502020204030204" pitchFamily="34" charset="0"/>
                <a:cs typeface="Calibri" panose="020F0502020204030204" pitchFamily="34" charset="0"/>
              </a:rPr>
              <a:t>Fast-ramping Magnets</a:t>
            </a:r>
          </a:p>
        </p:txBody>
      </p:sp>
      <p:sp>
        <p:nvSpPr>
          <p:cNvPr id="10" name="Date Placeholder 9">
            <a:extLst>
              <a:ext uri="{FF2B5EF4-FFF2-40B4-BE49-F238E27FC236}">
                <a16:creationId xmlns:a16="http://schemas.microsoft.com/office/drawing/2014/main" id="{CD132DE5-20BB-DE16-C0A3-0B9CACA18D25}"/>
              </a:ext>
            </a:extLst>
          </p:cNvPr>
          <p:cNvSpPr>
            <a:spLocks noGrp="1"/>
          </p:cNvSpPr>
          <p:nvPr>
            <p:ph type="dt" sz="half" idx="2"/>
          </p:nvPr>
        </p:nvSpPr>
        <p:spPr/>
        <p:txBody>
          <a:bodyPr/>
          <a:lstStyle/>
          <a:p>
            <a:r>
              <a:rPr lang="en-US"/>
              <a:t>7/19/23</a:t>
            </a:r>
          </a:p>
        </p:txBody>
      </p:sp>
      <p:sp>
        <p:nvSpPr>
          <p:cNvPr id="12" name="Footer Placeholder 11">
            <a:extLst>
              <a:ext uri="{FF2B5EF4-FFF2-40B4-BE49-F238E27FC236}">
                <a16:creationId xmlns:a16="http://schemas.microsoft.com/office/drawing/2014/main" id="{029E1A1F-C992-8930-2667-E453D43FA7C2}"/>
              </a:ext>
            </a:extLst>
          </p:cNvPr>
          <p:cNvSpPr>
            <a:spLocks noGrp="1"/>
          </p:cNvSpPr>
          <p:nvPr>
            <p:ph type="ftr" sz="quarter" idx="3"/>
          </p:nvPr>
        </p:nvSpPr>
        <p:spPr/>
        <p:txBody>
          <a:bodyPr/>
          <a:lstStyle/>
          <a:p>
            <a:r>
              <a:rPr lang="en-US"/>
              <a:t>S. Gourlay IMCC Summary - MDP General Meeting</a:t>
            </a:r>
            <a:endParaRPr lang="en-US" dirty="0"/>
          </a:p>
        </p:txBody>
      </p:sp>
      <p:sp>
        <p:nvSpPr>
          <p:cNvPr id="36" name="Slide Number Placeholder 9">
            <a:extLst>
              <a:ext uri="{FF2B5EF4-FFF2-40B4-BE49-F238E27FC236}">
                <a16:creationId xmlns:a16="http://schemas.microsoft.com/office/drawing/2014/main" id="{9D0494C1-546A-C54A-A107-4CB70D3CFEB0}"/>
              </a:ext>
            </a:extLst>
          </p:cNvPr>
          <p:cNvSpPr>
            <a:spLocks noGrp="1"/>
          </p:cNvSpPr>
          <p:nvPr>
            <p:ph type="sldNum" sz="quarter" idx="4"/>
          </p:nvPr>
        </p:nvSpPr>
        <p:spPr>
          <a:prstGeom prst="rect">
            <a:avLst/>
          </a:prstGeom>
        </p:spPr>
        <p:txBody>
          <a:bodyPr vert="horz" lIns="100381" tIns="50191" rIns="100381" bIns="50191" rtlCol="0" anchor="ctr"/>
          <a:lstStyle>
            <a:defPPr>
              <a:defRPr lang="en-US"/>
            </a:defPPr>
            <a:lvl1pPr marL="0" algn="r" defTabSz="501902" rtl="0" eaLnBrk="1" latinLnBrk="0" hangingPunct="1">
              <a:defRPr sz="1300" kern="1200">
                <a:solidFill>
                  <a:schemeClr val="bg1"/>
                </a:solidFill>
                <a:latin typeface="+mn-lt"/>
                <a:ea typeface="+mn-ea"/>
                <a:cs typeface="+mn-cs"/>
              </a:defRPr>
            </a:lvl1pPr>
            <a:lvl2pPr marL="501902" algn="l" defTabSz="501902" rtl="0" eaLnBrk="1" latinLnBrk="0" hangingPunct="1">
              <a:defRPr sz="2000" kern="1200">
                <a:solidFill>
                  <a:schemeClr val="tx1"/>
                </a:solidFill>
                <a:latin typeface="+mn-lt"/>
                <a:ea typeface="+mn-ea"/>
                <a:cs typeface="+mn-cs"/>
              </a:defRPr>
            </a:lvl2pPr>
            <a:lvl3pPr marL="1003803" algn="l" defTabSz="501902" rtl="0" eaLnBrk="1" latinLnBrk="0" hangingPunct="1">
              <a:defRPr sz="2000" kern="1200">
                <a:solidFill>
                  <a:schemeClr val="tx1"/>
                </a:solidFill>
                <a:latin typeface="+mn-lt"/>
                <a:ea typeface="+mn-ea"/>
                <a:cs typeface="+mn-cs"/>
              </a:defRPr>
            </a:lvl3pPr>
            <a:lvl4pPr marL="1505706" algn="l" defTabSz="501902" rtl="0" eaLnBrk="1" latinLnBrk="0" hangingPunct="1">
              <a:defRPr sz="2000" kern="1200">
                <a:solidFill>
                  <a:schemeClr val="tx1"/>
                </a:solidFill>
                <a:latin typeface="+mn-lt"/>
                <a:ea typeface="+mn-ea"/>
                <a:cs typeface="+mn-cs"/>
              </a:defRPr>
            </a:lvl4pPr>
            <a:lvl5pPr marL="2007604" algn="l" defTabSz="501902" rtl="0" eaLnBrk="1" latinLnBrk="0" hangingPunct="1">
              <a:defRPr sz="2000" kern="1200">
                <a:solidFill>
                  <a:schemeClr val="tx1"/>
                </a:solidFill>
                <a:latin typeface="+mn-lt"/>
                <a:ea typeface="+mn-ea"/>
                <a:cs typeface="+mn-cs"/>
              </a:defRPr>
            </a:lvl5pPr>
            <a:lvl6pPr marL="2509504" algn="l" defTabSz="501902" rtl="0" eaLnBrk="1" latinLnBrk="0" hangingPunct="1">
              <a:defRPr sz="2000" kern="1200">
                <a:solidFill>
                  <a:schemeClr val="tx1"/>
                </a:solidFill>
                <a:latin typeface="+mn-lt"/>
                <a:ea typeface="+mn-ea"/>
                <a:cs typeface="+mn-cs"/>
              </a:defRPr>
            </a:lvl6pPr>
            <a:lvl7pPr marL="3011410" algn="l" defTabSz="501902" rtl="0" eaLnBrk="1" latinLnBrk="0" hangingPunct="1">
              <a:defRPr sz="2000" kern="1200">
                <a:solidFill>
                  <a:schemeClr val="tx1"/>
                </a:solidFill>
                <a:latin typeface="+mn-lt"/>
                <a:ea typeface="+mn-ea"/>
                <a:cs typeface="+mn-cs"/>
              </a:defRPr>
            </a:lvl7pPr>
            <a:lvl8pPr marL="3513309" algn="l" defTabSz="501902" rtl="0" eaLnBrk="1" latinLnBrk="0" hangingPunct="1">
              <a:defRPr sz="2000" kern="1200">
                <a:solidFill>
                  <a:schemeClr val="tx1"/>
                </a:solidFill>
                <a:latin typeface="+mn-lt"/>
                <a:ea typeface="+mn-ea"/>
                <a:cs typeface="+mn-cs"/>
              </a:defRPr>
            </a:lvl8pPr>
            <a:lvl9pPr marL="4015209" algn="l" defTabSz="501902" rtl="0" eaLnBrk="1" latinLnBrk="0" hangingPunct="1">
              <a:defRPr sz="2000" kern="1200">
                <a:solidFill>
                  <a:schemeClr val="tx1"/>
                </a:solidFill>
                <a:latin typeface="+mn-lt"/>
                <a:ea typeface="+mn-ea"/>
                <a:cs typeface="+mn-cs"/>
              </a:defRPr>
            </a:lvl9pPr>
          </a:lstStyle>
          <a:p>
            <a:fld id="{3478A56A-6164-B14D-A8F7-980D09C4DD92}" type="slidenum">
              <a:rPr lang="en-US" smtClean="0"/>
              <a:pPr/>
              <a:t>36</a:t>
            </a:fld>
            <a:endParaRPr lang="en-US"/>
          </a:p>
        </p:txBody>
      </p:sp>
      <p:sp>
        <p:nvSpPr>
          <p:cNvPr id="28" name="TextBox 27">
            <a:extLst>
              <a:ext uri="{FF2B5EF4-FFF2-40B4-BE49-F238E27FC236}">
                <a16:creationId xmlns:a16="http://schemas.microsoft.com/office/drawing/2014/main" id="{4B782662-8D37-F311-3E05-13943F774D69}"/>
              </a:ext>
            </a:extLst>
          </p:cNvPr>
          <p:cNvSpPr txBox="1"/>
          <p:nvPr/>
        </p:nvSpPr>
        <p:spPr>
          <a:xfrm>
            <a:off x="2857422" y="5793061"/>
            <a:ext cx="2805576" cy="254044"/>
          </a:xfrm>
          <a:prstGeom prst="rect">
            <a:avLst/>
          </a:prstGeom>
          <a:noFill/>
        </p:spPr>
        <p:txBody>
          <a:bodyPr wrap="none" rtlCol="0">
            <a:spAutoFit/>
          </a:bodyPr>
          <a:lstStyle/>
          <a:p>
            <a:r>
              <a:rPr lang="en-US" sz="1051" dirty="0">
                <a:solidFill>
                  <a:schemeClr val="accent6">
                    <a:lumMod val="50000"/>
                  </a:schemeClr>
                </a:solidFill>
                <a:latin typeface="Helvetica Light" panose="020B0403020202020204" pitchFamily="34" charset="0"/>
              </a:rPr>
              <a:t>R</a:t>
            </a:r>
            <a:r>
              <a:rPr lang="en-CH" sz="1051" dirty="0">
                <a:solidFill>
                  <a:schemeClr val="accent6">
                    <a:lumMod val="50000"/>
                  </a:schemeClr>
                </a:solidFill>
                <a:latin typeface="Helvetica Light" panose="020B0403020202020204" pitchFamily="34" charset="0"/>
              </a:rPr>
              <a:t>ectangular magnet bore 100 mm x 30 mm</a:t>
            </a:r>
          </a:p>
        </p:txBody>
      </p:sp>
      <p:grpSp>
        <p:nvGrpSpPr>
          <p:cNvPr id="16" name="Group 15">
            <a:extLst>
              <a:ext uri="{FF2B5EF4-FFF2-40B4-BE49-F238E27FC236}">
                <a16:creationId xmlns:a16="http://schemas.microsoft.com/office/drawing/2014/main" id="{E3E6C3BE-3D29-71A1-44CA-7045572F3B8F}"/>
              </a:ext>
            </a:extLst>
          </p:cNvPr>
          <p:cNvGrpSpPr/>
          <p:nvPr/>
        </p:nvGrpSpPr>
        <p:grpSpPr>
          <a:xfrm>
            <a:off x="211367" y="663214"/>
            <a:ext cx="5473901" cy="5025723"/>
            <a:chOff x="214101" y="1397717"/>
            <a:chExt cx="5473901" cy="5025723"/>
          </a:xfrm>
        </p:grpSpPr>
        <p:pic>
          <p:nvPicPr>
            <p:cNvPr id="8" name="Picture 7" descr="A picture containing text, sky&#10;&#10;Description automatically generated">
              <a:extLst>
                <a:ext uri="{FF2B5EF4-FFF2-40B4-BE49-F238E27FC236}">
                  <a16:creationId xmlns:a16="http://schemas.microsoft.com/office/drawing/2014/main" id="{DF4E25EA-6541-AC79-E09C-42F03603F631}"/>
                </a:ext>
              </a:extLst>
            </p:cNvPr>
            <p:cNvPicPr>
              <a:picLocks noChangeAspect="1"/>
            </p:cNvPicPr>
            <p:nvPr/>
          </p:nvPicPr>
          <p:blipFill>
            <a:blip r:embed="rId2"/>
            <a:stretch>
              <a:fillRect/>
            </a:stretch>
          </p:blipFill>
          <p:spPr>
            <a:xfrm>
              <a:off x="222254" y="1397717"/>
              <a:ext cx="1740349" cy="1260000"/>
            </a:xfrm>
            <a:prstGeom prst="rect">
              <a:avLst/>
            </a:prstGeom>
          </p:spPr>
        </p:pic>
        <p:pic>
          <p:nvPicPr>
            <p:cNvPr id="11" name="Picture 10" descr="Square&#10;&#10;Description automatically generated">
              <a:extLst>
                <a:ext uri="{FF2B5EF4-FFF2-40B4-BE49-F238E27FC236}">
                  <a16:creationId xmlns:a16="http://schemas.microsoft.com/office/drawing/2014/main" id="{2AD65E06-DB27-4B17-918D-8F49CBD77814}"/>
                </a:ext>
              </a:extLst>
            </p:cNvPr>
            <p:cNvPicPr>
              <a:picLocks noChangeAspect="1"/>
            </p:cNvPicPr>
            <p:nvPr/>
          </p:nvPicPr>
          <p:blipFill>
            <a:blip r:embed="rId3"/>
            <a:stretch>
              <a:fillRect/>
            </a:stretch>
          </p:blipFill>
          <p:spPr>
            <a:xfrm>
              <a:off x="3985747" y="1397717"/>
              <a:ext cx="1411893" cy="1260000"/>
            </a:xfrm>
            <a:prstGeom prst="rect">
              <a:avLst/>
            </a:prstGeom>
          </p:spPr>
        </p:pic>
        <p:pic>
          <p:nvPicPr>
            <p:cNvPr id="13" name="Picture 12" descr="Shape&#10;&#10;Description automatically generated">
              <a:extLst>
                <a:ext uri="{FF2B5EF4-FFF2-40B4-BE49-F238E27FC236}">
                  <a16:creationId xmlns:a16="http://schemas.microsoft.com/office/drawing/2014/main" id="{436DF87B-CC2E-E83F-9F96-7D4692070325}"/>
                </a:ext>
              </a:extLst>
            </p:cNvPr>
            <p:cNvPicPr>
              <a:picLocks noChangeAspect="1"/>
            </p:cNvPicPr>
            <p:nvPr/>
          </p:nvPicPr>
          <p:blipFill>
            <a:blip r:embed="rId4"/>
            <a:stretch>
              <a:fillRect/>
            </a:stretch>
          </p:blipFill>
          <p:spPr>
            <a:xfrm>
              <a:off x="2211710" y="1397717"/>
              <a:ext cx="1430369" cy="1260000"/>
            </a:xfrm>
            <a:prstGeom prst="rect">
              <a:avLst/>
            </a:prstGeom>
          </p:spPr>
        </p:pic>
        <p:sp>
          <p:nvSpPr>
            <p:cNvPr id="14" name="TextBox 13">
              <a:extLst>
                <a:ext uri="{FF2B5EF4-FFF2-40B4-BE49-F238E27FC236}">
                  <a16:creationId xmlns:a16="http://schemas.microsoft.com/office/drawing/2014/main" id="{D3ECBC2B-34BC-DA1E-3BA6-93D4F76CC90A}"/>
                </a:ext>
              </a:extLst>
            </p:cNvPr>
            <p:cNvSpPr txBox="1"/>
            <p:nvPr/>
          </p:nvSpPr>
          <p:spPr>
            <a:xfrm>
              <a:off x="645030" y="2728766"/>
              <a:ext cx="894797" cy="307777"/>
            </a:xfrm>
            <a:prstGeom prst="rect">
              <a:avLst/>
            </a:prstGeom>
            <a:noFill/>
          </p:spPr>
          <p:txBody>
            <a:bodyPr wrap="none" rtlCol="0">
              <a:spAutoFit/>
            </a:bodyPr>
            <a:lstStyle/>
            <a:p>
              <a:pPr algn="ctr"/>
              <a:r>
                <a:rPr lang="en-CH" sz="1400" dirty="0"/>
                <a:t>5.07 kJ/m</a:t>
              </a:r>
            </a:p>
          </p:txBody>
        </p:sp>
        <p:sp>
          <p:nvSpPr>
            <p:cNvPr id="17" name="TextBox 16">
              <a:extLst>
                <a:ext uri="{FF2B5EF4-FFF2-40B4-BE49-F238E27FC236}">
                  <a16:creationId xmlns:a16="http://schemas.microsoft.com/office/drawing/2014/main" id="{59700791-5BF0-F5F4-1971-3C8532DF4475}"/>
                </a:ext>
              </a:extLst>
            </p:cNvPr>
            <p:cNvSpPr txBox="1"/>
            <p:nvPr/>
          </p:nvSpPr>
          <p:spPr>
            <a:xfrm>
              <a:off x="2258280" y="2728766"/>
              <a:ext cx="1337226" cy="307777"/>
            </a:xfrm>
            <a:prstGeom prst="rect">
              <a:avLst/>
            </a:prstGeom>
            <a:noFill/>
          </p:spPr>
          <p:txBody>
            <a:bodyPr wrap="none" rtlCol="0">
              <a:spAutoFit/>
            </a:bodyPr>
            <a:lstStyle/>
            <a:p>
              <a:pPr algn="ctr"/>
              <a:r>
                <a:rPr lang="en-CH" sz="1400" dirty="0"/>
                <a:t>5.65…7.14 kJ/m</a:t>
              </a:r>
            </a:p>
          </p:txBody>
        </p:sp>
        <p:sp>
          <p:nvSpPr>
            <p:cNvPr id="19" name="TextBox 18">
              <a:extLst>
                <a:ext uri="{FF2B5EF4-FFF2-40B4-BE49-F238E27FC236}">
                  <a16:creationId xmlns:a16="http://schemas.microsoft.com/office/drawing/2014/main" id="{7C1C58C7-C040-3502-BF61-A9605F6B95DB}"/>
                </a:ext>
              </a:extLst>
            </p:cNvPr>
            <p:cNvSpPr txBox="1"/>
            <p:nvPr/>
          </p:nvSpPr>
          <p:spPr>
            <a:xfrm>
              <a:off x="4244295" y="2728766"/>
              <a:ext cx="894797" cy="307777"/>
            </a:xfrm>
            <a:prstGeom prst="rect">
              <a:avLst/>
            </a:prstGeom>
            <a:noFill/>
          </p:spPr>
          <p:txBody>
            <a:bodyPr wrap="none" rtlCol="0">
              <a:spAutoFit/>
            </a:bodyPr>
            <a:lstStyle/>
            <a:p>
              <a:pPr algn="ctr"/>
              <a:r>
                <a:rPr lang="en-CH" sz="1400" dirty="0"/>
                <a:t>5.89 kJ/m</a:t>
              </a:r>
            </a:p>
          </p:txBody>
        </p:sp>
        <p:sp>
          <p:nvSpPr>
            <p:cNvPr id="22" name="TextBox 21">
              <a:extLst>
                <a:ext uri="{FF2B5EF4-FFF2-40B4-BE49-F238E27FC236}">
                  <a16:creationId xmlns:a16="http://schemas.microsoft.com/office/drawing/2014/main" id="{D3E47731-85F3-5556-8A99-8CA3540414E7}"/>
                </a:ext>
              </a:extLst>
            </p:cNvPr>
            <p:cNvSpPr txBox="1"/>
            <p:nvPr/>
          </p:nvSpPr>
          <p:spPr>
            <a:xfrm>
              <a:off x="214101" y="3017275"/>
              <a:ext cx="5386060" cy="1200329"/>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a:t>
              </a:r>
              <a:r>
                <a:rPr lang="en-CH" dirty="0">
                  <a:latin typeface="Calibri" panose="020F0502020204030204" pitchFamily="34" charset="0"/>
                  <a:cs typeface="Calibri" panose="020F0502020204030204" pitchFamily="34" charset="0"/>
                </a:rPr>
                <a:t>ain challenge is management of the power in the resistive dipoles (</a:t>
              </a:r>
              <a:r>
                <a:rPr lang="en-CH" dirty="0">
                  <a:solidFill>
                    <a:srgbClr val="FF0000"/>
                  </a:solidFill>
                  <a:latin typeface="Calibri" panose="020F0502020204030204" pitchFamily="34" charset="0"/>
                  <a:cs typeface="Calibri" panose="020F0502020204030204" pitchFamily="34" charset="0"/>
                </a:rPr>
                <a:t>several tens of GW</a:t>
              </a:r>
              <a:r>
                <a:rPr lang="en-CH" dirty="0">
                  <a:latin typeface="Calibri" panose="020F0502020204030204" pitchFamily="34" charset="0"/>
                  <a:cs typeface="Calibri" panose="020F0502020204030204" pitchFamily="34" charset="0"/>
                </a:rPr>
                <a:t>):</a:t>
              </a:r>
            </a:p>
            <a:p>
              <a:pPr marL="285744" indent="-285744">
                <a:buFont typeface="Arial" panose="020B0604020202020204" pitchFamily="34" charset="0"/>
                <a:buChar char="•"/>
              </a:pPr>
              <a:r>
                <a:rPr lang="en-CH" dirty="0">
                  <a:latin typeface="Calibri" panose="020F0502020204030204" pitchFamily="34" charset="0"/>
                  <a:cs typeface="Calibri" panose="020F0502020204030204" pitchFamily="34" charset="0"/>
                </a:rPr>
                <a:t>Minimum stored magnetic energy</a:t>
              </a:r>
            </a:p>
            <a:p>
              <a:pPr marL="285744" indent="-285744">
                <a:buFont typeface="Arial" panose="020B0604020202020204" pitchFamily="34" charset="0"/>
                <a:buChar char="•"/>
              </a:pPr>
              <a:r>
                <a:rPr lang="en-US" dirty="0">
                  <a:latin typeface="Calibri" panose="020F0502020204030204" pitchFamily="34" charset="0"/>
                  <a:cs typeface="Calibri" panose="020F0502020204030204" pitchFamily="34" charset="0"/>
                </a:rPr>
                <a:t>H</a:t>
              </a:r>
              <a:r>
                <a:rPr lang="en-CH" dirty="0">
                  <a:latin typeface="Calibri" panose="020F0502020204030204" pitchFamily="34" charset="0"/>
                  <a:cs typeface="Calibri" panose="020F0502020204030204" pitchFamily="34" charset="0"/>
                </a:rPr>
                <a:t>ighly efficient energy storage and recovery</a:t>
              </a:r>
            </a:p>
          </p:txBody>
        </p:sp>
        <p:pic>
          <p:nvPicPr>
            <p:cNvPr id="24" name="Picture 23" descr="Diagram&#10;&#10;Description automatically generated">
              <a:extLst>
                <a:ext uri="{FF2B5EF4-FFF2-40B4-BE49-F238E27FC236}">
                  <a16:creationId xmlns:a16="http://schemas.microsoft.com/office/drawing/2014/main" id="{7A4D06B0-E473-8725-EF00-13E6C7B833AD}"/>
                </a:ext>
              </a:extLst>
            </p:cNvPr>
            <p:cNvPicPr>
              <a:picLocks noChangeAspect="1"/>
            </p:cNvPicPr>
            <p:nvPr/>
          </p:nvPicPr>
          <p:blipFill rotWithShape="1">
            <a:blip r:embed="rId5">
              <a:extLst>
                <a:ext uri="{28A0092B-C50C-407E-A947-70E740481C1C}">
                  <a14:useLocalDpi xmlns:a14="http://schemas.microsoft.com/office/drawing/2010/main" val="0"/>
                </a:ext>
              </a:extLst>
            </a:blip>
            <a:srcRect l="50832" t="2916" b="44748"/>
            <a:stretch/>
          </p:blipFill>
          <p:spPr>
            <a:xfrm>
              <a:off x="327091" y="4773150"/>
              <a:ext cx="2524509" cy="1477327"/>
            </a:xfrm>
            <a:prstGeom prst="rect">
              <a:avLst/>
            </a:prstGeom>
          </p:spPr>
        </p:pic>
        <p:pic>
          <p:nvPicPr>
            <p:cNvPr id="25" name="Picture 24">
              <a:extLst>
                <a:ext uri="{FF2B5EF4-FFF2-40B4-BE49-F238E27FC236}">
                  <a16:creationId xmlns:a16="http://schemas.microsoft.com/office/drawing/2014/main" id="{D67F0AC6-1ED7-DE5E-519F-6FA3E9E67B11}"/>
                </a:ext>
              </a:extLst>
            </p:cNvPr>
            <p:cNvPicPr>
              <a:picLocks noChangeAspect="1"/>
            </p:cNvPicPr>
            <p:nvPr/>
          </p:nvPicPr>
          <p:blipFill rotWithShape="1">
            <a:blip r:embed="rId6"/>
            <a:srcRect l="435" t="17165" r="-435" b="20333"/>
            <a:stretch/>
          </p:blipFill>
          <p:spPr>
            <a:xfrm>
              <a:off x="2769577" y="5015109"/>
              <a:ext cx="2918425" cy="1408331"/>
            </a:xfrm>
            <a:prstGeom prst="rect">
              <a:avLst/>
            </a:prstGeom>
          </p:spPr>
        </p:pic>
        <p:sp>
          <p:nvSpPr>
            <p:cNvPr id="26" name="TextBox 25">
              <a:extLst>
                <a:ext uri="{FF2B5EF4-FFF2-40B4-BE49-F238E27FC236}">
                  <a16:creationId xmlns:a16="http://schemas.microsoft.com/office/drawing/2014/main" id="{6F3F066E-CBC9-6F72-C500-4F7DB411A198}"/>
                </a:ext>
              </a:extLst>
            </p:cNvPr>
            <p:cNvSpPr txBox="1"/>
            <p:nvPr/>
          </p:nvSpPr>
          <p:spPr>
            <a:xfrm>
              <a:off x="1246098" y="5078823"/>
              <a:ext cx="1330814" cy="254044"/>
            </a:xfrm>
            <a:prstGeom prst="rect">
              <a:avLst/>
            </a:prstGeom>
            <a:noFill/>
          </p:spPr>
          <p:txBody>
            <a:bodyPr wrap="none" rtlCol="0">
              <a:spAutoFit/>
            </a:bodyPr>
            <a:lstStyle/>
            <a:p>
              <a:r>
                <a:rPr lang="en-CH" sz="1051" dirty="0">
                  <a:solidFill>
                    <a:schemeClr val="accent6">
                      <a:lumMod val="50000"/>
                    </a:schemeClr>
                  </a:solidFill>
                  <a:latin typeface="Helvetica Light" panose="020B0403020202020204" pitchFamily="34" charset="0"/>
                </a:rPr>
                <a:t>HTS flat racetracks</a:t>
              </a:r>
            </a:p>
          </p:txBody>
        </p:sp>
        <p:sp>
          <p:nvSpPr>
            <p:cNvPr id="31" name="TextBox 30">
              <a:extLst>
                <a:ext uri="{FF2B5EF4-FFF2-40B4-BE49-F238E27FC236}">
                  <a16:creationId xmlns:a16="http://schemas.microsoft.com/office/drawing/2014/main" id="{35962983-8236-A0F4-B355-A914F062C2B3}"/>
                </a:ext>
              </a:extLst>
            </p:cNvPr>
            <p:cNvSpPr txBox="1"/>
            <p:nvPr/>
          </p:nvSpPr>
          <p:spPr>
            <a:xfrm>
              <a:off x="222254" y="4293097"/>
              <a:ext cx="5303164" cy="646331"/>
            </a:xfrm>
            <a:prstGeom prst="rect">
              <a:avLst/>
            </a:prstGeom>
            <a:noFill/>
          </p:spPr>
          <p:txBody>
            <a:bodyPr wrap="square" rtlCol="0">
              <a:spAutoFit/>
            </a:bodyPr>
            <a:lstStyle/>
            <a:p>
              <a:r>
                <a:rPr lang="en-US" i="1" dirty="0">
                  <a:solidFill>
                    <a:srgbClr val="FF0000"/>
                  </a:solidFill>
                  <a:latin typeface="Calibri" panose="020F0502020204030204" pitchFamily="34" charset="0"/>
                  <a:cs typeface="Calibri" panose="020F0502020204030204" pitchFamily="34" charset="0"/>
                </a:rPr>
                <a:t>Simple</a:t>
              </a:r>
              <a:r>
                <a:rPr lang="en-US" dirty="0">
                  <a:solidFill>
                    <a:srgbClr val="FF0000"/>
                  </a:solidFill>
                  <a:latin typeface="Calibri" panose="020F0502020204030204" pitchFamily="34" charset="0"/>
                  <a:cs typeface="Calibri" panose="020F0502020204030204" pitchFamily="34" charset="0"/>
                </a:rPr>
                <a:t> HTS racetrack dipole </a:t>
              </a:r>
              <a:r>
                <a:rPr lang="en-US" dirty="0">
                  <a:latin typeface="Calibri" panose="020F0502020204030204" pitchFamily="34" charset="0"/>
                  <a:cs typeface="Calibri" panose="020F0502020204030204" pitchFamily="34" charset="0"/>
                </a:rPr>
                <a:t>could match the beam requirements and aperture</a:t>
              </a:r>
              <a:endParaRPr lang="en-CH" dirty="0">
                <a:latin typeface="Calibri" panose="020F05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7D7F455B-603A-F427-6FDD-F87556D0EC97}"/>
              </a:ext>
            </a:extLst>
          </p:cNvPr>
          <p:cNvSpPr txBox="1"/>
          <p:nvPr/>
        </p:nvSpPr>
        <p:spPr>
          <a:xfrm>
            <a:off x="10721919" y="4480516"/>
            <a:ext cx="1351139" cy="316240"/>
          </a:xfrm>
          <a:prstGeom prst="rect">
            <a:avLst/>
          </a:prstGeom>
          <a:solidFill>
            <a:schemeClr val="bg2"/>
          </a:solidFill>
        </p:spPr>
        <p:txBody>
          <a:bodyPr wrap="none" rtlCol="0">
            <a:spAutoFit/>
          </a:bodyPr>
          <a:lstStyle/>
          <a:p>
            <a:r>
              <a:rPr lang="en-CH" sz="1455" dirty="0"/>
              <a:t>F. Boattini et al.</a:t>
            </a:r>
          </a:p>
        </p:txBody>
      </p:sp>
      <p:grpSp>
        <p:nvGrpSpPr>
          <p:cNvPr id="18" name="Group 17">
            <a:extLst>
              <a:ext uri="{FF2B5EF4-FFF2-40B4-BE49-F238E27FC236}">
                <a16:creationId xmlns:a16="http://schemas.microsoft.com/office/drawing/2014/main" id="{816ABD47-E790-7903-62AB-FB9D841F2970}"/>
              </a:ext>
            </a:extLst>
          </p:cNvPr>
          <p:cNvGrpSpPr/>
          <p:nvPr/>
        </p:nvGrpSpPr>
        <p:grpSpPr>
          <a:xfrm>
            <a:off x="6288021" y="639541"/>
            <a:ext cx="4914872" cy="5195952"/>
            <a:chOff x="6288021" y="1183551"/>
            <a:chExt cx="4914872" cy="5195952"/>
          </a:xfrm>
        </p:grpSpPr>
        <p:pic>
          <p:nvPicPr>
            <p:cNvPr id="4" name="Picture 3" descr="A diagram of a circuit&#10;&#10;Description automatically generated with low confidence">
              <a:extLst>
                <a:ext uri="{FF2B5EF4-FFF2-40B4-BE49-F238E27FC236}">
                  <a16:creationId xmlns:a16="http://schemas.microsoft.com/office/drawing/2014/main" id="{42352AB3-1ACF-1CE2-E5F1-2FB584AA9F6F}"/>
                </a:ext>
              </a:extLst>
            </p:cNvPr>
            <p:cNvPicPr>
              <a:picLocks noChangeAspect="1"/>
            </p:cNvPicPr>
            <p:nvPr/>
          </p:nvPicPr>
          <p:blipFill>
            <a:blip r:embed="rId7"/>
            <a:stretch>
              <a:fillRect/>
            </a:stretch>
          </p:blipFill>
          <p:spPr>
            <a:xfrm>
              <a:off x="6591842" y="1761362"/>
              <a:ext cx="3915433" cy="2246407"/>
            </a:xfrm>
            <a:prstGeom prst="rect">
              <a:avLst/>
            </a:prstGeom>
          </p:spPr>
        </p:pic>
        <p:pic>
          <p:nvPicPr>
            <p:cNvPr id="5" name="Picture 4" descr="A picture containing diagram, text, line, plan&#10;&#10;Description automatically generated">
              <a:extLst>
                <a:ext uri="{FF2B5EF4-FFF2-40B4-BE49-F238E27FC236}">
                  <a16:creationId xmlns:a16="http://schemas.microsoft.com/office/drawing/2014/main" id="{B2B2B51C-9ABA-3EB9-C065-278B348DFD8F}"/>
                </a:ext>
              </a:extLst>
            </p:cNvPr>
            <p:cNvPicPr>
              <a:picLocks noChangeAspect="1"/>
            </p:cNvPicPr>
            <p:nvPr/>
          </p:nvPicPr>
          <p:blipFill>
            <a:blip r:embed="rId8"/>
            <a:stretch>
              <a:fillRect/>
            </a:stretch>
          </p:blipFill>
          <p:spPr>
            <a:xfrm>
              <a:off x="6591844" y="4638636"/>
              <a:ext cx="3691385" cy="1740867"/>
            </a:xfrm>
            <a:prstGeom prst="rect">
              <a:avLst/>
            </a:prstGeom>
          </p:spPr>
        </p:pic>
        <p:sp>
          <p:nvSpPr>
            <p:cNvPr id="6" name="Content Placeholder 2">
              <a:extLst>
                <a:ext uri="{FF2B5EF4-FFF2-40B4-BE49-F238E27FC236}">
                  <a16:creationId xmlns:a16="http://schemas.microsoft.com/office/drawing/2014/main" id="{986E800E-09EB-0872-8B08-6E41C4A055F3}"/>
                </a:ext>
              </a:extLst>
            </p:cNvPr>
            <p:cNvSpPr txBox="1">
              <a:spLocks/>
            </p:cNvSpPr>
            <p:nvPr/>
          </p:nvSpPr>
          <p:spPr>
            <a:xfrm>
              <a:off x="6506733" y="1609792"/>
              <a:ext cx="3166731" cy="375697"/>
            </a:xfrm>
            <a:prstGeom prst="rect">
              <a:avLst/>
            </a:prstGeom>
          </p:spPr>
          <p:txBody>
            <a:bodyPr vert="horz" lIns="133841" tIns="66921" rIns="133841" bIns="66921" rtlCol="0">
              <a:noAutofit/>
            </a:bodyPr>
            <a:lstStyle>
              <a:lvl1pPr marL="376435" indent="-376435" algn="l" defTabSz="501915" rtl="0" eaLnBrk="1" latinLnBrk="0" hangingPunct="1">
                <a:spcBef>
                  <a:spcPct val="20000"/>
                </a:spcBef>
                <a:buFont typeface="Arial"/>
                <a:buChar char="•"/>
                <a:defRPr sz="3500" kern="1200">
                  <a:solidFill>
                    <a:schemeClr val="tx1"/>
                  </a:solidFill>
                  <a:latin typeface="+mn-lt"/>
                  <a:ea typeface="+mn-ea"/>
                  <a:cs typeface="+mn-cs"/>
                </a:defRPr>
              </a:lvl1pPr>
              <a:lvl2pPr marL="815610" indent="-313697" algn="l" defTabSz="501915" rtl="0" eaLnBrk="1" latinLnBrk="0" hangingPunct="1">
                <a:spcBef>
                  <a:spcPct val="20000"/>
                </a:spcBef>
                <a:buFont typeface="Arial"/>
                <a:buChar char="–"/>
                <a:defRPr sz="3100" kern="1200">
                  <a:solidFill>
                    <a:schemeClr val="tx1"/>
                  </a:solidFill>
                  <a:latin typeface="+mn-lt"/>
                  <a:ea typeface="+mn-ea"/>
                  <a:cs typeface="+mn-cs"/>
                </a:defRPr>
              </a:lvl2pPr>
              <a:lvl3pPr marL="1254782" indent="-250955" algn="l" defTabSz="501915" rtl="0" eaLnBrk="1" latinLnBrk="0" hangingPunct="1">
                <a:spcBef>
                  <a:spcPct val="20000"/>
                </a:spcBef>
                <a:buFont typeface="Arial"/>
                <a:buChar char="•"/>
                <a:defRPr sz="2600" kern="1200">
                  <a:solidFill>
                    <a:schemeClr val="tx1"/>
                  </a:solidFill>
                  <a:latin typeface="+mn-lt"/>
                  <a:ea typeface="+mn-ea"/>
                  <a:cs typeface="+mn-cs"/>
                </a:defRPr>
              </a:lvl3pPr>
              <a:lvl4pPr marL="1756699" indent="-250955" algn="l" defTabSz="501915" rtl="0" eaLnBrk="1" latinLnBrk="0" hangingPunct="1">
                <a:spcBef>
                  <a:spcPct val="20000"/>
                </a:spcBef>
                <a:buFont typeface="Arial"/>
                <a:buChar char="–"/>
                <a:defRPr sz="2200" kern="1200">
                  <a:solidFill>
                    <a:schemeClr val="tx1"/>
                  </a:solidFill>
                  <a:latin typeface="+mn-lt"/>
                  <a:ea typeface="+mn-ea"/>
                  <a:cs typeface="+mn-cs"/>
                </a:defRPr>
              </a:lvl4pPr>
              <a:lvl5pPr marL="2258613" indent="-250955" algn="l" defTabSz="501915" rtl="0" eaLnBrk="1" latinLnBrk="0" hangingPunct="1">
                <a:spcBef>
                  <a:spcPct val="20000"/>
                </a:spcBef>
                <a:buFont typeface="Arial"/>
                <a:buChar char="»"/>
                <a:defRPr sz="2200" kern="1200">
                  <a:solidFill>
                    <a:schemeClr val="tx1"/>
                  </a:solidFill>
                  <a:latin typeface="+mn-lt"/>
                  <a:ea typeface="+mn-ea"/>
                  <a:cs typeface="+mn-cs"/>
                </a:defRPr>
              </a:lvl5pPr>
              <a:lvl6pPr marL="2760518" indent="-250955" algn="l" defTabSz="501915" rtl="0" eaLnBrk="1" latinLnBrk="0" hangingPunct="1">
                <a:spcBef>
                  <a:spcPct val="20000"/>
                </a:spcBef>
                <a:buFont typeface="Arial"/>
                <a:buChar char="•"/>
                <a:defRPr sz="2200" kern="1200">
                  <a:solidFill>
                    <a:schemeClr val="tx1"/>
                  </a:solidFill>
                  <a:latin typeface="+mn-lt"/>
                  <a:ea typeface="+mn-ea"/>
                  <a:cs typeface="+mn-cs"/>
                </a:defRPr>
              </a:lvl6pPr>
              <a:lvl7pPr marL="3262441" indent="-250955" algn="l" defTabSz="501915" rtl="0" eaLnBrk="1" latinLnBrk="0" hangingPunct="1">
                <a:spcBef>
                  <a:spcPct val="20000"/>
                </a:spcBef>
                <a:buFont typeface="Arial"/>
                <a:buChar char="•"/>
                <a:defRPr sz="2200" kern="1200">
                  <a:solidFill>
                    <a:schemeClr val="tx1"/>
                  </a:solidFill>
                  <a:latin typeface="+mn-lt"/>
                  <a:ea typeface="+mn-ea"/>
                  <a:cs typeface="+mn-cs"/>
                </a:defRPr>
              </a:lvl7pPr>
              <a:lvl8pPr marL="3764352" indent="-250955" algn="l" defTabSz="501915" rtl="0" eaLnBrk="1" latinLnBrk="0" hangingPunct="1">
                <a:spcBef>
                  <a:spcPct val="20000"/>
                </a:spcBef>
                <a:buFont typeface="Arial"/>
                <a:buChar char="•"/>
                <a:defRPr sz="2200" kern="1200">
                  <a:solidFill>
                    <a:schemeClr val="tx1"/>
                  </a:solidFill>
                  <a:latin typeface="+mn-lt"/>
                  <a:ea typeface="+mn-ea"/>
                  <a:cs typeface="+mn-cs"/>
                </a:defRPr>
              </a:lvl8pPr>
              <a:lvl9pPr marL="4266261" indent="-250955" algn="l" defTabSz="501915"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sz="1600" b="1" dirty="0">
                  <a:latin typeface="Calibri" panose="020F0502020204030204" pitchFamily="34" charset="0"/>
                  <a:cs typeface="Calibri" panose="020F0502020204030204" pitchFamily="34" charset="0"/>
                </a:rPr>
                <a:t>Full wave resonance</a:t>
              </a:r>
            </a:p>
            <a:p>
              <a:pPr marL="0" indent="0">
                <a:buNone/>
              </a:pPr>
              <a:endParaRPr lang="en-US" sz="1600" b="1" dirty="0"/>
            </a:p>
          </p:txBody>
        </p:sp>
        <p:sp>
          <p:nvSpPr>
            <p:cNvPr id="7" name="Content Placeholder 2">
              <a:extLst>
                <a:ext uri="{FF2B5EF4-FFF2-40B4-BE49-F238E27FC236}">
                  <a16:creationId xmlns:a16="http://schemas.microsoft.com/office/drawing/2014/main" id="{F4031E76-3822-3AB6-A115-00BD498836B3}"/>
                </a:ext>
              </a:extLst>
            </p:cNvPr>
            <p:cNvSpPr txBox="1">
              <a:spLocks/>
            </p:cNvSpPr>
            <p:nvPr/>
          </p:nvSpPr>
          <p:spPr>
            <a:xfrm>
              <a:off x="6481664" y="4123549"/>
              <a:ext cx="3358752" cy="375697"/>
            </a:xfrm>
            <a:prstGeom prst="rect">
              <a:avLst/>
            </a:prstGeom>
          </p:spPr>
          <p:txBody>
            <a:bodyPr vert="horz" lIns="133841" tIns="66921" rIns="133841" bIns="66921" rtlCol="0">
              <a:noAutofit/>
            </a:bodyPr>
            <a:lstStyle>
              <a:lvl1pPr marL="376435" indent="-376435" algn="l" defTabSz="501915" rtl="0" eaLnBrk="1" latinLnBrk="0" hangingPunct="1">
                <a:spcBef>
                  <a:spcPct val="20000"/>
                </a:spcBef>
                <a:buFont typeface="Arial"/>
                <a:buChar char="•"/>
                <a:defRPr sz="3500" kern="1200">
                  <a:solidFill>
                    <a:schemeClr val="tx1"/>
                  </a:solidFill>
                  <a:latin typeface="+mn-lt"/>
                  <a:ea typeface="+mn-ea"/>
                  <a:cs typeface="+mn-cs"/>
                </a:defRPr>
              </a:lvl1pPr>
              <a:lvl2pPr marL="815610" indent="-313697" algn="l" defTabSz="501915" rtl="0" eaLnBrk="1" latinLnBrk="0" hangingPunct="1">
                <a:spcBef>
                  <a:spcPct val="20000"/>
                </a:spcBef>
                <a:buFont typeface="Arial"/>
                <a:buChar char="–"/>
                <a:defRPr sz="3100" kern="1200">
                  <a:solidFill>
                    <a:schemeClr val="tx1"/>
                  </a:solidFill>
                  <a:latin typeface="+mn-lt"/>
                  <a:ea typeface="+mn-ea"/>
                  <a:cs typeface="+mn-cs"/>
                </a:defRPr>
              </a:lvl2pPr>
              <a:lvl3pPr marL="1254782" indent="-250955" algn="l" defTabSz="501915" rtl="0" eaLnBrk="1" latinLnBrk="0" hangingPunct="1">
                <a:spcBef>
                  <a:spcPct val="20000"/>
                </a:spcBef>
                <a:buFont typeface="Arial"/>
                <a:buChar char="•"/>
                <a:defRPr sz="2600" kern="1200">
                  <a:solidFill>
                    <a:schemeClr val="tx1"/>
                  </a:solidFill>
                  <a:latin typeface="+mn-lt"/>
                  <a:ea typeface="+mn-ea"/>
                  <a:cs typeface="+mn-cs"/>
                </a:defRPr>
              </a:lvl3pPr>
              <a:lvl4pPr marL="1756699" indent="-250955" algn="l" defTabSz="501915" rtl="0" eaLnBrk="1" latinLnBrk="0" hangingPunct="1">
                <a:spcBef>
                  <a:spcPct val="20000"/>
                </a:spcBef>
                <a:buFont typeface="Arial"/>
                <a:buChar char="–"/>
                <a:defRPr sz="2200" kern="1200">
                  <a:solidFill>
                    <a:schemeClr val="tx1"/>
                  </a:solidFill>
                  <a:latin typeface="+mn-lt"/>
                  <a:ea typeface="+mn-ea"/>
                  <a:cs typeface="+mn-cs"/>
                </a:defRPr>
              </a:lvl4pPr>
              <a:lvl5pPr marL="2258613" indent="-250955" algn="l" defTabSz="501915" rtl="0" eaLnBrk="1" latinLnBrk="0" hangingPunct="1">
                <a:spcBef>
                  <a:spcPct val="20000"/>
                </a:spcBef>
                <a:buFont typeface="Arial"/>
                <a:buChar char="»"/>
                <a:defRPr sz="2200" kern="1200">
                  <a:solidFill>
                    <a:schemeClr val="tx1"/>
                  </a:solidFill>
                  <a:latin typeface="+mn-lt"/>
                  <a:ea typeface="+mn-ea"/>
                  <a:cs typeface="+mn-cs"/>
                </a:defRPr>
              </a:lvl5pPr>
              <a:lvl6pPr marL="2760518" indent="-250955" algn="l" defTabSz="501915" rtl="0" eaLnBrk="1" latinLnBrk="0" hangingPunct="1">
                <a:spcBef>
                  <a:spcPct val="20000"/>
                </a:spcBef>
                <a:buFont typeface="Arial"/>
                <a:buChar char="•"/>
                <a:defRPr sz="2200" kern="1200">
                  <a:solidFill>
                    <a:schemeClr val="tx1"/>
                  </a:solidFill>
                  <a:latin typeface="+mn-lt"/>
                  <a:ea typeface="+mn-ea"/>
                  <a:cs typeface="+mn-cs"/>
                </a:defRPr>
              </a:lvl6pPr>
              <a:lvl7pPr marL="3262441" indent="-250955" algn="l" defTabSz="501915" rtl="0" eaLnBrk="1" latinLnBrk="0" hangingPunct="1">
                <a:spcBef>
                  <a:spcPct val="20000"/>
                </a:spcBef>
                <a:buFont typeface="Arial"/>
                <a:buChar char="•"/>
                <a:defRPr sz="2200" kern="1200">
                  <a:solidFill>
                    <a:schemeClr val="tx1"/>
                  </a:solidFill>
                  <a:latin typeface="+mn-lt"/>
                  <a:ea typeface="+mn-ea"/>
                  <a:cs typeface="+mn-cs"/>
                </a:defRPr>
              </a:lvl7pPr>
              <a:lvl8pPr marL="3764352" indent="-250955" algn="l" defTabSz="501915" rtl="0" eaLnBrk="1" latinLnBrk="0" hangingPunct="1">
                <a:spcBef>
                  <a:spcPct val="20000"/>
                </a:spcBef>
                <a:buFont typeface="Arial"/>
                <a:buChar char="•"/>
                <a:defRPr sz="2200" kern="1200">
                  <a:solidFill>
                    <a:schemeClr val="tx1"/>
                  </a:solidFill>
                  <a:latin typeface="+mn-lt"/>
                  <a:ea typeface="+mn-ea"/>
                  <a:cs typeface="+mn-cs"/>
                </a:defRPr>
              </a:lvl8pPr>
              <a:lvl9pPr marL="4266261" indent="-250955" algn="l" defTabSz="501915"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sz="1600" b="1" dirty="0">
                  <a:latin typeface="Calibri" panose="020F0502020204030204" pitchFamily="34" charset="0"/>
                  <a:cs typeface="Calibri" panose="020F0502020204030204" pitchFamily="34" charset="0"/>
                </a:rPr>
                <a:t>Commutated resonance (</a:t>
              </a:r>
              <a:r>
                <a:rPr lang="en-US" sz="1600" b="1" dirty="0">
                  <a:highlight>
                    <a:srgbClr val="FFFF00"/>
                  </a:highlight>
                  <a:latin typeface="Calibri" panose="020F0502020204030204" pitchFamily="34" charset="0"/>
                  <a:cs typeface="Calibri" panose="020F0502020204030204" pitchFamily="34" charset="0"/>
                </a:rPr>
                <a:t>new</a:t>
              </a:r>
              <a:r>
                <a:rPr lang="en-US" sz="1600" b="1" dirty="0">
                  <a:latin typeface="Calibri" panose="020F0502020204030204" pitchFamily="34" charset="0"/>
                  <a:cs typeface="Calibri" panose="020F0502020204030204" pitchFamily="34" charset="0"/>
                </a:rPr>
                <a:t>)</a:t>
              </a:r>
            </a:p>
            <a:p>
              <a:pPr marL="0" indent="0">
                <a:buNone/>
              </a:pPr>
              <a:endParaRPr lang="en-US" sz="1600" b="1" dirty="0"/>
            </a:p>
          </p:txBody>
        </p:sp>
        <p:sp>
          <p:nvSpPr>
            <p:cNvPr id="9" name="TextBox 8">
              <a:extLst>
                <a:ext uri="{FF2B5EF4-FFF2-40B4-BE49-F238E27FC236}">
                  <a16:creationId xmlns:a16="http://schemas.microsoft.com/office/drawing/2014/main" id="{A19F3114-F31B-E378-526C-F742B8418FE8}"/>
                </a:ext>
              </a:extLst>
            </p:cNvPr>
            <p:cNvSpPr txBox="1"/>
            <p:nvPr/>
          </p:nvSpPr>
          <p:spPr>
            <a:xfrm>
              <a:off x="6288021" y="1183551"/>
              <a:ext cx="4914872" cy="379656"/>
            </a:xfrm>
            <a:prstGeom prst="rect">
              <a:avLst/>
            </a:prstGeom>
            <a:noFill/>
          </p:spPr>
          <p:txBody>
            <a:bodyPr wrap="none" rtlCol="0">
              <a:spAutoFit/>
            </a:bodyPr>
            <a:lstStyle/>
            <a:p>
              <a:r>
                <a:rPr lang="en-CH" sz="1867" dirty="0">
                  <a:latin typeface="Calibri" panose="020F0502020204030204" pitchFamily="34" charset="0"/>
                  <a:cs typeface="Calibri" panose="020F0502020204030204" pitchFamily="34" charset="0"/>
                </a:rPr>
                <a:t>Differerent power converter options investigated</a:t>
              </a:r>
            </a:p>
          </p:txBody>
        </p:sp>
      </p:grpSp>
      <p:sp>
        <p:nvSpPr>
          <p:cNvPr id="20" name="TextBox 19">
            <a:extLst>
              <a:ext uri="{FF2B5EF4-FFF2-40B4-BE49-F238E27FC236}">
                <a16:creationId xmlns:a16="http://schemas.microsoft.com/office/drawing/2014/main" id="{6AB598F7-1D06-80E4-A47E-9A56E1E6F700}"/>
              </a:ext>
            </a:extLst>
          </p:cNvPr>
          <p:cNvSpPr txBox="1"/>
          <p:nvPr/>
        </p:nvSpPr>
        <p:spPr>
          <a:xfrm>
            <a:off x="254474" y="5826690"/>
            <a:ext cx="2356414" cy="369332"/>
          </a:xfrm>
          <a:prstGeom prst="rect">
            <a:avLst/>
          </a:prstGeom>
          <a:noFill/>
        </p:spPr>
        <p:txBody>
          <a:bodyPr wrap="none" rtlCol="0">
            <a:spAutoFit/>
          </a:bodyPr>
          <a:lstStyle/>
          <a:p>
            <a:r>
              <a:rPr lang="en-US" dirty="0"/>
              <a:t>1.8T RC with 10T SC</a:t>
            </a:r>
          </a:p>
        </p:txBody>
      </p:sp>
    </p:spTree>
    <p:extLst>
      <p:ext uri="{BB962C8B-B14F-4D97-AF65-F5344CB8AC3E}">
        <p14:creationId xmlns:p14="http://schemas.microsoft.com/office/powerpoint/2010/main" val="2423480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428A-8327-C17D-D4B3-0BF8117AD8FA}"/>
              </a:ext>
            </a:extLst>
          </p:cNvPr>
          <p:cNvSpPr>
            <a:spLocks noGrp="1"/>
          </p:cNvSpPr>
          <p:nvPr>
            <p:ph type="title"/>
          </p:nvPr>
        </p:nvSpPr>
        <p:spPr/>
        <p:txBody>
          <a:bodyPr/>
          <a:lstStyle/>
          <a:p>
            <a:r>
              <a:rPr lang="en-US" dirty="0"/>
              <a:t>Collider Magnets</a:t>
            </a:r>
          </a:p>
        </p:txBody>
      </p:sp>
      <p:sp>
        <p:nvSpPr>
          <p:cNvPr id="4" name="Date Placeholder 3">
            <a:extLst>
              <a:ext uri="{FF2B5EF4-FFF2-40B4-BE49-F238E27FC236}">
                <a16:creationId xmlns:a16="http://schemas.microsoft.com/office/drawing/2014/main" id="{66EB6CA7-1FF4-020C-F516-5D4E16AC7B5D}"/>
              </a:ext>
            </a:extLst>
          </p:cNvPr>
          <p:cNvSpPr>
            <a:spLocks noGrp="1"/>
          </p:cNvSpPr>
          <p:nvPr>
            <p:ph type="dt" sz="half" idx="2"/>
          </p:nvPr>
        </p:nvSpPr>
        <p:spPr/>
        <p:txBody>
          <a:bodyPr/>
          <a:lstStyle/>
          <a:p>
            <a:r>
              <a:rPr lang="en-US"/>
              <a:t>7/19/23</a:t>
            </a:r>
          </a:p>
        </p:txBody>
      </p:sp>
      <p:sp>
        <p:nvSpPr>
          <p:cNvPr id="5" name="Footer Placeholder 4">
            <a:extLst>
              <a:ext uri="{FF2B5EF4-FFF2-40B4-BE49-F238E27FC236}">
                <a16:creationId xmlns:a16="http://schemas.microsoft.com/office/drawing/2014/main" id="{F67008FA-C852-6992-7449-0D4FF3CFD70B}"/>
              </a:ext>
            </a:extLst>
          </p:cNvPr>
          <p:cNvSpPr>
            <a:spLocks noGrp="1"/>
          </p:cNvSpPr>
          <p:nvPr>
            <p:ph type="ftr" sz="quarter" idx="3"/>
          </p:nvPr>
        </p:nvSpPr>
        <p:spPr/>
        <p:txBody>
          <a:bodyPr/>
          <a:lstStyle/>
          <a:p>
            <a:r>
              <a:rPr lang="en-US"/>
              <a:t>S. Gourlay IMCC Summary - MDP General Meeting</a:t>
            </a:r>
          </a:p>
        </p:txBody>
      </p:sp>
      <p:sp>
        <p:nvSpPr>
          <p:cNvPr id="6" name="Slide Number Placeholder 5">
            <a:extLst>
              <a:ext uri="{FF2B5EF4-FFF2-40B4-BE49-F238E27FC236}">
                <a16:creationId xmlns:a16="http://schemas.microsoft.com/office/drawing/2014/main" id="{D82C65B4-7FEC-FF7D-04A9-5890063382E4}"/>
              </a:ext>
            </a:extLst>
          </p:cNvPr>
          <p:cNvSpPr>
            <a:spLocks noGrp="1"/>
          </p:cNvSpPr>
          <p:nvPr>
            <p:ph type="sldNum" sz="quarter" idx="4"/>
          </p:nvPr>
        </p:nvSpPr>
        <p:spPr/>
        <p:txBody>
          <a:bodyPr/>
          <a:lstStyle/>
          <a:p>
            <a:fld id="{A94A62BF-AF33-4134-87FE-95D37BADEB55}" type="slidenum">
              <a:rPr lang="en-US" smtClean="0"/>
              <a:t>37</a:t>
            </a:fld>
            <a:endParaRPr lang="en-US"/>
          </a:p>
        </p:txBody>
      </p:sp>
      <p:pic>
        <p:nvPicPr>
          <p:cNvPr id="8" name="Picture 7" descr="p4.tiff">
            <a:extLst>
              <a:ext uri="{FF2B5EF4-FFF2-40B4-BE49-F238E27FC236}">
                <a16:creationId xmlns:a16="http://schemas.microsoft.com/office/drawing/2014/main" id="{E6EC1187-67F5-4DE8-B750-C93C6CF7D7CE}"/>
              </a:ext>
            </a:extLst>
          </p:cNvPr>
          <p:cNvPicPr>
            <a:picLocks noChangeAspect="1"/>
          </p:cNvPicPr>
          <p:nvPr/>
        </p:nvPicPr>
        <p:blipFill rotWithShape="1">
          <a:blip r:embed="rId2"/>
          <a:srcRect l="24483" b="50107"/>
          <a:stretch/>
        </p:blipFill>
        <p:spPr>
          <a:xfrm>
            <a:off x="253471" y="2256041"/>
            <a:ext cx="11733406" cy="3843337"/>
          </a:xfrm>
          <a:prstGeom prst="rect">
            <a:avLst/>
          </a:prstGeom>
        </p:spPr>
      </p:pic>
      <p:sp>
        <p:nvSpPr>
          <p:cNvPr id="9" name="Rounded Rectangle 8">
            <a:extLst>
              <a:ext uri="{FF2B5EF4-FFF2-40B4-BE49-F238E27FC236}">
                <a16:creationId xmlns:a16="http://schemas.microsoft.com/office/drawing/2014/main" id="{AF5E2F31-B3AE-D5D5-2225-00D1DF5CD5A5}"/>
              </a:ext>
            </a:extLst>
          </p:cNvPr>
          <p:cNvSpPr/>
          <p:nvPr/>
        </p:nvSpPr>
        <p:spPr>
          <a:xfrm>
            <a:off x="9658350" y="2370340"/>
            <a:ext cx="2228850" cy="3614737"/>
          </a:xfrm>
          <a:prstGeom prst="round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9">
            <a:extLst>
              <a:ext uri="{FF2B5EF4-FFF2-40B4-BE49-F238E27FC236}">
                <a16:creationId xmlns:a16="http://schemas.microsoft.com/office/drawing/2014/main" id="{B9E72819-5030-449B-A277-4DF1B4733532}"/>
              </a:ext>
            </a:extLst>
          </p:cNvPr>
          <p:cNvSpPr txBox="1"/>
          <p:nvPr/>
        </p:nvSpPr>
        <p:spPr>
          <a:xfrm>
            <a:off x="9054897" y="629232"/>
            <a:ext cx="2670796" cy="1569660"/>
          </a:xfrm>
          <a:prstGeom prst="rect">
            <a:avLst/>
          </a:prstGeom>
          <a:noFill/>
        </p:spPr>
        <p:txBody>
          <a:bodyPr wrap="none" rtlCol="0">
            <a:spAutoFit/>
          </a:bodyPr>
          <a:lstStyle/>
          <a:p>
            <a:r>
              <a:rPr lang="en-US" sz="1600" dirty="0">
                <a:solidFill>
                  <a:srgbClr val="FF0000"/>
                </a:solidFill>
              </a:rPr>
              <a:t>Collider ring magnets</a:t>
            </a:r>
          </a:p>
          <a:p>
            <a:r>
              <a:rPr lang="en-US" sz="1600" dirty="0">
                <a:solidFill>
                  <a:srgbClr val="FF0000"/>
                </a:solidFill>
              </a:rPr>
              <a:t>Field: 16 T peak (IR 20 T)</a:t>
            </a:r>
          </a:p>
          <a:p>
            <a:r>
              <a:rPr lang="en-US" sz="1600" dirty="0">
                <a:solidFill>
                  <a:srgbClr val="FF0000"/>
                </a:solidFill>
              </a:rPr>
              <a:t>Bore: 150 mm</a:t>
            </a:r>
          </a:p>
          <a:p>
            <a:r>
              <a:rPr lang="en-US" sz="1600" dirty="0">
                <a:solidFill>
                  <a:srgbClr val="FF0000"/>
                </a:solidFill>
              </a:rPr>
              <a:t>Length: 10 m … 15 m (x 700)</a:t>
            </a:r>
          </a:p>
          <a:p>
            <a:r>
              <a:rPr lang="en-US" sz="1600" dirty="0">
                <a:solidFill>
                  <a:srgbClr val="FF0000"/>
                </a:solidFill>
              </a:rPr>
              <a:t>Radiation heat load: ≈ 5 W/m</a:t>
            </a:r>
          </a:p>
          <a:p>
            <a:r>
              <a:rPr lang="en-US" sz="1600" dirty="0">
                <a:solidFill>
                  <a:srgbClr val="FF0000"/>
                </a:solidFill>
              </a:rPr>
              <a:t>Radiation dose: ≈ 20…40 </a:t>
            </a:r>
            <a:r>
              <a:rPr lang="en-US" sz="1600" dirty="0" err="1">
                <a:solidFill>
                  <a:srgbClr val="FF0000"/>
                </a:solidFill>
              </a:rPr>
              <a:t>MGy</a:t>
            </a:r>
            <a:endParaRPr lang="en-US" sz="1600" dirty="0">
              <a:solidFill>
                <a:srgbClr val="FF0000"/>
              </a:solidFill>
            </a:endParaRPr>
          </a:p>
        </p:txBody>
      </p:sp>
      <p:sp>
        <p:nvSpPr>
          <p:cNvPr id="3" name="TextBox 2">
            <a:extLst>
              <a:ext uri="{FF2B5EF4-FFF2-40B4-BE49-F238E27FC236}">
                <a16:creationId xmlns:a16="http://schemas.microsoft.com/office/drawing/2014/main" id="{EBA725EB-AD86-9D86-35C4-84D131EC2784}"/>
              </a:ext>
            </a:extLst>
          </p:cNvPr>
          <p:cNvSpPr txBox="1"/>
          <p:nvPr/>
        </p:nvSpPr>
        <p:spPr>
          <a:xfrm>
            <a:off x="7412396" y="1098503"/>
            <a:ext cx="1642501" cy="369332"/>
          </a:xfrm>
          <a:prstGeom prst="rect">
            <a:avLst/>
          </a:prstGeom>
          <a:noFill/>
        </p:spPr>
        <p:txBody>
          <a:bodyPr wrap="none" rtlCol="0">
            <a:spAutoFit/>
          </a:bodyPr>
          <a:lstStyle/>
          <a:p>
            <a:r>
              <a:rPr lang="en-US" dirty="0"/>
              <a:t>10 </a:t>
            </a:r>
            <a:r>
              <a:rPr lang="en-US" dirty="0" err="1"/>
              <a:t>TeV</a:t>
            </a:r>
            <a:r>
              <a:rPr lang="en-US" dirty="0"/>
              <a:t> Option</a:t>
            </a:r>
          </a:p>
        </p:txBody>
      </p:sp>
    </p:spTree>
    <p:extLst>
      <p:ext uri="{BB962C8B-B14F-4D97-AF65-F5344CB8AC3E}">
        <p14:creationId xmlns:p14="http://schemas.microsoft.com/office/powerpoint/2010/main" val="2760778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A5BE63F9-252A-4529-8526-56B37C5F5069}"/>
              </a:ext>
            </a:extLst>
          </p:cNvPr>
          <p:cNvSpPr>
            <a:spLocks noGrp="1"/>
          </p:cNvSpPr>
          <p:nvPr>
            <p:ph type="title"/>
          </p:nvPr>
        </p:nvSpPr>
        <p:spPr/>
        <p:txBody>
          <a:bodyPr>
            <a:noAutofit/>
          </a:bodyPr>
          <a:lstStyle/>
          <a:p>
            <a:r>
              <a:rPr lang="en-GB" sz="4000" dirty="0">
                <a:latin typeface="Calibri" panose="020F0502020204030204" pitchFamily="34" charset="0"/>
                <a:cs typeface="Calibri" panose="020F0502020204030204" pitchFamily="34" charset="0"/>
              </a:rPr>
              <a:t>Working Group</a:t>
            </a:r>
          </a:p>
        </p:txBody>
      </p:sp>
      <p:sp>
        <p:nvSpPr>
          <p:cNvPr id="2" name="Date Placeholder 1">
            <a:extLst>
              <a:ext uri="{FF2B5EF4-FFF2-40B4-BE49-F238E27FC236}">
                <a16:creationId xmlns:a16="http://schemas.microsoft.com/office/drawing/2014/main" id="{534E80F1-A423-9AB4-9A95-218098ABBFE3}"/>
              </a:ext>
            </a:extLst>
          </p:cNvPr>
          <p:cNvSpPr>
            <a:spLocks noGrp="1"/>
          </p:cNvSpPr>
          <p:nvPr>
            <p:ph type="dt" sz="half" idx="2"/>
          </p:nvPr>
        </p:nvSpPr>
        <p:spPr/>
        <p:txBody>
          <a:bodyPr/>
          <a:lstStyle/>
          <a:p>
            <a:r>
              <a:rPr lang="en-US"/>
              <a:t>7/19/23</a:t>
            </a:r>
            <a:endParaRPr lang="en-GB" dirty="0"/>
          </a:p>
        </p:txBody>
      </p:sp>
      <p:sp>
        <p:nvSpPr>
          <p:cNvPr id="9" name="Segnaposto piè di pagina 8">
            <a:extLst>
              <a:ext uri="{FF2B5EF4-FFF2-40B4-BE49-F238E27FC236}">
                <a16:creationId xmlns:a16="http://schemas.microsoft.com/office/drawing/2014/main" id="{F24394C7-9BC7-55D5-64A1-5FF316708EC8}"/>
              </a:ext>
            </a:extLst>
          </p:cNvPr>
          <p:cNvSpPr>
            <a:spLocks noGrp="1"/>
          </p:cNvSpPr>
          <p:nvPr>
            <p:ph type="ftr" sz="quarter" idx="3"/>
          </p:nvPr>
        </p:nvSpPr>
        <p:spPr/>
        <p:txBody>
          <a:bodyPr/>
          <a:lstStyle/>
          <a:p>
            <a:r>
              <a:rPr lang="en-GB"/>
              <a:t>S. Gourlay IMCC Summary - MDP General Meeting</a:t>
            </a:r>
            <a:endParaRPr lang="en-GB" dirty="0"/>
          </a:p>
        </p:txBody>
      </p:sp>
      <p:sp>
        <p:nvSpPr>
          <p:cNvPr id="14" name="Segnaposto numero diapositiva 13">
            <a:extLst>
              <a:ext uri="{FF2B5EF4-FFF2-40B4-BE49-F238E27FC236}">
                <a16:creationId xmlns:a16="http://schemas.microsoft.com/office/drawing/2014/main" id="{69D6A274-F86A-42A9-863E-8A74D3D7CB25}"/>
              </a:ext>
            </a:extLst>
          </p:cNvPr>
          <p:cNvSpPr>
            <a:spLocks noGrp="1"/>
          </p:cNvSpPr>
          <p:nvPr>
            <p:ph type="sldNum" sz="quarter" idx="4"/>
          </p:nvPr>
        </p:nvSpPr>
        <p:spPr/>
        <p:txBody>
          <a:bodyPr/>
          <a:lstStyle/>
          <a:p>
            <a:fld id="{A16AB2F8-5338-F742-A59E-35F5B82165E6}" type="slidenum">
              <a:rPr lang="en-GB" smtClean="0"/>
              <a:pPr/>
              <a:t>38</a:t>
            </a:fld>
            <a:endParaRPr lang="en-GB" dirty="0"/>
          </a:p>
        </p:txBody>
      </p:sp>
      <p:sp>
        <p:nvSpPr>
          <p:cNvPr id="8" name="TextBox 19">
            <a:extLst>
              <a:ext uri="{FF2B5EF4-FFF2-40B4-BE49-F238E27FC236}">
                <a16:creationId xmlns:a16="http://schemas.microsoft.com/office/drawing/2014/main" id="{60D13B10-A181-4243-85ED-4B61183A8A38}"/>
              </a:ext>
            </a:extLst>
          </p:cNvPr>
          <p:cNvSpPr txBox="1"/>
          <p:nvPr/>
        </p:nvSpPr>
        <p:spPr>
          <a:xfrm>
            <a:off x="3667533" y="1545208"/>
            <a:ext cx="4254861" cy="4093428"/>
          </a:xfrm>
          <a:prstGeom prst="rect">
            <a:avLst/>
          </a:prstGeom>
          <a:noFill/>
        </p:spPr>
        <p:txBody>
          <a:bodyPr wrap="square" rtlCol="0">
            <a:spAutoFit/>
          </a:bodyPr>
          <a:lstStyle/>
          <a:p>
            <a:r>
              <a:rPr lang="en-US" sz="2000" dirty="0">
                <a:solidFill>
                  <a:srgbClr val="FF0000"/>
                </a:solidFill>
              </a:rPr>
              <a:t>INFN Milano</a:t>
            </a:r>
          </a:p>
          <a:p>
            <a:r>
              <a:rPr lang="it-IT" sz="2000" dirty="0"/>
              <a:t>S. Mariotto, M. Statera, M. Prioli, E. De Matteis, R. Valente, S. Sorti</a:t>
            </a:r>
          </a:p>
          <a:p>
            <a:endParaRPr lang="it-IT" sz="2000" dirty="0">
              <a:solidFill>
                <a:srgbClr val="FF0000"/>
              </a:solidFill>
            </a:endParaRPr>
          </a:p>
          <a:p>
            <a:r>
              <a:rPr lang="it-IT" sz="2000" dirty="0">
                <a:solidFill>
                  <a:srgbClr val="FF0000"/>
                </a:solidFill>
              </a:rPr>
              <a:t>INFN Genova</a:t>
            </a:r>
            <a:endParaRPr lang="en-US" sz="2000" dirty="0">
              <a:solidFill>
                <a:srgbClr val="FF0000"/>
              </a:solidFill>
            </a:endParaRPr>
          </a:p>
          <a:p>
            <a:r>
              <a:rPr lang="en-US" sz="2000" spc="-1" dirty="0">
                <a:solidFill>
                  <a:srgbClr val="000000"/>
                </a:solidFill>
                <a:uFill>
                  <a:solidFill>
                    <a:srgbClr val="FFFFFF"/>
                  </a:solidFill>
                </a:uFill>
                <a:cs typeface="Times New Roman" panose="02020603050405020304" pitchFamily="18" charset="0"/>
              </a:rPr>
              <a:t>B. Caiffi, A. </a:t>
            </a:r>
            <a:r>
              <a:rPr lang="en-US" sz="2000" spc="-1" dirty="0" err="1">
                <a:solidFill>
                  <a:srgbClr val="000000"/>
                </a:solidFill>
                <a:uFill>
                  <a:solidFill>
                    <a:srgbClr val="FFFFFF"/>
                  </a:solidFill>
                </a:uFill>
                <a:cs typeface="Times New Roman" panose="02020603050405020304" pitchFamily="18" charset="0"/>
              </a:rPr>
              <a:t>Bersani</a:t>
            </a:r>
            <a:r>
              <a:rPr lang="en-US" sz="2000" spc="-1" dirty="0">
                <a:solidFill>
                  <a:srgbClr val="000000"/>
                </a:solidFill>
                <a:uFill>
                  <a:solidFill>
                    <a:srgbClr val="FFFFFF"/>
                  </a:solidFill>
                </a:uFill>
                <a:cs typeface="Times New Roman" panose="02020603050405020304" pitchFamily="18" charset="0"/>
              </a:rPr>
              <a:t>, S. Farinon, D. Novelli</a:t>
            </a:r>
            <a:endParaRPr lang="en-US" sz="2000" dirty="0">
              <a:solidFill>
                <a:srgbClr val="FF0000"/>
              </a:solidFill>
            </a:endParaRPr>
          </a:p>
          <a:p>
            <a:endParaRPr lang="en-US" sz="2000" dirty="0">
              <a:solidFill>
                <a:srgbClr val="FF0000"/>
              </a:solidFill>
            </a:endParaRPr>
          </a:p>
          <a:p>
            <a:r>
              <a:rPr lang="en-US" sz="2000" dirty="0">
                <a:solidFill>
                  <a:srgbClr val="FF0000"/>
                </a:solidFill>
              </a:rPr>
              <a:t>CERN</a:t>
            </a:r>
          </a:p>
          <a:p>
            <a:r>
              <a:rPr lang="en-US" sz="2000" spc="-1" dirty="0">
                <a:uFill>
                  <a:solidFill>
                    <a:srgbClr val="FFFFFF"/>
                  </a:solidFill>
                </a:uFill>
                <a:cs typeface="Times New Roman" panose="02020603050405020304" pitchFamily="18" charset="0"/>
              </a:rPr>
              <a:t>L. Bottura, A. Lechner</a:t>
            </a:r>
          </a:p>
          <a:p>
            <a:endParaRPr lang="en-US" sz="2000" dirty="0">
              <a:solidFill>
                <a:srgbClr val="FF0000"/>
              </a:solidFill>
            </a:endParaRPr>
          </a:p>
          <a:p>
            <a:r>
              <a:rPr lang="en-US" sz="2000" dirty="0">
                <a:solidFill>
                  <a:srgbClr val="FF0000"/>
                </a:solidFill>
              </a:rPr>
              <a:t>Tampere University</a:t>
            </a:r>
          </a:p>
          <a:p>
            <a:r>
              <a:rPr lang="en-US" sz="2000" dirty="0"/>
              <a:t>T. Salmi</a:t>
            </a:r>
          </a:p>
        </p:txBody>
      </p:sp>
    </p:spTree>
    <p:extLst>
      <p:ext uri="{BB962C8B-B14F-4D97-AF65-F5344CB8AC3E}">
        <p14:creationId xmlns:p14="http://schemas.microsoft.com/office/powerpoint/2010/main" val="3085076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A5BE63F9-252A-4529-8526-56B37C5F5069}"/>
              </a:ext>
            </a:extLst>
          </p:cNvPr>
          <p:cNvSpPr>
            <a:spLocks noGrp="1"/>
          </p:cNvSpPr>
          <p:nvPr>
            <p:ph type="title"/>
          </p:nvPr>
        </p:nvSpPr>
        <p:spPr/>
        <p:txBody>
          <a:bodyPr>
            <a:noAutofit/>
          </a:bodyPr>
          <a:lstStyle/>
          <a:p>
            <a:r>
              <a:rPr lang="it-IT" sz="4000" dirty="0" err="1">
                <a:latin typeface="Calibri" panose="020F0502020204030204" pitchFamily="34" charset="0"/>
                <a:cs typeface="Calibri" panose="020F0502020204030204" pitchFamily="34" charset="0"/>
              </a:rPr>
              <a:t>Heat</a:t>
            </a:r>
            <a:r>
              <a:rPr lang="it-IT" sz="4000" dirty="0">
                <a:latin typeface="Calibri" panose="020F0502020204030204" pitchFamily="34" charset="0"/>
                <a:cs typeface="Calibri" panose="020F0502020204030204" pitchFamily="34" charset="0"/>
              </a:rPr>
              <a:t> Load and </a:t>
            </a:r>
            <a:r>
              <a:rPr lang="it-IT" sz="4000" dirty="0" err="1">
                <a:latin typeface="Calibri" panose="020F0502020204030204" pitchFamily="34" charset="0"/>
                <a:cs typeface="Calibri" panose="020F0502020204030204" pitchFamily="34" charset="0"/>
              </a:rPr>
              <a:t>Radiation</a:t>
            </a:r>
            <a:endParaRPr lang="en-GB" sz="4000" dirty="0">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452D19A6-7E41-3C06-1992-97CA3B114655}"/>
              </a:ext>
            </a:extLst>
          </p:cNvPr>
          <p:cNvSpPr>
            <a:spLocks noGrp="1"/>
          </p:cNvSpPr>
          <p:nvPr>
            <p:ph type="dt" sz="half" idx="2"/>
          </p:nvPr>
        </p:nvSpPr>
        <p:spPr/>
        <p:txBody>
          <a:bodyPr/>
          <a:lstStyle/>
          <a:p>
            <a:r>
              <a:rPr lang="en-US"/>
              <a:t>7/19/23</a:t>
            </a:r>
            <a:endParaRPr lang="en-GB" dirty="0"/>
          </a:p>
        </p:txBody>
      </p:sp>
      <p:sp>
        <p:nvSpPr>
          <p:cNvPr id="8" name="Segnaposto piè di pagina 7">
            <a:extLst>
              <a:ext uri="{FF2B5EF4-FFF2-40B4-BE49-F238E27FC236}">
                <a16:creationId xmlns:a16="http://schemas.microsoft.com/office/drawing/2014/main" id="{84466547-D065-06DB-6435-051DE69A8C74}"/>
              </a:ext>
            </a:extLst>
          </p:cNvPr>
          <p:cNvSpPr>
            <a:spLocks noGrp="1"/>
          </p:cNvSpPr>
          <p:nvPr>
            <p:ph type="ftr" sz="quarter" idx="3"/>
          </p:nvPr>
        </p:nvSpPr>
        <p:spPr/>
        <p:txBody>
          <a:bodyPr/>
          <a:lstStyle/>
          <a:p>
            <a:r>
              <a:rPr lang="en-GB"/>
              <a:t>S. Gourlay IMCC Summary - MDP General Meeting</a:t>
            </a:r>
            <a:endParaRPr lang="en-GB" dirty="0"/>
          </a:p>
        </p:txBody>
      </p:sp>
      <p:sp>
        <p:nvSpPr>
          <p:cNvPr id="14" name="Segnaposto numero diapositiva 13">
            <a:extLst>
              <a:ext uri="{FF2B5EF4-FFF2-40B4-BE49-F238E27FC236}">
                <a16:creationId xmlns:a16="http://schemas.microsoft.com/office/drawing/2014/main" id="{69D6A274-F86A-42A9-863E-8A74D3D7CB25}"/>
              </a:ext>
            </a:extLst>
          </p:cNvPr>
          <p:cNvSpPr>
            <a:spLocks noGrp="1"/>
          </p:cNvSpPr>
          <p:nvPr>
            <p:ph type="sldNum" sz="quarter" idx="4"/>
          </p:nvPr>
        </p:nvSpPr>
        <p:spPr/>
        <p:txBody>
          <a:bodyPr/>
          <a:lstStyle/>
          <a:p>
            <a:fld id="{A16AB2F8-5338-F742-A59E-35F5B82165E6}" type="slidenum">
              <a:rPr lang="en-GB" smtClean="0"/>
              <a:pPr/>
              <a:t>39</a:t>
            </a:fld>
            <a:endParaRPr lang="en-GB" dirty="0"/>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2A2AFA46-9F50-4CDB-4125-053D68A7DEEE}"/>
                  </a:ext>
                </a:extLst>
              </p:cNvPr>
              <p:cNvSpPr txBox="1"/>
              <p:nvPr/>
            </p:nvSpPr>
            <p:spPr>
              <a:xfrm>
                <a:off x="755374" y="1311965"/>
                <a:ext cx="6483628" cy="4493538"/>
              </a:xfrm>
              <a:prstGeom prst="rect">
                <a:avLst/>
              </a:prstGeom>
              <a:noFill/>
            </p:spPr>
            <p:txBody>
              <a:bodyPr wrap="square" rtlCol="0">
                <a:spAutoFit/>
              </a:bodyPr>
              <a:lstStyle/>
              <a:p>
                <a:r>
                  <a:rPr lang="it-IT" sz="2200" dirty="0"/>
                  <a:t>Input by </a:t>
                </a:r>
                <a:r>
                  <a:rPr lang="it-IT" sz="2200" dirty="0" err="1"/>
                  <a:t>other</a:t>
                </a:r>
                <a:r>
                  <a:rPr lang="it-IT" sz="2200" dirty="0"/>
                  <a:t> studies:</a:t>
                </a:r>
              </a:p>
              <a:p>
                <a:r>
                  <a:rPr lang="it-IT" sz="2200" dirty="0" err="1"/>
                  <a:t>Calculations</a:t>
                </a:r>
                <a:r>
                  <a:rPr lang="it-IT" sz="2200" dirty="0"/>
                  <a:t> of the </a:t>
                </a:r>
                <a:r>
                  <a:rPr lang="it-IT" sz="2200" dirty="0" err="1"/>
                  <a:t>heat</a:t>
                </a:r>
                <a:r>
                  <a:rPr lang="it-IT" sz="2200" dirty="0"/>
                  <a:t> load on </a:t>
                </a:r>
                <a:r>
                  <a:rPr lang="it-IT" sz="2200" dirty="0" err="1"/>
                  <a:t>magnet</a:t>
                </a:r>
                <a:r>
                  <a:rPr lang="it-IT" sz="2200" dirty="0"/>
                  <a:t> coils</a:t>
                </a:r>
              </a:p>
              <a:p>
                <a:pPr marL="342900" indent="-342900">
                  <a:buFont typeface="Arial" panose="020B0604020202020204" pitchFamily="34" charset="0"/>
                  <a:buChar char="•"/>
                </a:pPr>
                <a:r>
                  <a:rPr lang="it-IT" sz="2200" dirty="0"/>
                  <a:t>Use of a W </a:t>
                </a:r>
                <a:r>
                  <a:rPr lang="it-IT" sz="2200" dirty="0" err="1"/>
                  <a:t>shielding</a:t>
                </a:r>
                <a:r>
                  <a:rPr lang="it-IT" sz="2200" dirty="0"/>
                  <a:t> (</a:t>
                </a:r>
                <a:r>
                  <a:rPr lang="it-IT" sz="2200" b="1" dirty="0"/>
                  <a:t>2-4 cm</a:t>
                </a:r>
                <a:r>
                  <a:rPr lang="it-IT" sz="2200" dirty="0"/>
                  <a:t> </a:t>
                </a:r>
                <a:r>
                  <a:rPr lang="it-IT" sz="2200" dirty="0" err="1"/>
                  <a:t>thick</a:t>
                </a:r>
                <a:r>
                  <a:rPr lang="it-IT" sz="2200" dirty="0"/>
                  <a:t>)</a:t>
                </a:r>
              </a:p>
              <a:p>
                <a:pPr marL="342900" indent="-342900">
                  <a:buFont typeface="Arial" panose="020B0604020202020204" pitchFamily="34" charset="0"/>
                  <a:buChar char="•"/>
                </a:pPr>
                <a:r>
                  <a:rPr lang="it-IT" sz="2200" dirty="0" err="1"/>
                  <a:t>Considered</a:t>
                </a:r>
                <a:r>
                  <a:rPr lang="it-IT" sz="2200" dirty="0"/>
                  <a:t> 3 TeV and 10 TeV </a:t>
                </a:r>
                <a:r>
                  <a:rPr lang="it-IT" sz="2200" dirty="0" err="1"/>
                  <a:t>config</a:t>
                </a:r>
                <a:endParaRPr lang="it-IT" sz="2200" dirty="0"/>
              </a:p>
              <a:p>
                <a:pPr marL="342900" indent="-342900">
                  <a:buFont typeface="Arial" panose="020B0604020202020204" pitchFamily="34" charset="0"/>
                  <a:buChar char="•"/>
                </a:pPr>
                <a:endParaRPr lang="it-IT" sz="2200" dirty="0"/>
              </a:p>
              <a:p>
                <a:pPr marL="342900" indent="-342900">
                  <a:buFont typeface="Arial" panose="020B0604020202020204" pitchFamily="34" charset="0"/>
                  <a:buChar char="•"/>
                </a:pPr>
                <a:endParaRPr lang="it-IT" sz="2200" dirty="0"/>
              </a:p>
              <a:p>
                <a:r>
                  <a:rPr lang="it-IT" sz="2200" dirty="0" err="1"/>
                  <a:t>Results</a:t>
                </a:r>
                <a:r>
                  <a:rPr lang="it-IT" sz="2200" dirty="0"/>
                  <a:t>:</a:t>
                </a:r>
              </a:p>
              <a:p>
                <a:pPr marL="342900" indent="-342900">
                  <a:buFont typeface="Arial" panose="020B0604020202020204" pitchFamily="34" charset="0"/>
                  <a:buChar char="•"/>
                </a:pPr>
                <a:r>
                  <a:rPr lang="it-IT" sz="2200" dirty="0"/>
                  <a:t>Power </a:t>
                </a:r>
                <a:r>
                  <a:rPr lang="it-IT" sz="2200" dirty="0" err="1"/>
                  <a:t>penetrating</a:t>
                </a:r>
                <a:r>
                  <a:rPr lang="it-IT" sz="2200" dirty="0"/>
                  <a:t> </a:t>
                </a:r>
                <a:r>
                  <a:rPr lang="it-IT" sz="2200" dirty="0" err="1"/>
                  <a:t>shield</a:t>
                </a:r>
                <a:r>
                  <a:rPr lang="it-IT" sz="2200" dirty="0"/>
                  <a:t>: </a:t>
                </a:r>
                <a:r>
                  <a:rPr lang="it-IT" sz="2200" b="1" dirty="0"/>
                  <a:t>5W/m</a:t>
                </a:r>
                <a:endParaRPr lang="it-IT" sz="2200" dirty="0"/>
              </a:p>
              <a:p>
                <a:pPr marL="342900" indent="-342900">
                  <a:buFont typeface="Arial" panose="020B0604020202020204" pitchFamily="34" charset="0"/>
                  <a:buChar char="•"/>
                </a:pPr>
                <a:r>
                  <a:rPr lang="it-IT" sz="2200" b="1" dirty="0"/>
                  <a:t>Cumulative dose </a:t>
                </a:r>
                <a:r>
                  <a:rPr lang="it-IT" sz="2200" dirty="0" err="1"/>
                  <a:t>equal</a:t>
                </a:r>
                <a:r>
                  <a:rPr lang="it-IT" sz="2200" dirty="0"/>
                  <a:t> to 20-40 </a:t>
                </a:r>
                <a:r>
                  <a:rPr lang="it-IT" sz="2200" dirty="0" err="1"/>
                  <a:t>MGy</a:t>
                </a:r>
                <a:r>
                  <a:rPr lang="it-IT" sz="2200" dirty="0"/>
                  <a:t> in 10 </a:t>
                </a:r>
                <a:r>
                  <a:rPr lang="it-IT" sz="2200" dirty="0" err="1"/>
                  <a:t>years</a:t>
                </a:r>
                <a:r>
                  <a:rPr lang="it-IT" sz="2200" dirty="0"/>
                  <a:t> of </a:t>
                </a:r>
                <a:r>
                  <a:rPr lang="it-IT" sz="2200" dirty="0" err="1"/>
                  <a:t>operation</a:t>
                </a:r>
                <a:r>
                  <a:rPr lang="it-IT" sz="2200" dirty="0"/>
                  <a:t> </a:t>
                </a:r>
              </a:p>
              <a:p>
                <a:pPr marL="342900" indent="-342900">
                  <a:buFont typeface="Arial" panose="020B0604020202020204" pitchFamily="34" charset="0"/>
                  <a:buChar char="•"/>
                </a:pPr>
                <a:r>
                  <a:rPr lang="en-GB" sz="2200" b="1" dirty="0"/>
                  <a:t>DPA max 1.3E-4</a:t>
                </a:r>
                <a:r>
                  <a:rPr lang="en-GB" sz="2200" dirty="0"/>
                  <a:t> after 10 years</a:t>
                </a:r>
              </a:p>
              <a:p>
                <a:pPr marL="342900" indent="-342900">
                  <a:buFont typeface="Arial" panose="020B0604020202020204" pitchFamily="34" charset="0"/>
                  <a:buChar char="•"/>
                </a:pPr>
                <a:endParaRPr lang="en-GB" sz="2200" dirty="0"/>
              </a:p>
              <a:p>
                <a:r>
                  <a:rPr lang="en-GB" sz="2200" dirty="0"/>
                  <a:t>Shield thickness</a:t>
                </a:r>
                <a14:m>
                  <m:oMath xmlns:m="http://schemas.openxmlformats.org/officeDocument/2006/math">
                    <m:r>
                      <a:rPr lang="it-IT" sz="2200" b="0" i="0" smtClean="0">
                        <a:latin typeface="Cambria Math" panose="02040503050406030204" pitchFamily="18" charset="0"/>
                        <a:ea typeface="Cambria Math" panose="02040503050406030204" pitchFamily="18" charset="0"/>
                      </a:rPr>
                      <m:t>  </m:t>
                    </m:r>
                    <m:r>
                      <a:rPr lang="en-GB" sz="2200" i="1" smtClean="0">
                        <a:latin typeface="Cambria Math" panose="02040503050406030204" pitchFamily="18" charset="0"/>
                        <a:ea typeface="Cambria Math" panose="02040503050406030204" pitchFamily="18" charset="0"/>
                      </a:rPr>
                      <m:t>→</m:t>
                    </m:r>
                  </m:oMath>
                </a14:m>
                <a:r>
                  <a:rPr lang="en-GB" sz="2200" dirty="0"/>
                  <a:t>  4 cm to limit cumulative dose</a:t>
                </a:r>
              </a:p>
            </p:txBody>
          </p:sp>
        </mc:Choice>
        <mc:Fallback xmlns="">
          <p:sp>
            <p:nvSpPr>
              <p:cNvPr id="2" name="CasellaDiTesto 1">
                <a:extLst>
                  <a:ext uri="{FF2B5EF4-FFF2-40B4-BE49-F238E27FC236}">
                    <a16:creationId xmlns:a16="http://schemas.microsoft.com/office/drawing/2014/main" id="{2A2AFA46-9F50-4CDB-4125-053D68A7DEEE}"/>
                  </a:ext>
                </a:extLst>
              </p:cNvPr>
              <p:cNvSpPr txBox="1">
                <a:spLocks noRot="1" noChangeAspect="1" noMove="1" noResize="1" noEditPoints="1" noAdjustHandles="1" noChangeArrowheads="1" noChangeShapeType="1" noTextEdit="1"/>
              </p:cNvSpPr>
              <p:nvPr/>
            </p:nvSpPr>
            <p:spPr>
              <a:xfrm>
                <a:off x="755374" y="1311965"/>
                <a:ext cx="6483628" cy="4493538"/>
              </a:xfrm>
              <a:prstGeom prst="rect">
                <a:avLst/>
              </a:prstGeom>
              <a:blipFill>
                <a:blip r:embed="rId2"/>
                <a:stretch>
                  <a:fillRect l="-1172" t="-847" b="-1977"/>
                </a:stretch>
              </a:blipFill>
            </p:spPr>
            <p:txBody>
              <a:bodyPr/>
              <a:lstStyle/>
              <a:p>
                <a:r>
                  <a:rPr lang="en-US">
                    <a:noFill/>
                  </a:rPr>
                  <a:t> </a:t>
                </a:r>
              </a:p>
            </p:txBody>
          </p:sp>
        </mc:Fallback>
      </mc:AlternateContent>
      <p:pic>
        <p:nvPicPr>
          <p:cNvPr id="9" name="Immagine 8">
            <a:extLst>
              <a:ext uri="{FF2B5EF4-FFF2-40B4-BE49-F238E27FC236}">
                <a16:creationId xmlns:a16="http://schemas.microsoft.com/office/drawing/2014/main" id="{DE4C1A48-8343-D950-6218-655E3DD59822}"/>
              </a:ext>
            </a:extLst>
          </p:cNvPr>
          <p:cNvPicPr>
            <a:picLocks noChangeAspect="1"/>
          </p:cNvPicPr>
          <p:nvPr/>
        </p:nvPicPr>
        <p:blipFill>
          <a:blip r:embed="rId3"/>
          <a:stretch>
            <a:fillRect/>
          </a:stretch>
        </p:blipFill>
        <p:spPr>
          <a:xfrm>
            <a:off x="6816960" y="1311965"/>
            <a:ext cx="4536840" cy="2675632"/>
          </a:xfrm>
          <a:prstGeom prst="rect">
            <a:avLst/>
          </a:prstGeom>
        </p:spPr>
      </p:pic>
      <p:pic>
        <p:nvPicPr>
          <p:cNvPr id="11" name="Immagine 10">
            <a:extLst>
              <a:ext uri="{FF2B5EF4-FFF2-40B4-BE49-F238E27FC236}">
                <a16:creationId xmlns:a16="http://schemas.microsoft.com/office/drawing/2014/main" id="{5BAEA1DA-1064-05D1-CC8E-991DF3A6B1DC}"/>
              </a:ext>
            </a:extLst>
          </p:cNvPr>
          <p:cNvPicPr>
            <a:picLocks noChangeAspect="1"/>
          </p:cNvPicPr>
          <p:nvPr/>
        </p:nvPicPr>
        <p:blipFill>
          <a:blip r:embed="rId4"/>
          <a:stretch>
            <a:fillRect/>
          </a:stretch>
        </p:blipFill>
        <p:spPr>
          <a:xfrm>
            <a:off x="8488272" y="3864977"/>
            <a:ext cx="2759012" cy="2491372"/>
          </a:xfrm>
          <a:prstGeom prst="rect">
            <a:avLst/>
          </a:prstGeom>
        </p:spPr>
      </p:pic>
      <p:sp>
        <p:nvSpPr>
          <p:cNvPr id="16" name="Freccia a destra 15">
            <a:extLst>
              <a:ext uri="{FF2B5EF4-FFF2-40B4-BE49-F238E27FC236}">
                <a16:creationId xmlns:a16="http://schemas.microsoft.com/office/drawing/2014/main" id="{374D1C13-C608-18CD-6B74-23E5775594EB}"/>
              </a:ext>
            </a:extLst>
          </p:cNvPr>
          <p:cNvSpPr/>
          <p:nvPr/>
        </p:nvSpPr>
        <p:spPr>
          <a:xfrm>
            <a:off x="8935477" y="2229677"/>
            <a:ext cx="539646"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ccia a destra 16">
            <a:extLst>
              <a:ext uri="{FF2B5EF4-FFF2-40B4-BE49-F238E27FC236}">
                <a16:creationId xmlns:a16="http://schemas.microsoft.com/office/drawing/2014/main" id="{02E4648E-85AB-9625-49D8-25B92B33B647}"/>
              </a:ext>
            </a:extLst>
          </p:cNvPr>
          <p:cNvSpPr/>
          <p:nvPr/>
        </p:nvSpPr>
        <p:spPr>
          <a:xfrm rot="5400000">
            <a:off x="8218449" y="2944446"/>
            <a:ext cx="539646"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ccia a destra 17">
            <a:extLst>
              <a:ext uri="{FF2B5EF4-FFF2-40B4-BE49-F238E27FC236}">
                <a16:creationId xmlns:a16="http://schemas.microsoft.com/office/drawing/2014/main" id="{57DB25DB-67C2-0FDA-9E6F-AB112F2DEA9A}"/>
              </a:ext>
            </a:extLst>
          </p:cNvPr>
          <p:cNvSpPr/>
          <p:nvPr/>
        </p:nvSpPr>
        <p:spPr>
          <a:xfrm rot="10800000">
            <a:off x="7481754" y="2268572"/>
            <a:ext cx="539646"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ccia a destra 18">
            <a:extLst>
              <a:ext uri="{FF2B5EF4-FFF2-40B4-BE49-F238E27FC236}">
                <a16:creationId xmlns:a16="http://schemas.microsoft.com/office/drawing/2014/main" id="{F8585E96-29DF-E173-D901-E209F57B82E2}"/>
              </a:ext>
            </a:extLst>
          </p:cNvPr>
          <p:cNvSpPr/>
          <p:nvPr/>
        </p:nvSpPr>
        <p:spPr>
          <a:xfrm rot="16200000">
            <a:off x="8218449" y="1576836"/>
            <a:ext cx="539646"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sellaDiTesto 20">
            <a:extLst>
              <a:ext uri="{FF2B5EF4-FFF2-40B4-BE49-F238E27FC236}">
                <a16:creationId xmlns:a16="http://schemas.microsoft.com/office/drawing/2014/main" id="{32ADFCD9-1535-B91C-4894-16B294E4D7EE}"/>
              </a:ext>
            </a:extLst>
          </p:cNvPr>
          <p:cNvSpPr txBox="1"/>
          <p:nvPr/>
        </p:nvSpPr>
        <p:spPr>
          <a:xfrm>
            <a:off x="7481754" y="4059014"/>
            <a:ext cx="6130976" cy="523220"/>
          </a:xfrm>
          <a:prstGeom prst="rect">
            <a:avLst/>
          </a:prstGeom>
          <a:noFill/>
        </p:spPr>
        <p:txBody>
          <a:bodyPr wrap="square">
            <a:spAutoFit/>
          </a:bodyPr>
          <a:lstStyle/>
          <a:p>
            <a:r>
              <a:rPr lang="en-GB" sz="1400" i="1" dirty="0"/>
              <a:t>Courtesy of</a:t>
            </a:r>
          </a:p>
          <a:p>
            <a:r>
              <a:rPr lang="en-GB" sz="1400" i="1" dirty="0"/>
              <a:t>Anton Lechner </a:t>
            </a:r>
          </a:p>
        </p:txBody>
      </p:sp>
      <p:sp>
        <p:nvSpPr>
          <p:cNvPr id="3" name="CasellaDiTesto 2">
            <a:extLst>
              <a:ext uri="{FF2B5EF4-FFF2-40B4-BE49-F238E27FC236}">
                <a16:creationId xmlns:a16="http://schemas.microsoft.com/office/drawing/2014/main" id="{FE8D5292-F5A1-4313-28CA-2AA02519184B}"/>
              </a:ext>
            </a:extLst>
          </p:cNvPr>
          <p:cNvSpPr txBox="1"/>
          <p:nvPr/>
        </p:nvSpPr>
        <p:spPr>
          <a:xfrm>
            <a:off x="838200" y="5796091"/>
            <a:ext cx="8199620" cy="523220"/>
          </a:xfrm>
          <a:prstGeom prst="rect">
            <a:avLst/>
          </a:prstGeom>
          <a:noFill/>
        </p:spPr>
        <p:txBody>
          <a:bodyPr wrap="square">
            <a:spAutoFit/>
          </a:bodyPr>
          <a:lstStyle/>
          <a:p>
            <a:r>
              <a:rPr lang="en-GB" sz="1400" dirty="0"/>
              <a:t>See “Shielding design and requirements”</a:t>
            </a:r>
          </a:p>
          <a:p>
            <a:r>
              <a:rPr lang="en-GB" sz="1400" dirty="0"/>
              <a:t>A. </a:t>
            </a:r>
            <a:r>
              <a:rPr lang="en-GB" sz="1400" dirty="0" err="1"/>
              <a:t>Lachner</a:t>
            </a:r>
            <a:r>
              <a:rPr lang="en-GB" sz="1400" dirty="0"/>
              <a:t>, </a:t>
            </a:r>
            <a:r>
              <a:rPr lang="en-GB" sz="1400" dirty="0">
                <a:hlinkClick r:id="rId5"/>
              </a:rPr>
              <a:t>https://indico.cern.ch/event/1183573</a:t>
            </a:r>
            <a:endParaRPr lang="en-GB" sz="1400" dirty="0"/>
          </a:p>
        </p:txBody>
      </p:sp>
    </p:spTree>
    <p:extLst>
      <p:ext uri="{BB962C8B-B14F-4D97-AF65-F5344CB8AC3E}">
        <p14:creationId xmlns:p14="http://schemas.microsoft.com/office/powerpoint/2010/main" val="245824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197EB90-C06C-EF80-3417-5C9A7F22AD8C}"/>
              </a:ext>
            </a:extLst>
          </p:cNvPr>
          <p:cNvSpPr>
            <a:spLocks noGrp="1"/>
          </p:cNvSpPr>
          <p:nvPr>
            <p:ph idx="1"/>
          </p:nvPr>
        </p:nvSpPr>
        <p:spPr>
          <a:xfrm>
            <a:off x="6358365" y="3976632"/>
            <a:ext cx="4371367" cy="2280934"/>
          </a:xfrm>
        </p:spPr>
        <p:txBody>
          <a:bodyPr>
            <a:normAutofit fontScale="92500" lnSpcReduction="10000"/>
          </a:bodyPr>
          <a:lstStyle/>
          <a:p>
            <a:r>
              <a:rPr lang="en-US" dirty="0"/>
              <a:t>The magnet work packages of IMCC and </a:t>
            </a:r>
            <a:r>
              <a:rPr lang="en-US" dirty="0" err="1"/>
              <a:t>MuCol</a:t>
            </a:r>
            <a:r>
              <a:rPr lang="en-US" dirty="0"/>
              <a:t> </a:t>
            </a:r>
            <a:r>
              <a:rPr lang="en-US" b="1" dirty="0"/>
              <a:t>are in essence the same</a:t>
            </a:r>
            <a:r>
              <a:rPr lang="en-US" dirty="0"/>
              <a:t>, with identical tasks and workplan. </a:t>
            </a:r>
          </a:p>
          <a:p>
            <a:r>
              <a:rPr lang="en-US" dirty="0"/>
              <a:t>Activities are followed-up mainly through the “muons magnets Working Group” (</a:t>
            </a:r>
            <a:r>
              <a:rPr lang="en-US" dirty="0" err="1"/>
              <a:t>mmWG</a:t>
            </a:r>
            <a:r>
              <a:rPr lang="en-US" dirty="0"/>
              <a:t>) </a:t>
            </a:r>
            <a:endParaRPr lang="en-CH" dirty="0"/>
          </a:p>
        </p:txBody>
      </p:sp>
      <p:sp>
        <p:nvSpPr>
          <p:cNvPr id="2" name="Title 1"/>
          <p:cNvSpPr>
            <a:spLocks noGrp="1"/>
          </p:cNvSpPr>
          <p:nvPr>
            <p:ph type="title"/>
          </p:nvPr>
        </p:nvSpPr>
        <p:spPr/>
        <p:txBody>
          <a:bodyPr>
            <a:normAutofit fontScale="90000"/>
          </a:bodyPr>
          <a:lstStyle/>
          <a:p>
            <a:r>
              <a:rPr lang="en-US" dirty="0"/>
              <a:t>Project organization</a:t>
            </a:r>
          </a:p>
        </p:txBody>
      </p:sp>
      <p:sp>
        <p:nvSpPr>
          <p:cNvPr id="30" name="Slide Number Placeholder 9">
            <a:extLst>
              <a:ext uri="{FF2B5EF4-FFF2-40B4-BE49-F238E27FC236}">
                <a16:creationId xmlns:a16="http://schemas.microsoft.com/office/drawing/2014/main" id="{847BE45E-762B-FF46-BB5A-ACF9EF9A9290}"/>
              </a:ext>
            </a:extLst>
          </p:cNvPr>
          <p:cNvSpPr>
            <a:spLocks noGrp="1"/>
          </p:cNvSpPr>
          <p:nvPr>
            <p:ph type="sldNum" sz="quarter" idx="4"/>
          </p:nvPr>
        </p:nvSpPr>
        <p:spPr/>
        <p:txBody>
          <a:bodyPr/>
          <a:lstStyle/>
          <a:p>
            <a:fld id="{3478A56A-6164-B14D-A8F7-980D09C4DD92}" type="slidenum">
              <a:rPr lang="en-US" smtClean="0"/>
              <a:pPr/>
              <a:t>4</a:t>
            </a:fld>
            <a:endParaRPr lang="en-US"/>
          </a:p>
        </p:txBody>
      </p:sp>
      <p:pic>
        <p:nvPicPr>
          <p:cNvPr id="1026" name="Picture 2" descr="organigramme">
            <a:extLst>
              <a:ext uri="{FF2B5EF4-FFF2-40B4-BE49-F238E27FC236}">
                <a16:creationId xmlns:a16="http://schemas.microsoft.com/office/drawing/2014/main" id="{6A971F37-30E4-2B52-7A40-84B6C94B1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409" y="1599507"/>
            <a:ext cx="4210565" cy="42817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FCDB5F-38A1-2D92-DBA4-411CDA0DD1CE}"/>
              </a:ext>
            </a:extLst>
          </p:cNvPr>
          <p:cNvSpPr txBox="1"/>
          <p:nvPr/>
        </p:nvSpPr>
        <p:spPr>
          <a:xfrm>
            <a:off x="1560361" y="1223462"/>
            <a:ext cx="4930773" cy="428131"/>
          </a:xfrm>
          <a:prstGeom prst="rect">
            <a:avLst/>
          </a:prstGeom>
          <a:noFill/>
        </p:spPr>
        <p:txBody>
          <a:bodyPr wrap="none" rtlCol="0">
            <a:spAutoFit/>
          </a:bodyPr>
          <a:lstStyle/>
          <a:p>
            <a:pPr algn="ctr"/>
            <a:r>
              <a:rPr lang="en-CH" sz="2182" dirty="0"/>
              <a:t>International Muon Collider Collaboration</a:t>
            </a:r>
          </a:p>
        </p:txBody>
      </p:sp>
      <p:sp>
        <p:nvSpPr>
          <p:cNvPr id="4" name="TextBox 3">
            <a:extLst>
              <a:ext uri="{FF2B5EF4-FFF2-40B4-BE49-F238E27FC236}">
                <a16:creationId xmlns:a16="http://schemas.microsoft.com/office/drawing/2014/main" id="{638704C8-B0E8-5BD7-27CF-038720621095}"/>
              </a:ext>
            </a:extLst>
          </p:cNvPr>
          <p:cNvSpPr txBox="1"/>
          <p:nvPr/>
        </p:nvSpPr>
        <p:spPr>
          <a:xfrm>
            <a:off x="7627793" y="1235771"/>
            <a:ext cx="2840842" cy="428131"/>
          </a:xfrm>
          <a:prstGeom prst="rect">
            <a:avLst/>
          </a:prstGeom>
          <a:noFill/>
        </p:spPr>
        <p:txBody>
          <a:bodyPr wrap="none" rtlCol="0">
            <a:spAutoFit/>
          </a:bodyPr>
          <a:lstStyle/>
          <a:p>
            <a:r>
              <a:rPr lang="en-CH" sz="2182" dirty="0"/>
              <a:t>MuCol EU Design Study</a:t>
            </a:r>
          </a:p>
        </p:txBody>
      </p:sp>
      <p:pic>
        <p:nvPicPr>
          <p:cNvPr id="1028" name="Picture 4" descr="Organisation of MuCol">
            <a:extLst>
              <a:ext uri="{FF2B5EF4-FFF2-40B4-BE49-F238E27FC236}">
                <a16:creationId xmlns:a16="http://schemas.microsoft.com/office/drawing/2014/main" id="{95752717-D84C-8966-DFA7-311D74295AB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50134" y="1477481"/>
            <a:ext cx="5057674" cy="241138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F3C3CEF3-EB7F-DB37-3493-EC4E26C49059}"/>
              </a:ext>
            </a:extLst>
          </p:cNvPr>
          <p:cNvCxnSpPr/>
          <p:nvPr/>
        </p:nvCxnSpPr>
        <p:spPr>
          <a:xfrm flipH="1">
            <a:off x="4711224" y="2536455"/>
            <a:ext cx="697346" cy="0"/>
          </a:xfrm>
          <a:prstGeom prst="straightConnector1">
            <a:avLst/>
          </a:prstGeom>
          <a:ln w="95250">
            <a:solidFill>
              <a:srgbClr val="FF0000"/>
            </a:solidFill>
            <a:tailEnd type="triangle" w="sm" len="lg"/>
          </a:ln>
        </p:spPr>
        <p:style>
          <a:lnRef idx="2">
            <a:schemeClr val="accent1"/>
          </a:lnRef>
          <a:fillRef idx="0">
            <a:schemeClr val="accent1"/>
          </a:fillRef>
          <a:effectRef idx="1">
            <a:schemeClr val="accent1"/>
          </a:effectRef>
          <a:fontRef idx="minor">
            <a:schemeClr val="tx1"/>
          </a:fontRef>
        </p:style>
      </p:cxnSp>
      <p:pic>
        <p:nvPicPr>
          <p:cNvPr id="1030" name="Picture 6" descr="MuCol training on detector design and physics performance tools | Project">
            <a:extLst>
              <a:ext uri="{FF2B5EF4-FFF2-40B4-BE49-F238E27FC236}">
                <a16:creationId xmlns:a16="http://schemas.microsoft.com/office/drawing/2014/main" id="{8EF3A298-81B5-0F1A-4BB0-251071DB99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820" y="1131532"/>
            <a:ext cx="913974" cy="10478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uCol: training on detector design and physics performance tools (5-6 July  2023): Overview · Indico">
            <a:extLst>
              <a:ext uri="{FF2B5EF4-FFF2-40B4-BE49-F238E27FC236}">
                <a16:creationId xmlns:a16="http://schemas.microsoft.com/office/drawing/2014/main" id="{D88B7ED1-5641-F3C2-BCA4-FB40D94D94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409" y="1637552"/>
            <a:ext cx="1418071" cy="854818"/>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a:extLst>
              <a:ext uri="{FF2B5EF4-FFF2-40B4-BE49-F238E27FC236}">
                <a16:creationId xmlns:a16="http://schemas.microsoft.com/office/drawing/2014/main" id="{AF0CB71E-73C3-8FEB-7D54-0CAF6157BFC3}"/>
              </a:ext>
            </a:extLst>
          </p:cNvPr>
          <p:cNvSpPr/>
          <p:nvPr/>
        </p:nvSpPr>
        <p:spPr>
          <a:xfrm>
            <a:off x="3492212" y="4260273"/>
            <a:ext cx="758536" cy="384464"/>
          </a:xfrm>
          <a:prstGeom prst="round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6"/>
          </a:p>
        </p:txBody>
      </p:sp>
      <p:sp>
        <p:nvSpPr>
          <p:cNvPr id="13" name="Rounded Rectangle 12">
            <a:extLst>
              <a:ext uri="{FF2B5EF4-FFF2-40B4-BE49-F238E27FC236}">
                <a16:creationId xmlns:a16="http://schemas.microsoft.com/office/drawing/2014/main" id="{80A829E8-27EE-8E99-4E88-B519AB10AD20}"/>
              </a:ext>
            </a:extLst>
          </p:cNvPr>
          <p:cNvSpPr/>
          <p:nvPr/>
        </p:nvSpPr>
        <p:spPr>
          <a:xfrm>
            <a:off x="8948921" y="2892136"/>
            <a:ext cx="1027218" cy="516082"/>
          </a:xfrm>
          <a:prstGeom prst="round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6"/>
          </a:p>
        </p:txBody>
      </p:sp>
      <p:cxnSp>
        <p:nvCxnSpPr>
          <p:cNvPr id="15" name="Elbow Connector 14">
            <a:extLst>
              <a:ext uri="{FF2B5EF4-FFF2-40B4-BE49-F238E27FC236}">
                <a16:creationId xmlns:a16="http://schemas.microsoft.com/office/drawing/2014/main" id="{69A91510-0E1D-43C8-A098-B1FE7074DC90}"/>
              </a:ext>
            </a:extLst>
          </p:cNvPr>
          <p:cNvCxnSpPr>
            <a:cxnSpLocks/>
            <a:stCxn id="13" idx="1"/>
            <a:endCxn id="12" idx="3"/>
          </p:cNvCxnSpPr>
          <p:nvPr/>
        </p:nvCxnSpPr>
        <p:spPr>
          <a:xfrm rot="10800000" flipV="1">
            <a:off x="4250748" y="3150177"/>
            <a:ext cx="4698173" cy="1302327"/>
          </a:xfrm>
          <a:prstGeom prst="bentConnector3">
            <a:avLst>
              <a:gd name="adj1" fmla="val 62385"/>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Date Placeholder 4">
            <a:extLst>
              <a:ext uri="{FF2B5EF4-FFF2-40B4-BE49-F238E27FC236}">
                <a16:creationId xmlns:a16="http://schemas.microsoft.com/office/drawing/2014/main" id="{083EF7E6-4A3A-85A2-5942-C9B8EE235418}"/>
              </a:ext>
            </a:extLst>
          </p:cNvPr>
          <p:cNvSpPr>
            <a:spLocks noGrp="1"/>
          </p:cNvSpPr>
          <p:nvPr>
            <p:ph type="dt" sz="half" idx="2"/>
          </p:nvPr>
        </p:nvSpPr>
        <p:spPr/>
        <p:txBody>
          <a:bodyPr/>
          <a:lstStyle/>
          <a:p>
            <a:pPr>
              <a:defRPr/>
            </a:pPr>
            <a:r>
              <a:rPr lang="en-US"/>
              <a:t>7/19/23</a:t>
            </a:r>
          </a:p>
        </p:txBody>
      </p:sp>
      <p:sp>
        <p:nvSpPr>
          <p:cNvPr id="6" name="Footer Placeholder 5">
            <a:extLst>
              <a:ext uri="{FF2B5EF4-FFF2-40B4-BE49-F238E27FC236}">
                <a16:creationId xmlns:a16="http://schemas.microsoft.com/office/drawing/2014/main" id="{3D66786E-7AF3-1D5B-3933-1477C3437235}"/>
              </a:ext>
            </a:extLst>
          </p:cNvPr>
          <p:cNvSpPr>
            <a:spLocks noGrp="1"/>
          </p:cNvSpPr>
          <p:nvPr>
            <p:ph type="ftr" sz="quarter" idx="3"/>
          </p:nvPr>
        </p:nvSpPr>
        <p:spPr/>
        <p:txBody>
          <a:bodyPr/>
          <a:lstStyle/>
          <a:p>
            <a:pPr>
              <a:defRPr/>
            </a:pPr>
            <a:r>
              <a:rPr lang="en-US"/>
              <a:t>S. Gourlay IMCC Summary - MDP General Meeting</a:t>
            </a:r>
            <a:endParaRPr lang="en-US" b="1"/>
          </a:p>
        </p:txBody>
      </p:sp>
    </p:spTree>
    <p:extLst>
      <p:ext uri="{BB962C8B-B14F-4D97-AF65-F5344CB8AC3E}">
        <p14:creationId xmlns:p14="http://schemas.microsoft.com/office/powerpoint/2010/main" val="300533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A5BE63F9-252A-4529-8526-56B37C5F5069}"/>
              </a:ext>
            </a:extLst>
          </p:cNvPr>
          <p:cNvSpPr>
            <a:spLocks noGrp="1"/>
          </p:cNvSpPr>
          <p:nvPr>
            <p:ph type="title"/>
          </p:nvPr>
        </p:nvSpPr>
        <p:spPr/>
        <p:txBody>
          <a:bodyPr>
            <a:normAutofit fontScale="90000"/>
          </a:bodyPr>
          <a:lstStyle/>
          <a:p>
            <a:r>
              <a:rPr lang="en-GB" sz="4800" dirty="0">
                <a:latin typeface="Calibri" panose="020F0502020204030204" pitchFamily="34" charset="0"/>
                <a:cs typeface="Calibri" panose="020F0502020204030204" pitchFamily="34" charset="0"/>
              </a:rPr>
              <a:t>Radial Build-up</a:t>
            </a:r>
          </a:p>
        </p:txBody>
      </p:sp>
      <p:sp>
        <p:nvSpPr>
          <p:cNvPr id="2" name="Date Placeholder 1">
            <a:extLst>
              <a:ext uri="{FF2B5EF4-FFF2-40B4-BE49-F238E27FC236}">
                <a16:creationId xmlns:a16="http://schemas.microsoft.com/office/drawing/2014/main" id="{00C852CA-73FA-6F46-91DE-68EDA1B4E3D8}"/>
              </a:ext>
            </a:extLst>
          </p:cNvPr>
          <p:cNvSpPr>
            <a:spLocks noGrp="1"/>
          </p:cNvSpPr>
          <p:nvPr>
            <p:ph type="dt" sz="half" idx="2"/>
          </p:nvPr>
        </p:nvSpPr>
        <p:spPr/>
        <p:txBody>
          <a:bodyPr/>
          <a:lstStyle/>
          <a:p>
            <a:r>
              <a:rPr lang="en-US"/>
              <a:t>7/19/23</a:t>
            </a:r>
            <a:endParaRPr lang="en-GB" dirty="0"/>
          </a:p>
        </p:txBody>
      </p:sp>
      <p:sp>
        <p:nvSpPr>
          <p:cNvPr id="8" name="Segnaposto piè di pagina 7">
            <a:extLst>
              <a:ext uri="{FF2B5EF4-FFF2-40B4-BE49-F238E27FC236}">
                <a16:creationId xmlns:a16="http://schemas.microsoft.com/office/drawing/2014/main" id="{84466547-D065-06DB-6435-051DE69A8C74}"/>
              </a:ext>
            </a:extLst>
          </p:cNvPr>
          <p:cNvSpPr>
            <a:spLocks noGrp="1"/>
          </p:cNvSpPr>
          <p:nvPr>
            <p:ph type="ftr" sz="quarter" idx="3"/>
          </p:nvPr>
        </p:nvSpPr>
        <p:spPr/>
        <p:txBody>
          <a:bodyPr/>
          <a:lstStyle/>
          <a:p>
            <a:r>
              <a:rPr lang="en-GB"/>
              <a:t>S. Gourlay IMCC Summary - MDP General Meeting</a:t>
            </a:r>
            <a:endParaRPr lang="en-GB" dirty="0"/>
          </a:p>
        </p:txBody>
      </p:sp>
      <p:sp>
        <p:nvSpPr>
          <p:cNvPr id="14" name="Segnaposto numero diapositiva 13">
            <a:extLst>
              <a:ext uri="{FF2B5EF4-FFF2-40B4-BE49-F238E27FC236}">
                <a16:creationId xmlns:a16="http://schemas.microsoft.com/office/drawing/2014/main" id="{69D6A274-F86A-42A9-863E-8A74D3D7CB25}"/>
              </a:ext>
            </a:extLst>
          </p:cNvPr>
          <p:cNvSpPr>
            <a:spLocks noGrp="1"/>
          </p:cNvSpPr>
          <p:nvPr>
            <p:ph type="sldNum" sz="quarter" idx="4"/>
          </p:nvPr>
        </p:nvSpPr>
        <p:spPr/>
        <p:txBody>
          <a:bodyPr/>
          <a:lstStyle/>
          <a:p>
            <a:fld id="{A16AB2F8-5338-F742-A59E-35F5B82165E6}" type="slidenum">
              <a:rPr lang="en-GB" smtClean="0"/>
              <a:pPr/>
              <a:t>40</a:t>
            </a:fld>
            <a:endParaRPr lang="en-GB" dirty="0"/>
          </a:p>
        </p:txBody>
      </p:sp>
      <p:sp>
        <p:nvSpPr>
          <p:cNvPr id="7" name="TextBox 17">
            <a:extLst>
              <a:ext uri="{FF2B5EF4-FFF2-40B4-BE49-F238E27FC236}">
                <a16:creationId xmlns:a16="http://schemas.microsoft.com/office/drawing/2014/main" id="{803FA171-820C-CF20-7B2A-AA453B64FC91}"/>
              </a:ext>
            </a:extLst>
          </p:cNvPr>
          <p:cNvSpPr txBox="1"/>
          <p:nvPr/>
        </p:nvSpPr>
        <p:spPr>
          <a:xfrm>
            <a:off x="1244184" y="3800354"/>
            <a:ext cx="5746564" cy="1938992"/>
          </a:xfrm>
          <a:prstGeom prst="rect">
            <a:avLst/>
          </a:prstGeom>
          <a:noFill/>
        </p:spPr>
        <p:txBody>
          <a:bodyPr wrap="square" rtlCol="0">
            <a:spAutoFit/>
          </a:bodyPr>
          <a:lstStyle/>
          <a:p>
            <a:pPr indent="-108000">
              <a:buFont typeface="Arial" panose="020B0604020202020204" pitchFamily="34" charset="0"/>
              <a:buChar char="•"/>
            </a:pPr>
            <a:r>
              <a:rPr lang="en-GB" sz="2000" dirty="0">
                <a:solidFill>
                  <a:schemeClr val="accent4">
                    <a:lumMod val="75000"/>
                  </a:schemeClr>
                </a:solidFill>
              </a:rPr>
              <a:t>Beam aperture (5σ)</a:t>
            </a:r>
            <a:r>
              <a:rPr lang="en-GB" sz="2000" dirty="0">
                <a:solidFill>
                  <a:srgbClr val="FFA500"/>
                </a:solidFill>
              </a:rPr>
              <a:t> </a:t>
            </a:r>
            <a:r>
              <a:rPr lang="en-GB" sz="2000" dirty="0"/>
              <a:t>		23.5 mm radius</a:t>
            </a:r>
          </a:p>
          <a:p>
            <a:pPr indent="-108000">
              <a:buFont typeface="Arial" panose="020B0604020202020204" pitchFamily="34" charset="0"/>
              <a:buChar char="•"/>
            </a:pPr>
            <a:r>
              <a:rPr lang="en-GB" sz="2000" dirty="0">
                <a:solidFill>
                  <a:schemeClr val="accent3">
                    <a:lumMod val="75000"/>
                  </a:schemeClr>
                </a:solidFill>
              </a:rPr>
              <a:t>Cu layer beam screen</a:t>
            </a:r>
            <a:r>
              <a:rPr lang="en-GB" sz="2000" dirty="0"/>
              <a:t>		0.01 mm thick</a:t>
            </a:r>
          </a:p>
          <a:p>
            <a:pPr indent="-108000">
              <a:buFont typeface="Arial" panose="020B0604020202020204" pitchFamily="34" charset="0"/>
              <a:buChar char="•"/>
            </a:pPr>
            <a:r>
              <a:rPr lang="en-GB" sz="2000" dirty="0">
                <a:solidFill>
                  <a:srgbClr val="3E84C0"/>
                </a:solidFill>
              </a:rPr>
              <a:t>Tungsten absorber</a:t>
            </a:r>
            <a:r>
              <a:rPr lang="en-GB" sz="2000" dirty="0"/>
              <a:t>		40 mm thick</a:t>
            </a:r>
          </a:p>
          <a:p>
            <a:pPr indent="-108000">
              <a:buFont typeface="Arial" panose="020B0604020202020204" pitchFamily="34" charset="0"/>
              <a:buChar char="•"/>
            </a:pPr>
            <a:r>
              <a:rPr lang="en-GB" sz="2000" dirty="0">
                <a:solidFill>
                  <a:schemeClr val="accent1">
                    <a:lumMod val="60000"/>
                    <a:lumOff val="40000"/>
                  </a:schemeClr>
                </a:solidFill>
              </a:rPr>
              <a:t>Thermal insulation </a:t>
            </a:r>
            <a:r>
              <a:rPr lang="en-GB" sz="2000" dirty="0"/>
              <a:t>		11 mm thick</a:t>
            </a:r>
          </a:p>
          <a:p>
            <a:pPr indent="-108000">
              <a:buFont typeface="Arial" panose="020B0604020202020204" pitchFamily="34" charset="0"/>
              <a:buChar char="•"/>
            </a:pPr>
            <a:r>
              <a:rPr lang="en-GB" sz="2000" dirty="0">
                <a:solidFill>
                  <a:srgbClr val="008000"/>
                </a:solidFill>
              </a:rPr>
              <a:t>Cold bore</a:t>
            </a:r>
            <a:r>
              <a:rPr lang="en-GB" sz="2000" dirty="0"/>
              <a:t> 			3 mm thick</a:t>
            </a:r>
          </a:p>
          <a:p>
            <a:pPr indent="-108000">
              <a:buFont typeface="Arial" panose="020B0604020202020204" pitchFamily="34" charset="0"/>
              <a:buChar char="•"/>
            </a:pPr>
            <a:r>
              <a:rPr lang="en-GB" sz="2000" dirty="0">
                <a:solidFill>
                  <a:srgbClr val="254F73"/>
                </a:solidFill>
              </a:rPr>
              <a:t>Coil pack </a:t>
            </a:r>
            <a:r>
              <a:rPr lang="en-GB" sz="2000" dirty="0"/>
              <a:t>			50 mm thick</a:t>
            </a:r>
          </a:p>
        </p:txBody>
      </p:sp>
      <p:pic>
        <p:nvPicPr>
          <p:cNvPr id="10" name="Picture 21" descr="Chart, histogram&#10;&#10;Description automatically generated">
            <a:extLst>
              <a:ext uri="{FF2B5EF4-FFF2-40B4-BE49-F238E27FC236}">
                <a16:creationId xmlns:a16="http://schemas.microsoft.com/office/drawing/2014/main" id="{1E5AFA10-CA04-DD5E-6552-D220E792B281}"/>
              </a:ext>
            </a:extLst>
          </p:cNvPr>
          <p:cNvPicPr>
            <a:picLocks noChangeAspect="1"/>
          </p:cNvPicPr>
          <p:nvPr/>
        </p:nvPicPr>
        <p:blipFill rotWithShape="1">
          <a:blip r:embed="rId2"/>
          <a:srcRect l="15875" t="10625" r="22438" b="782"/>
          <a:stretch/>
        </p:blipFill>
        <p:spPr>
          <a:xfrm>
            <a:off x="7305541" y="1998881"/>
            <a:ext cx="4341816" cy="4157058"/>
          </a:xfrm>
          <a:prstGeom prst="rect">
            <a:avLst/>
          </a:prstGeom>
        </p:spPr>
      </p:pic>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B2B01BDF-E156-1B4F-5389-1E72977F65B0}"/>
                  </a:ext>
                </a:extLst>
              </p:cNvPr>
              <p:cNvSpPr txBox="1"/>
              <p:nvPr/>
            </p:nvSpPr>
            <p:spPr>
              <a:xfrm>
                <a:off x="755373" y="1311965"/>
                <a:ext cx="10515599" cy="1785104"/>
              </a:xfrm>
              <a:prstGeom prst="rect">
                <a:avLst/>
              </a:prstGeom>
              <a:noFill/>
            </p:spPr>
            <p:txBody>
              <a:bodyPr wrap="square" rtlCol="0">
                <a:spAutoFit/>
              </a:bodyPr>
              <a:lstStyle/>
              <a:p>
                <a:r>
                  <a:rPr lang="it-IT" sz="2200" dirty="0"/>
                  <a:t>Cryogenic options </a:t>
                </a:r>
                <a:r>
                  <a:rPr lang="it-IT" sz="2200" dirty="0" err="1"/>
                  <a:t>calculated</a:t>
                </a:r>
                <a:r>
                  <a:rPr lang="it-IT" sz="2200" dirty="0"/>
                  <a:t> using </a:t>
                </a:r>
                <a:r>
                  <a:rPr lang="it-IT" sz="2200" dirty="0" err="1"/>
                  <a:t>same</a:t>
                </a:r>
                <a:r>
                  <a:rPr lang="it-IT" sz="2200" dirty="0"/>
                  <a:t> </a:t>
                </a:r>
                <a:r>
                  <a:rPr lang="it-IT" sz="2200" dirty="0" err="1"/>
                  <a:t>assumption</a:t>
                </a:r>
                <a:r>
                  <a:rPr lang="it-IT" sz="2200" dirty="0"/>
                  <a:t> of </a:t>
                </a:r>
                <a:r>
                  <a:rPr lang="it-IT" sz="2200" dirty="0" err="1"/>
                  <a:t>heat</a:t>
                </a:r>
                <a:r>
                  <a:rPr lang="it-IT" sz="2200" dirty="0"/>
                  <a:t> load </a:t>
                </a:r>
                <a:r>
                  <a:rPr lang="it-IT" sz="2200" dirty="0" err="1"/>
                  <a:t>calculations</a:t>
                </a:r>
                <a:endParaRPr lang="it-IT" sz="2200" dirty="0"/>
              </a:p>
              <a:p>
                <a:pPr marL="342900" indent="-342900">
                  <a:buFont typeface="Arial" panose="020B0604020202020204" pitchFamily="34" charset="0"/>
                  <a:buChar char="•"/>
                </a:pPr>
                <a:r>
                  <a:rPr lang="it-IT" sz="2200" dirty="0" err="1"/>
                  <a:t>T</a:t>
                </a:r>
                <a:r>
                  <a:rPr lang="it-IT" sz="2200" baseline="-25000" dirty="0" err="1"/>
                  <a:t>absorber</a:t>
                </a:r>
                <a:r>
                  <a:rPr lang="it-IT" sz="2200" baseline="-25000" dirty="0"/>
                  <a:t> </a:t>
                </a:r>
                <a14:m>
                  <m:oMath xmlns:m="http://schemas.openxmlformats.org/officeDocument/2006/math">
                    <m:r>
                      <a:rPr lang="it-IT" sz="2200" i="1" smtClean="0">
                        <a:latin typeface="Cambria Math" panose="02040503050406030204" pitchFamily="18" charset="0"/>
                        <a:ea typeface="Cambria Math" panose="02040503050406030204" pitchFamily="18" charset="0"/>
                      </a:rPr>
                      <m:t>&gt;</m:t>
                    </m:r>
                    <m:r>
                      <a:rPr lang="it-IT" sz="2200" b="0" i="1" smtClean="0">
                        <a:latin typeface="Cambria Math" panose="02040503050406030204" pitchFamily="18" charset="0"/>
                        <a:ea typeface="Cambria Math" panose="02040503050406030204" pitchFamily="18" charset="0"/>
                      </a:rPr>
                      <m:t>250 </m:t>
                    </m:r>
                    <m:r>
                      <a:rPr lang="it-IT" sz="2200" b="0" i="1" smtClean="0">
                        <a:latin typeface="Cambria Math" panose="02040503050406030204" pitchFamily="18" charset="0"/>
                        <a:ea typeface="Cambria Math" panose="02040503050406030204" pitchFamily="18" charset="0"/>
                      </a:rPr>
                      <m:t>𝐾</m:t>
                    </m:r>
                  </m:oMath>
                </a14:m>
                <a:endParaRPr lang="it-IT" sz="2200" dirty="0"/>
              </a:p>
              <a:p>
                <a:pPr marL="342900" indent="-342900">
                  <a:buFont typeface="Arial" panose="020B0604020202020204" pitchFamily="34" charset="0"/>
                  <a:buChar char="•"/>
                </a:pPr>
                <a:r>
                  <a:rPr lang="it-IT" sz="2200" dirty="0" err="1"/>
                  <a:t>T</a:t>
                </a:r>
                <a:r>
                  <a:rPr lang="it-IT" sz="2200" baseline="-25000" dirty="0" err="1"/>
                  <a:t>coil</a:t>
                </a:r>
                <a:r>
                  <a:rPr lang="it-IT" sz="2200" baseline="-25000" dirty="0"/>
                  <a:t> </a:t>
                </a:r>
                <a14:m>
                  <m:oMath xmlns:m="http://schemas.openxmlformats.org/officeDocument/2006/math">
                    <m:r>
                      <a:rPr lang="it-IT" sz="2200" i="1" smtClean="0">
                        <a:latin typeface="Cambria Math" panose="02040503050406030204" pitchFamily="18" charset="0"/>
                        <a:ea typeface="Cambria Math" panose="02040503050406030204" pitchFamily="18" charset="0"/>
                      </a:rPr>
                      <m:t>&gt;</m:t>
                    </m:r>
                    <m:r>
                      <a:rPr lang="it-IT" sz="2200" b="0" i="1" smtClean="0">
                        <a:latin typeface="Cambria Math" panose="02040503050406030204" pitchFamily="18" charset="0"/>
                        <a:ea typeface="Cambria Math" panose="02040503050406030204" pitchFamily="18" charset="0"/>
                      </a:rPr>
                      <m:t>4.5 </m:t>
                    </m:r>
                    <m:r>
                      <a:rPr lang="it-IT" sz="2200" b="0" i="1" smtClean="0">
                        <a:latin typeface="Cambria Math" panose="02040503050406030204" pitchFamily="18" charset="0"/>
                        <a:ea typeface="Cambria Math" panose="02040503050406030204" pitchFamily="18" charset="0"/>
                      </a:rPr>
                      <m:t>𝐾</m:t>
                    </m:r>
                  </m:oMath>
                </a14:m>
                <a:endParaRPr lang="it-IT" sz="2200" dirty="0"/>
              </a:p>
              <a:p>
                <a:pPr marL="342900" indent="-342900">
                  <a:buFont typeface="Arial" panose="020B0604020202020204" pitchFamily="34" charset="0"/>
                  <a:buChar char="•"/>
                </a:pPr>
                <a:r>
                  <a:rPr lang="it-IT" sz="2200" dirty="0" err="1"/>
                  <a:t>W</a:t>
                </a:r>
                <a:r>
                  <a:rPr lang="it-IT" sz="2200" baseline="-25000" dirty="0" err="1"/>
                  <a:t>elett</a:t>
                </a:r>
                <a:r>
                  <a:rPr lang="it-IT" sz="2200" baseline="-25000" dirty="0"/>
                  <a:t> </a:t>
                </a:r>
                <a14:m>
                  <m:oMath xmlns:m="http://schemas.openxmlformats.org/officeDocument/2006/math">
                    <m:r>
                      <a:rPr lang="it-IT" sz="2200" i="1" smtClean="0">
                        <a:latin typeface="Cambria Math" panose="02040503050406030204" pitchFamily="18" charset="0"/>
                        <a:ea typeface="Cambria Math" panose="02040503050406030204" pitchFamily="18" charset="0"/>
                      </a:rPr>
                      <m:t>&lt;</m:t>
                    </m:r>
                    <m:r>
                      <a:rPr lang="it-IT" sz="2200" b="0" i="1" smtClean="0">
                        <a:latin typeface="Cambria Math" panose="02040503050406030204" pitchFamily="18" charset="0"/>
                        <a:ea typeface="Cambria Math" panose="02040503050406030204" pitchFamily="18" charset="0"/>
                      </a:rPr>
                      <m:t>2.5 </m:t>
                    </m:r>
                    <m:r>
                      <a:rPr lang="it-IT" sz="2200" b="0" i="1" smtClean="0">
                        <a:latin typeface="Cambria Math" panose="02040503050406030204" pitchFamily="18" charset="0"/>
                        <a:ea typeface="Cambria Math" panose="02040503050406030204" pitchFamily="18" charset="0"/>
                      </a:rPr>
                      <m:t>𝑘𝑊</m:t>
                    </m:r>
                    <m:r>
                      <a:rPr lang="it-IT" sz="2200" b="0" i="1" smtClean="0">
                        <a:latin typeface="Cambria Math" panose="02040503050406030204" pitchFamily="18" charset="0"/>
                        <a:ea typeface="Cambria Math" panose="02040503050406030204" pitchFamily="18" charset="0"/>
                      </a:rPr>
                      <m:t>/</m:t>
                    </m:r>
                    <m:r>
                      <a:rPr lang="it-IT" sz="2200" b="0" i="1" smtClean="0">
                        <a:latin typeface="Cambria Math" panose="02040503050406030204" pitchFamily="18" charset="0"/>
                        <a:ea typeface="Cambria Math" panose="02040503050406030204" pitchFamily="18" charset="0"/>
                      </a:rPr>
                      <m:t>𝑚</m:t>
                    </m:r>
                  </m:oMath>
                </a14:m>
                <a:endParaRPr lang="it-IT" sz="2200" dirty="0"/>
              </a:p>
              <a:p>
                <a:pPr marL="342900" indent="-342900">
                  <a:buFont typeface="Arial" panose="020B0604020202020204" pitchFamily="34" charset="0"/>
                  <a:buChar char="•"/>
                </a:pPr>
                <a:endParaRPr lang="it-IT" sz="2200" dirty="0"/>
              </a:p>
            </p:txBody>
          </p:sp>
        </mc:Choice>
        <mc:Fallback xmlns="">
          <p:sp>
            <p:nvSpPr>
              <p:cNvPr id="13" name="CasellaDiTesto 12">
                <a:extLst>
                  <a:ext uri="{FF2B5EF4-FFF2-40B4-BE49-F238E27FC236}">
                    <a16:creationId xmlns:a16="http://schemas.microsoft.com/office/drawing/2014/main" id="{B2B01BDF-E156-1B4F-5389-1E72977F65B0}"/>
                  </a:ext>
                </a:extLst>
              </p:cNvPr>
              <p:cNvSpPr txBox="1">
                <a:spLocks noRot="1" noChangeAspect="1" noMove="1" noResize="1" noEditPoints="1" noAdjustHandles="1" noChangeArrowheads="1" noChangeShapeType="1" noTextEdit="1"/>
              </p:cNvSpPr>
              <p:nvPr/>
            </p:nvSpPr>
            <p:spPr>
              <a:xfrm>
                <a:off x="755373" y="1311965"/>
                <a:ext cx="10515599" cy="1785104"/>
              </a:xfrm>
              <a:prstGeom prst="rect">
                <a:avLst/>
              </a:prstGeom>
              <a:blipFill>
                <a:blip r:embed="rId3"/>
                <a:stretch>
                  <a:fillRect l="-754" t="-2389"/>
                </a:stretch>
              </a:blipFill>
            </p:spPr>
            <p:txBody>
              <a:bodyPr/>
              <a:lstStyle/>
              <a:p>
                <a:r>
                  <a:rPr lang="en-GB">
                    <a:noFill/>
                  </a:rPr>
                  <a:t> </a:t>
                </a:r>
              </a:p>
            </p:txBody>
          </p:sp>
        </mc:Fallback>
      </mc:AlternateContent>
      <p:sp>
        <p:nvSpPr>
          <p:cNvPr id="15" name="Freccia a destra 14">
            <a:extLst>
              <a:ext uri="{FF2B5EF4-FFF2-40B4-BE49-F238E27FC236}">
                <a16:creationId xmlns:a16="http://schemas.microsoft.com/office/drawing/2014/main" id="{DBE8156C-1246-F45E-12C6-9FD204473BD3}"/>
              </a:ext>
            </a:extLst>
          </p:cNvPr>
          <p:cNvSpPr/>
          <p:nvPr/>
        </p:nvSpPr>
        <p:spPr>
          <a:xfrm>
            <a:off x="3637780" y="2126467"/>
            <a:ext cx="959371" cy="2767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asellaDiTesto 16">
            <a:extLst>
              <a:ext uri="{FF2B5EF4-FFF2-40B4-BE49-F238E27FC236}">
                <a16:creationId xmlns:a16="http://schemas.microsoft.com/office/drawing/2014/main" id="{2F3C1D3E-BAAF-870E-0D48-CADBE82ECC41}"/>
              </a:ext>
            </a:extLst>
          </p:cNvPr>
          <p:cNvSpPr txBox="1"/>
          <p:nvPr/>
        </p:nvSpPr>
        <p:spPr>
          <a:xfrm>
            <a:off x="4953000" y="1857307"/>
            <a:ext cx="2546164" cy="1107996"/>
          </a:xfrm>
          <a:prstGeom prst="rect">
            <a:avLst/>
          </a:prstGeom>
          <a:noFill/>
        </p:spPr>
        <p:txBody>
          <a:bodyPr wrap="square">
            <a:spAutoFit/>
          </a:bodyPr>
          <a:lstStyle/>
          <a:p>
            <a:pPr algn="ctr"/>
            <a:r>
              <a:rPr lang="it-IT" sz="2200" dirty="0" err="1"/>
              <a:t>Heavily</a:t>
            </a:r>
            <a:r>
              <a:rPr lang="it-IT" sz="2200" dirty="0"/>
              <a:t> </a:t>
            </a:r>
            <a:r>
              <a:rPr lang="it-IT" sz="2200" b="1" dirty="0" err="1"/>
              <a:t>dependent</a:t>
            </a:r>
            <a:r>
              <a:rPr lang="it-IT" sz="2200" dirty="0"/>
              <a:t> from </a:t>
            </a:r>
            <a:r>
              <a:rPr lang="it-IT" sz="2200" b="1" dirty="0" err="1"/>
              <a:t>geometry</a:t>
            </a:r>
            <a:r>
              <a:rPr lang="it-IT" sz="2200" dirty="0"/>
              <a:t> and </a:t>
            </a:r>
            <a:r>
              <a:rPr lang="it-IT" sz="2200" dirty="0" err="1"/>
              <a:t>heat</a:t>
            </a:r>
            <a:r>
              <a:rPr lang="it-IT" sz="2200" dirty="0"/>
              <a:t> loads</a:t>
            </a:r>
          </a:p>
        </p:txBody>
      </p:sp>
      <p:sp>
        <p:nvSpPr>
          <p:cNvPr id="19" name="CasellaDiTesto 18">
            <a:extLst>
              <a:ext uri="{FF2B5EF4-FFF2-40B4-BE49-F238E27FC236}">
                <a16:creationId xmlns:a16="http://schemas.microsoft.com/office/drawing/2014/main" id="{613E6C40-2F5E-044F-D274-AA187ED27853}"/>
              </a:ext>
            </a:extLst>
          </p:cNvPr>
          <p:cNvSpPr txBox="1"/>
          <p:nvPr/>
        </p:nvSpPr>
        <p:spPr>
          <a:xfrm>
            <a:off x="755373" y="2974168"/>
            <a:ext cx="6235375" cy="769441"/>
          </a:xfrm>
          <a:prstGeom prst="rect">
            <a:avLst/>
          </a:prstGeom>
          <a:noFill/>
        </p:spPr>
        <p:txBody>
          <a:bodyPr wrap="square">
            <a:spAutoFit/>
          </a:bodyPr>
          <a:lstStyle/>
          <a:p>
            <a:pPr algn="ctr"/>
            <a:r>
              <a:rPr lang="it-IT" sz="2200" dirty="0"/>
              <a:t>How to share last update designs?</a:t>
            </a:r>
          </a:p>
          <a:p>
            <a:pPr algn="ctr"/>
            <a:r>
              <a:rPr lang="it-IT" sz="2200" b="1" dirty="0" err="1"/>
              <a:t>Radial</a:t>
            </a:r>
            <a:r>
              <a:rPr lang="it-IT" sz="2200" b="1" dirty="0"/>
              <a:t> Building</a:t>
            </a:r>
          </a:p>
        </p:txBody>
      </p:sp>
      <p:sp>
        <p:nvSpPr>
          <p:cNvPr id="21" name="CasellaDiTesto 20">
            <a:extLst>
              <a:ext uri="{FF2B5EF4-FFF2-40B4-BE49-F238E27FC236}">
                <a16:creationId xmlns:a16="http://schemas.microsoft.com/office/drawing/2014/main" id="{85CE8BB5-B163-DF2D-DC2B-68527A25169B}"/>
              </a:ext>
            </a:extLst>
          </p:cNvPr>
          <p:cNvSpPr txBox="1"/>
          <p:nvPr/>
        </p:nvSpPr>
        <p:spPr>
          <a:xfrm>
            <a:off x="7862340" y="6155939"/>
            <a:ext cx="3035509" cy="307777"/>
          </a:xfrm>
          <a:prstGeom prst="rect">
            <a:avLst/>
          </a:prstGeom>
          <a:noFill/>
        </p:spPr>
        <p:txBody>
          <a:bodyPr wrap="square">
            <a:spAutoFit/>
          </a:bodyPr>
          <a:lstStyle/>
          <a:p>
            <a:r>
              <a:rPr lang="pt-BR" sz="1400" i="1" dirty="0"/>
              <a:t>Courtesy of Patricia Borges De Sousa</a:t>
            </a:r>
            <a:endParaRPr lang="en-GB" sz="1400" i="1" dirty="0"/>
          </a:p>
        </p:txBody>
      </p:sp>
      <p:sp>
        <p:nvSpPr>
          <p:cNvPr id="23" name="CasellaDiTesto 22">
            <a:extLst>
              <a:ext uri="{FF2B5EF4-FFF2-40B4-BE49-F238E27FC236}">
                <a16:creationId xmlns:a16="http://schemas.microsoft.com/office/drawing/2014/main" id="{8F0A5127-E3E7-AEF4-4C52-545D05498EEF}"/>
              </a:ext>
            </a:extLst>
          </p:cNvPr>
          <p:cNvSpPr txBox="1"/>
          <p:nvPr/>
        </p:nvSpPr>
        <p:spPr>
          <a:xfrm>
            <a:off x="838200" y="5796091"/>
            <a:ext cx="8199620" cy="523220"/>
          </a:xfrm>
          <a:prstGeom prst="rect">
            <a:avLst/>
          </a:prstGeom>
          <a:noFill/>
        </p:spPr>
        <p:txBody>
          <a:bodyPr wrap="square">
            <a:spAutoFit/>
          </a:bodyPr>
          <a:lstStyle/>
          <a:p>
            <a:r>
              <a:rPr lang="en-GB" sz="1400" dirty="0"/>
              <a:t>See “Cryogenics options for future accelerators”</a:t>
            </a:r>
          </a:p>
          <a:p>
            <a:r>
              <a:rPr lang="en-GB" sz="1400" dirty="0"/>
              <a:t>Patricia Borges De Sousa, </a:t>
            </a:r>
            <a:r>
              <a:rPr lang="en-GB" sz="1400" dirty="0">
                <a:hlinkClick r:id="rId4"/>
              </a:rPr>
              <a:t>https://indico.cern.ch/event/1240043</a:t>
            </a:r>
            <a:endParaRPr lang="en-GB" sz="1400" dirty="0"/>
          </a:p>
        </p:txBody>
      </p:sp>
    </p:spTree>
    <p:extLst>
      <p:ext uri="{BB962C8B-B14F-4D97-AF65-F5344CB8AC3E}">
        <p14:creationId xmlns:p14="http://schemas.microsoft.com/office/powerpoint/2010/main" val="3215458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A5BE63F9-252A-4529-8526-56B37C5F5069}"/>
              </a:ext>
            </a:extLst>
          </p:cNvPr>
          <p:cNvSpPr>
            <a:spLocks noGrp="1"/>
          </p:cNvSpPr>
          <p:nvPr>
            <p:ph type="title"/>
          </p:nvPr>
        </p:nvSpPr>
        <p:spPr>
          <a:xfrm>
            <a:off x="838200" y="365125"/>
            <a:ext cx="10515600" cy="878205"/>
          </a:xfrm>
        </p:spPr>
        <p:txBody>
          <a:bodyPr/>
          <a:lstStyle/>
          <a:p>
            <a:pPr algn="ctr"/>
            <a:r>
              <a:rPr lang="en-GB" sz="4800" dirty="0">
                <a:latin typeface="Times New Roman" panose="02020603050405020304" pitchFamily="18" charset="0"/>
                <a:cs typeface="Times New Roman" panose="02020603050405020304" pitchFamily="18" charset="0"/>
              </a:rPr>
              <a:t>Material</a:t>
            </a:r>
            <a:r>
              <a:rPr lang="en-GB" dirty="0">
                <a:latin typeface="Times New Roman" panose="02020603050405020304" pitchFamily="18" charset="0"/>
                <a:cs typeface="Times New Roman" panose="02020603050405020304" pitchFamily="18" charset="0"/>
              </a:rPr>
              <a:t> Options</a:t>
            </a:r>
          </a:p>
        </p:txBody>
      </p:sp>
      <p:sp>
        <p:nvSpPr>
          <p:cNvPr id="14" name="Segnaposto numero diapositiva 13">
            <a:extLst>
              <a:ext uri="{FF2B5EF4-FFF2-40B4-BE49-F238E27FC236}">
                <a16:creationId xmlns:a16="http://schemas.microsoft.com/office/drawing/2014/main" id="{69D6A274-F86A-42A9-863E-8A74D3D7CB25}"/>
              </a:ext>
            </a:extLst>
          </p:cNvPr>
          <p:cNvSpPr>
            <a:spLocks noGrp="1"/>
          </p:cNvSpPr>
          <p:nvPr>
            <p:ph type="sldNum" sz="quarter" idx="12"/>
          </p:nvPr>
        </p:nvSpPr>
        <p:spPr/>
        <p:txBody>
          <a:bodyPr/>
          <a:lstStyle/>
          <a:p>
            <a:fld id="{A16AB2F8-5338-F742-A59E-35F5B82165E6}" type="slidenum">
              <a:rPr lang="en-GB" smtClean="0"/>
              <a:pPr/>
              <a:t>41</a:t>
            </a:fld>
            <a:endParaRPr lang="en-GB" dirty="0"/>
          </a:p>
        </p:txBody>
      </p:sp>
      <p:sp>
        <p:nvSpPr>
          <p:cNvPr id="8" name="Segnaposto piè di pagina 7">
            <a:extLst>
              <a:ext uri="{FF2B5EF4-FFF2-40B4-BE49-F238E27FC236}">
                <a16:creationId xmlns:a16="http://schemas.microsoft.com/office/drawing/2014/main" id="{84466547-D065-06DB-6435-051DE69A8C74}"/>
              </a:ext>
            </a:extLst>
          </p:cNvPr>
          <p:cNvSpPr>
            <a:spLocks noGrp="1"/>
          </p:cNvSpPr>
          <p:nvPr>
            <p:ph type="ftr" sz="quarter" idx="11"/>
          </p:nvPr>
        </p:nvSpPr>
        <p:spPr/>
        <p:txBody>
          <a:bodyPr/>
          <a:lstStyle/>
          <a:p>
            <a:r>
              <a:rPr lang="en-GB"/>
              <a:t>S. Gourlay IMCC Summary - MDP General Meeting</a:t>
            </a:r>
            <a:endParaRPr lang="en-GB" dirty="0"/>
          </a:p>
        </p:txBody>
      </p:sp>
      <p:graphicFrame>
        <p:nvGraphicFramePr>
          <p:cNvPr id="4" name="Table 9">
            <a:extLst>
              <a:ext uri="{FF2B5EF4-FFF2-40B4-BE49-F238E27FC236}">
                <a16:creationId xmlns:a16="http://schemas.microsoft.com/office/drawing/2014/main" id="{6F0A7702-16AB-DC64-A42B-1352C0AE1B20}"/>
              </a:ext>
            </a:extLst>
          </p:cNvPr>
          <p:cNvGraphicFramePr>
            <a:graphicFrameLocks/>
          </p:cNvGraphicFramePr>
          <p:nvPr/>
        </p:nvGraphicFramePr>
        <p:xfrm>
          <a:off x="589936" y="1243332"/>
          <a:ext cx="11090788" cy="5516880"/>
        </p:xfrm>
        <a:graphic>
          <a:graphicData uri="http://schemas.openxmlformats.org/drawingml/2006/table">
            <a:tbl>
              <a:tblPr firstRow="1" bandRow="1">
                <a:tableStyleId>{5C22544A-7EE6-4342-B048-85BDC9FD1C3A}</a:tableStyleId>
              </a:tblPr>
              <a:tblGrid>
                <a:gridCol w="972201">
                  <a:extLst>
                    <a:ext uri="{9D8B030D-6E8A-4147-A177-3AD203B41FA5}">
                      <a16:colId xmlns:a16="http://schemas.microsoft.com/office/drawing/2014/main" val="1780479763"/>
                    </a:ext>
                  </a:extLst>
                </a:gridCol>
                <a:gridCol w="1379212">
                  <a:extLst>
                    <a:ext uri="{9D8B030D-6E8A-4147-A177-3AD203B41FA5}">
                      <a16:colId xmlns:a16="http://schemas.microsoft.com/office/drawing/2014/main" val="2067113417"/>
                    </a:ext>
                  </a:extLst>
                </a:gridCol>
                <a:gridCol w="4846332">
                  <a:extLst>
                    <a:ext uri="{9D8B030D-6E8A-4147-A177-3AD203B41FA5}">
                      <a16:colId xmlns:a16="http://schemas.microsoft.com/office/drawing/2014/main" val="469322868"/>
                    </a:ext>
                  </a:extLst>
                </a:gridCol>
                <a:gridCol w="3893043">
                  <a:extLst>
                    <a:ext uri="{9D8B030D-6E8A-4147-A177-3AD203B41FA5}">
                      <a16:colId xmlns:a16="http://schemas.microsoft.com/office/drawing/2014/main" val="1029315819"/>
                    </a:ext>
                  </a:extLst>
                </a:gridCol>
              </a:tblGrid>
              <a:tr h="330068">
                <a:tc gridSpan="2">
                  <a:txBody>
                    <a:bodyPr/>
                    <a:lstStyle/>
                    <a:p>
                      <a:r>
                        <a:rPr lang="en-CH" sz="2000" dirty="0"/>
                        <a:t>Technology</a:t>
                      </a:r>
                    </a:p>
                  </a:txBody>
                  <a:tcPr/>
                </a:tc>
                <a:tc hMerge="1">
                  <a:txBody>
                    <a:bodyPr/>
                    <a:lstStyle/>
                    <a:p>
                      <a:endParaRPr lang="en-GB"/>
                    </a:p>
                  </a:txBody>
                  <a:tcPr/>
                </a:tc>
                <a:tc>
                  <a:txBody>
                    <a:bodyPr/>
                    <a:lstStyle/>
                    <a:p>
                      <a:r>
                        <a:rPr lang="en-CH" sz="2000" dirty="0"/>
                        <a:t>Pro’s</a:t>
                      </a:r>
                    </a:p>
                  </a:txBody>
                  <a:tcPr/>
                </a:tc>
                <a:tc>
                  <a:txBody>
                    <a:bodyPr/>
                    <a:lstStyle/>
                    <a:p>
                      <a:r>
                        <a:rPr lang="en-CH" sz="2000" dirty="0"/>
                        <a:t>Con’s</a:t>
                      </a:r>
                    </a:p>
                  </a:txBody>
                  <a:tcPr/>
                </a:tc>
                <a:extLst>
                  <a:ext uri="{0D108BD9-81ED-4DB2-BD59-A6C34878D82A}">
                    <a16:rowId xmlns:a16="http://schemas.microsoft.com/office/drawing/2014/main" val="2792067444"/>
                  </a:ext>
                </a:extLst>
              </a:tr>
              <a:tr h="583966">
                <a:tc gridSpan="2">
                  <a:txBody>
                    <a:bodyPr/>
                    <a:lstStyle/>
                    <a:p>
                      <a:r>
                        <a:rPr lang="en-CH" sz="2000" dirty="0"/>
                        <a:t>LTS (Nb-Ti)</a:t>
                      </a:r>
                    </a:p>
                  </a:txBody>
                  <a:tcPr/>
                </a:tc>
                <a:tc hMerge="1">
                  <a:txBody>
                    <a:bodyPr/>
                    <a:lstStyle/>
                    <a:p>
                      <a:endParaRPr lang="en-CH"/>
                    </a:p>
                  </a:txBody>
                  <a:tcPr/>
                </a:tc>
                <a:tc>
                  <a:txBody>
                    <a:bodyPr/>
                    <a:lstStyle/>
                    <a:p>
                      <a:pPr marL="342900" marR="0" lvl="0" indent="-34290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H" sz="2000" dirty="0">
                          <a:solidFill>
                            <a:schemeClr val="tx1"/>
                          </a:solidFill>
                        </a:rPr>
                        <a:t>Known and well developed technology (TRL 8)</a:t>
                      </a:r>
                    </a:p>
                  </a:txBody>
                  <a:tcPr/>
                </a:tc>
                <a:tc>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err="1"/>
                        <a:t>Probably</a:t>
                      </a:r>
                      <a:r>
                        <a:rPr lang="it-IT" sz="2000" dirty="0"/>
                        <a:t> do </a:t>
                      </a:r>
                      <a:r>
                        <a:rPr lang="it-IT" sz="2000" dirty="0" err="1"/>
                        <a:t>not</a:t>
                      </a:r>
                      <a:r>
                        <a:rPr lang="it-IT" sz="2000" dirty="0"/>
                        <a:t> </a:t>
                      </a:r>
                      <a:r>
                        <a:rPr lang="it-IT" sz="2000" dirty="0" err="1"/>
                        <a:t>meet</a:t>
                      </a:r>
                      <a:r>
                        <a:rPr lang="it-IT" sz="2000" dirty="0"/>
                        <a:t> </a:t>
                      </a:r>
                      <a:r>
                        <a:rPr lang="it-IT" sz="2000" dirty="0" err="1"/>
                        <a:t>all</a:t>
                      </a:r>
                      <a:r>
                        <a:rPr lang="it-IT" sz="2000" dirty="0"/>
                        <a:t> </a:t>
                      </a:r>
                      <a:r>
                        <a:rPr lang="it-IT" sz="2000" dirty="0" err="1"/>
                        <a:t>magnet</a:t>
                      </a:r>
                      <a:r>
                        <a:rPr lang="it-IT" sz="2000" dirty="0"/>
                        <a:t> </a:t>
                      </a:r>
                      <a:r>
                        <a:rPr lang="it-IT" sz="2000" dirty="0" err="1"/>
                        <a:t>requirements</a:t>
                      </a:r>
                      <a:endParaRPr lang="it-IT" sz="2000" dirty="0"/>
                    </a:p>
                  </a:txBody>
                  <a:tcPr/>
                </a:tc>
                <a:extLst>
                  <a:ext uri="{0D108BD9-81ED-4DB2-BD59-A6C34878D82A}">
                    <a16:rowId xmlns:a16="http://schemas.microsoft.com/office/drawing/2014/main" val="2405247179"/>
                  </a:ext>
                </a:extLst>
              </a:tr>
              <a:tr h="837864">
                <a:tc gridSpan="2">
                  <a:txBody>
                    <a:bodyPr/>
                    <a:lstStyle/>
                    <a:p>
                      <a:r>
                        <a:rPr lang="it-IT" sz="2000" dirty="0"/>
                        <a:t>LTS (Nb</a:t>
                      </a:r>
                      <a:r>
                        <a:rPr lang="it-IT" sz="2000" baseline="-25000" dirty="0"/>
                        <a:t>3</a:t>
                      </a:r>
                      <a:r>
                        <a:rPr lang="it-IT" sz="2000" dirty="0"/>
                        <a:t>Sn)</a:t>
                      </a:r>
                      <a:endParaRPr lang="en-CH" sz="2000" dirty="0"/>
                    </a:p>
                  </a:txBody>
                  <a:tcPr/>
                </a:tc>
                <a:tc hMerge="1">
                  <a:txBody>
                    <a:bodyPr/>
                    <a:lstStyle/>
                    <a:p>
                      <a:endParaRPr lang="en-GB"/>
                    </a:p>
                  </a:txBody>
                  <a:tcPr/>
                </a:tc>
                <a:tc>
                  <a:txBody>
                    <a:bodyPr/>
                    <a:lstStyle/>
                    <a:p>
                      <a:pPr marL="342900" marR="0" lvl="0" indent="-34290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err="1">
                          <a:solidFill>
                            <a:schemeClr val="tx1"/>
                          </a:solidFill>
                        </a:rPr>
                        <a:t>Known</a:t>
                      </a:r>
                      <a:r>
                        <a:rPr lang="it-IT" sz="2000" dirty="0">
                          <a:solidFill>
                            <a:schemeClr val="tx1"/>
                          </a:solidFill>
                        </a:rPr>
                        <a:t> </a:t>
                      </a:r>
                      <a:r>
                        <a:rPr lang="it-IT" sz="2000" dirty="0" err="1">
                          <a:solidFill>
                            <a:schemeClr val="tx1"/>
                          </a:solidFill>
                        </a:rPr>
                        <a:t>technology</a:t>
                      </a:r>
                      <a:r>
                        <a:rPr lang="it-IT" sz="2000" dirty="0">
                          <a:solidFill>
                            <a:schemeClr val="tx1"/>
                          </a:solidFill>
                        </a:rPr>
                        <a:t>, </a:t>
                      </a:r>
                      <a:r>
                        <a:rPr lang="it-IT" sz="2000" dirty="0" err="1">
                          <a:solidFill>
                            <a:schemeClr val="tx1"/>
                          </a:solidFill>
                        </a:rPr>
                        <a:t>reaching</a:t>
                      </a:r>
                      <a:r>
                        <a:rPr lang="it-IT" sz="2000" dirty="0">
                          <a:solidFill>
                            <a:schemeClr val="tx1"/>
                          </a:solidFill>
                        </a:rPr>
                        <a:t> </a:t>
                      </a:r>
                      <a:r>
                        <a:rPr lang="it-IT" sz="2000" dirty="0" err="1">
                          <a:solidFill>
                            <a:schemeClr val="tx1"/>
                          </a:solidFill>
                        </a:rPr>
                        <a:t>demonstration</a:t>
                      </a:r>
                      <a:r>
                        <a:rPr lang="it-IT" sz="2000" dirty="0">
                          <a:solidFill>
                            <a:schemeClr val="tx1"/>
                          </a:solidFill>
                        </a:rPr>
                        <a:t> </a:t>
                      </a:r>
                      <a:r>
                        <a:rPr lang="it-IT" sz="2000" dirty="0" err="1">
                          <a:solidFill>
                            <a:schemeClr val="tx1"/>
                          </a:solidFill>
                        </a:rPr>
                        <a:t>level</a:t>
                      </a:r>
                      <a:r>
                        <a:rPr lang="it-IT" sz="2000" dirty="0">
                          <a:solidFill>
                            <a:schemeClr val="tx1"/>
                          </a:solidFill>
                        </a:rPr>
                        <a:t> in </a:t>
                      </a:r>
                      <a:r>
                        <a:rPr lang="it-IT" sz="2000" dirty="0" err="1">
                          <a:solidFill>
                            <a:schemeClr val="tx1"/>
                          </a:solidFill>
                        </a:rPr>
                        <a:t>accelerators</a:t>
                      </a:r>
                      <a:r>
                        <a:rPr lang="it-IT" sz="2000" dirty="0">
                          <a:solidFill>
                            <a:schemeClr val="tx1"/>
                          </a:solidFill>
                        </a:rPr>
                        <a:t> (TRL 6/7)</a:t>
                      </a:r>
                      <a:endParaRPr lang="en-CH" sz="2000" dirty="0">
                        <a:solidFill>
                          <a:schemeClr val="tx1"/>
                        </a:solidFill>
                      </a:endParaRPr>
                    </a:p>
                  </a:txBody>
                  <a:tcPr/>
                </a:tc>
                <a:tc>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err="1"/>
                        <a:t>Probably</a:t>
                      </a:r>
                      <a:r>
                        <a:rPr lang="it-IT" sz="2000" dirty="0"/>
                        <a:t> do </a:t>
                      </a:r>
                      <a:r>
                        <a:rPr lang="it-IT" sz="2000" dirty="0" err="1"/>
                        <a:t>not</a:t>
                      </a:r>
                      <a:r>
                        <a:rPr lang="it-IT" sz="2000" dirty="0"/>
                        <a:t> </a:t>
                      </a:r>
                      <a:r>
                        <a:rPr lang="it-IT" sz="2000" dirty="0" err="1"/>
                        <a:t>meet</a:t>
                      </a:r>
                      <a:r>
                        <a:rPr lang="it-IT" sz="2000" dirty="0"/>
                        <a:t> </a:t>
                      </a:r>
                      <a:r>
                        <a:rPr lang="it-IT" sz="2000" dirty="0" err="1"/>
                        <a:t>all</a:t>
                      </a:r>
                      <a:r>
                        <a:rPr lang="it-IT" sz="2000" dirty="0"/>
                        <a:t> </a:t>
                      </a:r>
                      <a:r>
                        <a:rPr lang="it-IT" sz="2000" dirty="0" err="1"/>
                        <a:t>magnet</a:t>
                      </a:r>
                      <a:r>
                        <a:rPr lang="it-IT" sz="2000" dirty="0"/>
                        <a:t> </a:t>
                      </a:r>
                      <a:r>
                        <a:rPr lang="it-IT" sz="2000" dirty="0" err="1"/>
                        <a:t>requirements</a:t>
                      </a:r>
                      <a:endParaRPr lang="it-IT" sz="2000" dirty="0"/>
                    </a:p>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err="1"/>
                        <a:t>Brittle</a:t>
                      </a:r>
                      <a:r>
                        <a:rPr lang="it-IT" sz="2000" dirty="0"/>
                        <a:t>/stress limited</a:t>
                      </a:r>
                      <a:endParaRPr lang="en-CH" sz="2000" dirty="0"/>
                    </a:p>
                  </a:txBody>
                  <a:tcPr/>
                </a:tc>
                <a:extLst>
                  <a:ext uri="{0D108BD9-81ED-4DB2-BD59-A6C34878D82A}">
                    <a16:rowId xmlns:a16="http://schemas.microsoft.com/office/drawing/2014/main" val="3506912583"/>
                  </a:ext>
                </a:extLst>
              </a:tr>
              <a:tr h="1345660">
                <a:tc gridSpan="2">
                  <a:txBody>
                    <a:bodyPr/>
                    <a:lstStyle/>
                    <a:p>
                      <a:r>
                        <a:rPr lang="en-CH" sz="2000" dirty="0"/>
                        <a:t>Hybrid </a:t>
                      </a:r>
                      <a:endParaRPr lang="it-IT" sz="2000" dirty="0"/>
                    </a:p>
                    <a:p>
                      <a:r>
                        <a:rPr lang="en-CH" sz="2000" dirty="0"/>
                        <a:t>(LTS</a:t>
                      </a:r>
                      <a:r>
                        <a:rPr lang="it-IT" sz="2000" dirty="0"/>
                        <a:t>  Nb</a:t>
                      </a:r>
                      <a:r>
                        <a:rPr lang="it-IT" sz="2000" baseline="-25000" dirty="0"/>
                        <a:t>3</a:t>
                      </a:r>
                      <a:r>
                        <a:rPr lang="it-IT" sz="2000" dirty="0"/>
                        <a:t>Sn</a:t>
                      </a:r>
                      <a:r>
                        <a:rPr lang="en-CH" sz="2000" dirty="0"/>
                        <a:t>) + (HTS</a:t>
                      </a:r>
                      <a:r>
                        <a:rPr lang="it-IT" sz="2000" dirty="0"/>
                        <a:t>)</a:t>
                      </a:r>
                      <a:endParaRPr lang="en-CH" sz="2000" dirty="0"/>
                    </a:p>
                  </a:txBody>
                  <a:tcPr/>
                </a:tc>
                <a:tc hMerge="1">
                  <a:txBody>
                    <a:bodyPr/>
                    <a:lstStyle/>
                    <a:p>
                      <a:endParaRPr lang="en-GB"/>
                    </a:p>
                  </a:txBody>
                  <a:tcPr/>
                </a:tc>
                <a:tc>
                  <a:txBody>
                    <a:bodyPr/>
                    <a:lstStyle/>
                    <a:p>
                      <a:pPr marL="342900" indent="-342900">
                        <a:buFont typeface="Arial" panose="020B0604020202020204" pitchFamily="34" charset="0"/>
                        <a:buChar char="•"/>
                      </a:pPr>
                      <a:r>
                        <a:rPr lang="it-IT" sz="2000" dirty="0">
                          <a:solidFill>
                            <a:schemeClr val="tx1"/>
                          </a:solidFill>
                        </a:rPr>
                        <a:t>Lower cost</a:t>
                      </a:r>
                    </a:p>
                    <a:p>
                      <a:pPr marL="342900" indent="-342900">
                        <a:buFont typeface="Arial" panose="020B0604020202020204" pitchFamily="34" charset="0"/>
                        <a:buChar char="•"/>
                      </a:pPr>
                      <a:r>
                        <a:rPr lang="it-IT" sz="2000" dirty="0">
                          <a:solidFill>
                            <a:schemeClr val="tx1"/>
                          </a:solidFill>
                        </a:rPr>
                        <a:t>Exploit </a:t>
                      </a:r>
                      <a:r>
                        <a:rPr lang="it-IT" sz="2000" dirty="0" err="1">
                          <a:solidFill>
                            <a:schemeClr val="tx1"/>
                          </a:solidFill>
                        </a:rPr>
                        <a:t>potential</a:t>
                      </a:r>
                      <a:r>
                        <a:rPr lang="it-IT" sz="2000" dirty="0">
                          <a:solidFill>
                            <a:schemeClr val="tx1"/>
                          </a:solidFill>
                        </a:rPr>
                        <a:t> of </a:t>
                      </a:r>
                      <a:r>
                        <a:rPr lang="it-IT" sz="2000" dirty="0" err="1">
                          <a:solidFill>
                            <a:schemeClr val="tx1"/>
                          </a:solidFill>
                        </a:rPr>
                        <a:t>both</a:t>
                      </a:r>
                      <a:r>
                        <a:rPr lang="it-IT" sz="2000" dirty="0">
                          <a:solidFill>
                            <a:schemeClr val="tx1"/>
                          </a:solidFill>
                        </a:rPr>
                        <a:t> </a:t>
                      </a:r>
                      <a:r>
                        <a:rPr lang="it-IT" sz="2000" dirty="0" err="1">
                          <a:solidFill>
                            <a:schemeClr val="tx1"/>
                          </a:solidFill>
                        </a:rPr>
                        <a:t>materials</a:t>
                      </a:r>
                      <a:endParaRPr lang="en-CH" sz="2000" dirty="0">
                        <a:solidFill>
                          <a:schemeClr val="tx1"/>
                        </a:solidFill>
                      </a:endParaRPr>
                    </a:p>
                  </a:txBody>
                  <a:tcPr/>
                </a:tc>
                <a:tc>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a:solidFill>
                            <a:schemeClr val="tx1"/>
                          </a:solidFill>
                        </a:rPr>
                        <a:t>Low </a:t>
                      </a:r>
                      <a:r>
                        <a:rPr lang="it-IT" sz="2000" dirty="0" err="1">
                          <a:solidFill>
                            <a:schemeClr val="tx1"/>
                          </a:solidFill>
                        </a:rPr>
                        <a:t>readiness</a:t>
                      </a:r>
                      <a:r>
                        <a:rPr lang="it-IT" sz="2000" dirty="0">
                          <a:solidFill>
                            <a:schemeClr val="tx1"/>
                          </a:solidFill>
                        </a:rPr>
                        <a:t> </a:t>
                      </a:r>
                      <a:r>
                        <a:rPr lang="it-IT" sz="2000" dirty="0" err="1">
                          <a:solidFill>
                            <a:schemeClr val="tx1"/>
                          </a:solidFill>
                        </a:rPr>
                        <a:t>level</a:t>
                      </a:r>
                      <a:r>
                        <a:rPr lang="it-IT" sz="2000" dirty="0">
                          <a:solidFill>
                            <a:schemeClr val="tx1"/>
                          </a:solidFill>
                        </a:rPr>
                        <a:t> for HTS </a:t>
                      </a:r>
                      <a:r>
                        <a:rPr lang="it-IT" sz="2000" dirty="0" err="1">
                          <a:solidFill>
                            <a:schemeClr val="tx1"/>
                          </a:solidFill>
                        </a:rPr>
                        <a:t>insert</a:t>
                      </a:r>
                      <a:r>
                        <a:rPr lang="it-IT" sz="2000" dirty="0">
                          <a:solidFill>
                            <a:schemeClr val="tx1"/>
                          </a:solidFill>
                        </a:rPr>
                        <a:t> (TRL 3/4)</a:t>
                      </a:r>
                    </a:p>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a:t>LTS/HTS joints and </a:t>
                      </a:r>
                      <a:r>
                        <a:rPr lang="it-IT" sz="2000" dirty="0" err="1"/>
                        <a:t>integration</a:t>
                      </a:r>
                      <a:r>
                        <a:rPr lang="it-IT" sz="2000" dirty="0"/>
                        <a:t> to be </a:t>
                      </a:r>
                      <a:r>
                        <a:rPr lang="it-IT" sz="2000" dirty="0" err="1"/>
                        <a:t>developed</a:t>
                      </a:r>
                      <a:r>
                        <a:rPr lang="it-IT" sz="2000" dirty="0"/>
                        <a:t> </a:t>
                      </a:r>
                    </a:p>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a:t>Temperature limited by LTS</a:t>
                      </a:r>
                    </a:p>
                  </a:txBody>
                  <a:tcPr/>
                </a:tc>
                <a:extLst>
                  <a:ext uri="{0D108BD9-81ED-4DB2-BD59-A6C34878D82A}">
                    <a16:rowId xmlns:a16="http://schemas.microsoft.com/office/drawing/2014/main" val="3062548269"/>
                  </a:ext>
                </a:extLst>
              </a:tr>
              <a:tr h="331540">
                <a:tc rowSpan="3">
                  <a:txBody>
                    <a:bodyPr/>
                    <a:lstStyle/>
                    <a:p>
                      <a:r>
                        <a:rPr lang="en-CH" sz="2000" dirty="0"/>
                        <a:t>All-SC (HTS)</a:t>
                      </a:r>
                      <a:endParaRPr lang="it-IT" sz="2000" dirty="0"/>
                    </a:p>
                  </a:txBody>
                  <a:tcPr/>
                </a:tc>
                <a:tc>
                  <a:txBody>
                    <a:bodyPr/>
                    <a:lstStyle/>
                    <a:p>
                      <a:pPr marL="0" indent="0">
                        <a:buFontTx/>
                        <a:buNone/>
                      </a:pPr>
                      <a:r>
                        <a:rPr lang="it-IT" sz="2000" dirty="0" err="1"/>
                        <a:t>Insulated</a:t>
                      </a:r>
                      <a:endParaRPr lang="it-IT" sz="2000" dirty="0"/>
                    </a:p>
                  </a:txBody>
                  <a:tcPr/>
                </a:tc>
                <a:tc rowSpan="3">
                  <a:txBody>
                    <a:bodyPr/>
                    <a:lstStyle/>
                    <a:p>
                      <a:pPr marL="342900" indent="-342900">
                        <a:buFont typeface="Arial" panose="020B0604020202020204" pitchFamily="34" charset="0"/>
                        <a:buChar char="•"/>
                      </a:pPr>
                      <a:r>
                        <a:rPr lang="en-CH" sz="2000" dirty="0"/>
                        <a:t>Most compact </a:t>
                      </a:r>
                      <a:r>
                        <a:rPr lang="it-IT" sz="2000" dirty="0" err="1"/>
                        <a:t>solution</a:t>
                      </a:r>
                      <a:endParaRPr lang="en-CH" sz="2000" dirty="0"/>
                    </a:p>
                    <a:p>
                      <a:pPr marL="342900" indent="-342900">
                        <a:buFont typeface="Arial" panose="020B0604020202020204" pitchFamily="34" charset="0"/>
                        <a:buChar char="•"/>
                      </a:pPr>
                      <a:r>
                        <a:rPr lang="en-CH" sz="2000" dirty="0"/>
                        <a:t>Allows operation at high temperature</a:t>
                      </a:r>
                      <a:endParaRPr lang="it-IT" sz="2000" dirty="0"/>
                    </a:p>
                    <a:p>
                      <a:pPr marL="342900" indent="-342900">
                        <a:buFont typeface="Arial" panose="020B0604020202020204" pitchFamily="34" charset="0"/>
                        <a:buChar char="•"/>
                      </a:pPr>
                      <a:r>
                        <a:rPr lang="it-IT" sz="2000" dirty="0"/>
                        <a:t>Profit from on-</a:t>
                      </a:r>
                      <a:r>
                        <a:rPr lang="it-IT" sz="2000" dirty="0" err="1"/>
                        <a:t>going</a:t>
                      </a:r>
                      <a:r>
                        <a:rPr lang="it-IT" sz="2000" dirty="0"/>
                        <a:t> R&amp;D activities on </a:t>
                      </a:r>
                      <a:r>
                        <a:rPr lang="it-IT" sz="2000" dirty="0" err="1"/>
                        <a:t>insulation</a:t>
                      </a:r>
                      <a:r>
                        <a:rPr lang="it-IT" sz="2000" dirty="0"/>
                        <a:t>/no-</a:t>
                      </a:r>
                      <a:r>
                        <a:rPr lang="it-IT" sz="2000" dirty="0" err="1"/>
                        <a:t>insulation</a:t>
                      </a:r>
                      <a:r>
                        <a:rPr lang="it-IT" sz="2000" dirty="0"/>
                        <a:t> </a:t>
                      </a:r>
                      <a:r>
                        <a:rPr lang="it-IT" sz="2000" dirty="0" err="1"/>
                        <a:t>windings</a:t>
                      </a:r>
                      <a:endParaRPr lang="en-CH" sz="2000" dirty="0"/>
                    </a:p>
                  </a:txBody>
                  <a:tcPr/>
                </a:tc>
                <a:tc rowSpan="3">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H" sz="2000" dirty="0"/>
                        <a:t>R&amp;D at low readiness (TRL 3/4)</a:t>
                      </a:r>
                    </a:p>
                    <a:p>
                      <a:pPr marL="285750" indent="-285750">
                        <a:buFont typeface="Arial" panose="020B0604020202020204" pitchFamily="34" charset="0"/>
                        <a:buChar char="•"/>
                      </a:pPr>
                      <a:r>
                        <a:rPr lang="it-IT" sz="2000" dirty="0"/>
                        <a:t>Quench </a:t>
                      </a:r>
                      <a:r>
                        <a:rPr lang="it-IT" sz="2000" dirty="0" err="1"/>
                        <a:t>protection</a:t>
                      </a:r>
                      <a:r>
                        <a:rPr lang="it-IT" sz="2000" dirty="0"/>
                        <a:t> to be </a:t>
                      </a:r>
                      <a:r>
                        <a:rPr lang="it-IT" sz="2000" dirty="0" err="1"/>
                        <a:t>demonstrated</a:t>
                      </a:r>
                      <a:endParaRPr lang="it-IT" sz="2000" dirty="0"/>
                    </a:p>
                    <a:p>
                      <a:pPr marL="285750" indent="-285750">
                        <a:buFont typeface="Arial" panose="020B0604020202020204" pitchFamily="34" charset="0"/>
                        <a:buChar char="•"/>
                      </a:pPr>
                      <a:r>
                        <a:rPr lang="it-IT" sz="2000" dirty="0"/>
                        <a:t>Field delay and field </a:t>
                      </a:r>
                      <a:r>
                        <a:rPr lang="it-IT" sz="2000" dirty="0" err="1"/>
                        <a:t>stability</a:t>
                      </a:r>
                      <a:r>
                        <a:rPr lang="it-IT" sz="2000" dirty="0"/>
                        <a:t> in case of NI </a:t>
                      </a:r>
                      <a:r>
                        <a:rPr lang="it-IT" sz="2000" dirty="0" err="1"/>
                        <a:t>winding</a:t>
                      </a:r>
                      <a:endParaRPr lang="en-CH" sz="2000" dirty="0"/>
                    </a:p>
                  </a:txBody>
                  <a:tcPr/>
                </a:tc>
                <a:extLst>
                  <a:ext uri="{0D108BD9-81ED-4DB2-BD59-A6C34878D82A}">
                    <a16:rowId xmlns:a16="http://schemas.microsoft.com/office/drawing/2014/main" val="3894564804"/>
                  </a:ext>
                </a:extLst>
              </a:tr>
              <a:tr h="583966">
                <a:tc vMerge="1">
                  <a:txBody>
                    <a:bodyPr/>
                    <a:lstStyle/>
                    <a:p>
                      <a:endParaRPr lang="en-GB"/>
                    </a:p>
                  </a:txBody>
                  <a:tcPr/>
                </a:tc>
                <a:tc>
                  <a:txBody>
                    <a:bodyPr/>
                    <a:lstStyle/>
                    <a:p>
                      <a:pPr marL="0" indent="0">
                        <a:buFontTx/>
                        <a:buNone/>
                      </a:pPr>
                      <a:r>
                        <a:rPr lang="it-IT" sz="2000" dirty="0" err="1"/>
                        <a:t>Controlled</a:t>
                      </a:r>
                      <a:r>
                        <a:rPr lang="it-IT" sz="2000" dirty="0"/>
                        <a:t> </a:t>
                      </a:r>
                      <a:r>
                        <a:rPr lang="it-IT" sz="2000" dirty="0" err="1"/>
                        <a:t>Insulated</a:t>
                      </a:r>
                      <a:endParaRPr lang="it-IT" sz="2000" dirty="0"/>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2131728"/>
                  </a:ext>
                </a:extLst>
              </a:tr>
              <a:tr h="583966">
                <a:tc vMerge="1">
                  <a:txBody>
                    <a:bodyPr/>
                    <a:lstStyle/>
                    <a:p>
                      <a:endParaRPr lang="en-GB"/>
                    </a:p>
                  </a:txBody>
                  <a:tcPr/>
                </a:tc>
                <a:tc>
                  <a:txBody>
                    <a:bodyPr/>
                    <a:lstStyle/>
                    <a:p>
                      <a:pPr marL="0" indent="0">
                        <a:buFontTx/>
                        <a:buNone/>
                      </a:pPr>
                      <a:r>
                        <a:rPr lang="it-IT" sz="2000" dirty="0"/>
                        <a:t>Non </a:t>
                      </a:r>
                      <a:r>
                        <a:rPr lang="it-IT" sz="2000" dirty="0" err="1"/>
                        <a:t>Insulated</a:t>
                      </a:r>
                      <a:endParaRPr lang="it-IT" sz="2000" dirty="0"/>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576645802"/>
                  </a:ext>
                </a:extLst>
              </a:tr>
            </a:tbl>
          </a:graphicData>
        </a:graphic>
      </p:graphicFrame>
      <p:sp>
        <p:nvSpPr>
          <p:cNvPr id="2" name="Date Placeholder 1">
            <a:extLst>
              <a:ext uri="{FF2B5EF4-FFF2-40B4-BE49-F238E27FC236}">
                <a16:creationId xmlns:a16="http://schemas.microsoft.com/office/drawing/2014/main" id="{A6127B16-95D7-1391-C826-207142518D7C}"/>
              </a:ext>
            </a:extLst>
          </p:cNvPr>
          <p:cNvSpPr>
            <a:spLocks noGrp="1"/>
          </p:cNvSpPr>
          <p:nvPr>
            <p:ph type="dt" sz="half" idx="10"/>
          </p:nvPr>
        </p:nvSpPr>
        <p:spPr/>
        <p:txBody>
          <a:bodyPr/>
          <a:lstStyle/>
          <a:p>
            <a:r>
              <a:rPr lang="en-US"/>
              <a:t>7/19/23</a:t>
            </a:r>
            <a:endParaRPr lang="en-GB" dirty="0"/>
          </a:p>
        </p:txBody>
      </p:sp>
    </p:spTree>
    <p:extLst>
      <p:ext uri="{BB962C8B-B14F-4D97-AF65-F5344CB8AC3E}">
        <p14:creationId xmlns:p14="http://schemas.microsoft.com/office/powerpoint/2010/main" val="2367223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A5BE63F9-252A-4529-8526-56B37C5F5069}"/>
              </a:ext>
            </a:extLst>
          </p:cNvPr>
          <p:cNvSpPr>
            <a:spLocks noGrp="1"/>
          </p:cNvSpPr>
          <p:nvPr>
            <p:ph type="title"/>
          </p:nvPr>
        </p:nvSpPr>
        <p:spPr/>
        <p:txBody>
          <a:bodyPr>
            <a:noAutofit/>
          </a:bodyPr>
          <a:lstStyle/>
          <a:p>
            <a:r>
              <a:rPr lang="en-GB" sz="4000" dirty="0">
                <a:latin typeface="Calibri" panose="020F0502020204030204" pitchFamily="34" charset="0"/>
                <a:cs typeface="Calibri" panose="020F0502020204030204" pitchFamily="34" charset="0"/>
              </a:rPr>
              <a:t>Design Options (1/2)</a:t>
            </a:r>
          </a:p>
        </p:txBody>
      </p:sp>
      <p:sp>
        <p:nvSpPr>
          <p:cNvPr id="6" name="Date Placeholder 5">
            <a:extLst>
              <a:ext uri="{FF2B5EF4-FFF2-40B4-BE49-F238E27FC236}">
                <a16:creationId xmlns:a16="http://schemas.microsoft.com/office/drawing/2014/main" id="{DAAF794F-040D-37F1-CC71-F45C6A914D04}"/>
              </a:ext>
            </a:extLst>
          </p:cNvPr>
          <p:cNvSpPr>
            <a:spLocks noGrp="1"/>
          </p:cNvSpPr>
          <p:nvPr>
            <p:ph type="dt" sz="half" idx="2"/>
          </p:nvPr>
        </p:nvSpPr>
        <p:spPr/>
        <p:txBody>
          <a:bodyPr/>
          <a:lstStyle/>
          <a:p>
            <a:r>
              <a:rPr lang="en-US"/>
              <a:t>7/19/23</a:t>
            </a:r>
            <a:endParaRPr lang="en-GB" dirty="0"/>
          </a:p>
        </p:txBody>
      </p:sp>
      <p:sp>
        <p:nvSpPr>
          <p:cNvPr id="8" name="Segnaposto piè di pagina 7">
            <a:extLst>
              <a:ext uri="{FF2B5EF4-FFF2-40B4-BE49-F238E27FC236}">
                <a16:creationId xmlns:a16="http://schemas.microsoft.com/office/drawing/2014/main" id="{84466547-D065-06DB-6435-051DE69A8C74}"/>
              </a:ext>
            </a:extLst>
          </p:cNvPr>
          <p:cNvSpPr>
            <a:spLocks noGrp="1"/>
          </p:cNvSpPr>
          <p:nvPr>
            <p:ph type="ftr" sz="quarter" idx="3"/>
          </p:nvPr>
        </p:nvSpPr>
        <p:spPr/>
        <p:txBody>
          <a:bodyPr/>
          <a:lstStyle/>
          <a:p>
            <a:r>
              <a:rPr lang="en-GB"/>
              <a:t>S. Gourlay IMCC Summary - MDP General Meeting</a:t>
            </a:r>
            <a:endParaRPr lang="en-GB" dirty="0"/>
          </a:p>
        </p:txBody>
      </p:sp>
      <p:sp>
        <p:nvSpPr>
          <p:cNvPr id="14" name="Segnaposto numero diapositiva 13">
            <a:extLst>
              <a:ext uri="{FF2B5EF4-FFF2-40B4-BE49-F238E27FC236}">
                <a16:creationId xmlns:a16="http://schemas.microsoft.com/office/drawing/2014/main" id="{69D6A274-F86A-42A9-863E-8A74D3D7CB25}"/>
              </a:ext>
            </a:extLst>
          </p:cNvPr>
          <p:cNvSpPr>
            <a:spLocks noGrp="1"/>
          </p:cNvSpPr>
          <p:nvPr>
            <p:ph type="sldNum" sz="quarter" idx="4"/>
          </p:nvPr>
        </p:nvSpPr>
        <p:spPr/>
        <p:txBody>
          <a:bodyPr/>
          <a:lstStyle/>
          <a:p>
            <a:fld id="{A16AB2F8-5338-F742-A59E-35F5B82165E6}" type="slidenum">
              <a:rPr lang="en-GB" smtClean="0"/>
              <a:pPr/>
              <a:t>42</a:t>
            </a:fld>
            <a:endParaRPr lang="en-GB" dirty="0"/>
          </a:p>
        </p:txBody>
      </p:sp>
      <p:grpSp>
        <p:nvGrpSpPr>
          <p:cNvPr id="7" name="Group 6">
            <a:extLst>
              <a:ext uri="{FF2B5EF4-FFF2-40B4-BE49-F238E27FC236}">
                <a16:creationId xmlns:a16="http://schemas.microsoft.com/office/drawing/2014/main" id="{2135836F-0E53-CDCB-0063-34FF07943FAB}"/>
              </a:ext>
            </a:extLst>
          </p:cNvPr>
          <p:cNvGrpSpPr/>
          <p:nvPr/>
        </p:nvGrpSpPr>
        <p:grpSpPr>
          <a:xfrm>
            <a:off x="1180617" y="1165862"/>
            <a:ext cx="1937181" cy="4959282"/>
            <a:chOff x="584617" y="686651"/>
            <a:chExt cx="2394286" cy="6078282"/>
          </a:xfrm>
        </p:grpSpPr>
        <p:pic>
          <p:nvPicPr>
            <p:cNvPr id="3" name="Immagine 2">
              <a:extLst>
                <a:ext uri="{FF2B5EF4-FFF2-40B4-BE49-F238E27FC236}">
                  <a16:creationId xmlns:a16="http://schemas.microsoft.com/office/drawing/2014/main" id="{40499B08-DB1C-A67D-CAF7-10B5941A5245}"/>
                </a:ext>
              </a:extLst>
            </p:cNvPr>
            <p:cNvPicPr>
              <a:picLocks noChangeAspect="1"/>
            </p:cNvPicPr>
            <p:nvPr/>
          </p:nvPicPr>
          <p:blipFill rotWithShape="1">
            <a:blip r:embed="rId2"/>
            <a:srcRect l="2534" r="46199" b="52731"/>
            <a:stretch/>
          </p:blipFill>
          <p:spPr>
            <a:xfrm>
              <a:off x="584617" y="686651"/>
              <a:ext cx="2394286" cy="2348670"/>
            </a:xfrm>
            <a:prstGeom prst="rect">
              <a:avLst/>
            </a:prstGeom>
          </p:spPr>
        </p:pic>
        <p:pic>
          <p:nvPicPr>
            <p:cNvPr id="2" name="Immagine 1">
              <a:extLst>
                <a:ext uri="{FF2B5EF4-FFF2-40B4-BE49-F238E27FC236}">
                  <a16:creationId xmlns:a16="http://schemas.microsoft.com/office/drawing/2014/main" id="{5C67CCAF-E92E-A148-F713-90D3E395E9EF}"/>
                </a:ext>
              </a:extLst>
            </p:cNvPr>
            <p:cNvPicPr>
              <a:picLocks noChangeAspect="1"/>
            </p:cNvPicPr>
            <p:nvPr/>
          </p:nvPicPr>
          <p:blipFill rotWithShape="1">
            <a:blip r:embed="rId2"/>
            <a:srcRect l="53643" t="636" r="1267" b="53798"/>
            <a:stretch/>
          </p:blipFill>
          <p:spPr>
            <a:xfrm>
              <a:off x="729436" y="2600333"/>
              <a:ext cx="2106000" cy="2264262"/>
            </a:xfrm>
            <a:prstGeom prst="rect">
              <a:avLst/>
            </a:prstGeom>
          </p:spPr>
        </p:pic>
        <p:pic>
          <p:nvPicPr>
            <p:cNvPr id="5" name="Immagine 4">
              <a:extLst>
                <a:ext uri="{FF2B5EF4-FFF2-40B4-BE49-F238E27FC236}">
                  <a16:creationId xmlns:a16="http://schemas.microsoft.com/office/drawing/2014/main" id="{9BE0EC05-8243-2A25-31D4-08034A243AA0}"/>
                </a:ext>
              </a:extLst>
            </p:cNvPr>
            <p:cNvPicPr>
              <a:picLocks noChangeAspect="1"/>
            </p:cNvPicPr>
            <p:nvPr/>
          </p:nvPicPr>
          <p:blipFill rotWithShape="1">
            <a:blip r:embed="rId2"/>
            <a:srcRect l="2534" t="46739" r="46199"/>
            <a:stretch/>
          </p:blipFill>
          <p:spPr>
            <a:xfrm>
              <a:off x="729436" y="4438685"/>
              <a:ext cx="2104648" cy="2326248"/>
            </a:xfrm>
            <a:prstGeom prst="rect">
              <a:avLst/>
            </a:prstGeom>
          </p:spPr>
        </p:pic>
      </p:grpSp>
      <p:graphicFrame>
        <p:nvGraphicFramePr>
          <p:cNvPr id="4" name="Table 9">
            <a:extLst>
              <a:ext uri="{FF2B5EF4-FFF2-40B4-BE49-F238E27FC236}">
                <a16:creationId xmlns:a16="http://schemas.microsoft.com/office/drawing/2014/main" id="{6F0A7702-16AB-DC64-A42B-1352C0AE1B20}"/>
              </a:ext>
            </a:extLst>
          </p:cNvPr>
          <p:cNvGraphicFramePr>
            <a:graphicFrameLocks/>
          </p:cNvGraphicFramePr>
          <p:nvPr>
            <p:extLst>
              <p:ext uri="{D42A27DB-BD31-4B8C-83A1-F6EECF244321}">
                <p14:modId xmlns:p14="http://schemas.microsoft.com/office/powerpoint/2010/main" val="601789166"/>
              </p:ext>
            </p:extLst>
          </p:nvPr>
        </p:nvGraphicFramePr>
        <p:xfrm>
          <a:off x="3530278" y="1026113"/>
          <a:ext cx="8001734" cy="4785360"/>
        </p:xfrm>
        <a:graphic>
          <a:graphicData uri="http://schemas.openxmlformats.org/drawingml/2006/table">
            <a:tbl>
              <a:tblPr firstRow="1" bandRow="1">
                <a:tableStyleId>{5C22544A-7EE6-4342-B048-85BDC9FD1C3A}</a:tableStyleId>
              </a:tblPr>
              <a:tblGrid>
                <a:gridCol w="1683954">
                  <a:extLst>
                    <a:ext uri="{9D8B030D-6E8A-4147-A177-3AD203B41FA5}">
                      <a16:colId xmlns:a16="http://schemas.microsoft.com/office/drawing/2014/main" val="1780479763"/>
                    </a:ext>
                  </a:extLst>
                </a:gridCol>
                <a:gridCol w="3509044">
                  <a:extLst>
                    <a:ext uri="{9D8B030D-6E8A-4147-A177-3AD203B41FA5}">
                      <a16:colId xmlns:a16="http://schemas.microsoft.com/office/drawing/2014/main" val="469322868"/>
                    </a:ext>
                  </a:extLst>
                </a:gridCol>
                <a:gridCol w="2808736">
                  <a:extLst>
                    <a:ext uri="{9D8B030D-6E8A-4147-A177-3AD203B41FA5}">
                      <a16:colId xmlns:a16="http://schemas.microsoft.com/office/drawing/2014/main" val="1029315819"/>
                    </a:ext>
                  </a:extLst>
                </a:gridCol>
              </a:tblGrid>
              <a:tr h="329838">
                <a:tc>
                  <a:txBody>
                    <a:bodyPr/>
                    <a:lstStyle/>
                    <a:p>
                      <a:r>
                        <a:rPr lang="en-CH" sz="2000" dirty="0"/>
                        <a:t>Technology</a:t>
                      </a:r>
                    </a:p>
                  </a:txBody>
                  <a:tcPr/>
                </a:tc>
                <a:tc>
                  <a:txBody>
                    <a:bodyPr/>
                    <a:lstStyle/>
                    <a:p>
                      <a:r>
                        <a:rPr lang="en-CH" sz="2000" dirty="0"/>
                        <a:t>Pro’s</a:t>
                      </a:r>
                    </a:p>
                  </a:txBody>
                  <a:tcPr/>
                </a:tc>
                <a:tc>
                  <a:txBody>
                    <a:bodyPr/>
                    <a:lstStyle/>
                    <a:p>
                      <a:r>
                        <a:rPr lang="en-CH" sz="2000" dirty="0"/>
                        <a:t>Con’s</a:t>
                      </a:r>
                    </a:p>
                  </a:txBody>
                  <a:tcPr/>
                </a:tc>
                <a:extLst>
                  <a:ext uri="{0D108BD9-81ED-4DB2-BD59-A6C34878D82A}">
                    <a16:rowId xmlns:a16="http://schemas.microsoft.com/office/drawing/2014/main" val="2792067444"/>
                  </a:ext>
                </a:extLst>
              </a:tr>
              <a:tr h="1091003">
                <a:tc>
                  <a:txBody>
                    <a:bodyPr/>
                    <a:lstStyle/>
                    <a:p>
                      <a:pPr algn="ctr"/>
                      <a:r>
                        <a:rPr lang="it-IT" sz="1800" dirty="0"/>
                        <a:t>Cos-theta Design</a:t>
                      </a:r>
                      <a:endParaRPr lang="en-CH" sz="1800" dirty="0"/>
                    </a:p>
                  </a:txBody>
                  <a:tcPr anchor="ctr"/>
                </a:tc>
                <a:tc>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Well known design</a:t>
                      </a:r>
                      <a:endParaRPr lang="en-CH" sz="1800" dirty="0"/>
                    </a:p>
                    <a:p>
                      <a:pPr marL="285750" indent="-285750" algn="l">
                        <a:buFont typeface="Arial" panose="020B0604020202020204" pitchFamily="34" charset="0"/>
                        <a:buChar char="•"/>
                      </a:pPr>
                      <a:r>
                        <a:rPr lang="en-GB" sz="1800" dirty="0"/>
                        <a:t>Wound around a cylindrical mandrel, end shape already suitable for beam tube insertion</a:t>
                      </a:r>
                      <a:endParaRPr lang="en-CH" sz="1800" dirty="0"/>
                    </a:p>
                  </a:txBody>
                  <a:tcPr anchor="ctr"/>
                </a:tc>
                <a:tc>
                  <a:txBody>
                    <a:bodyPr/>
                    <a:lstStyle/>
                    <a:p>
                      <a:pPr marL="285750" indent="-285750" algn="l">
                        <a:buFont typeface="Arial" panose="020B0604020202020204" pitchFamily="34" charset="0"/>
                        <a:buChar char="•"/>
                      </a:pPr>
                      <a:r>
                        <a:rPr lang="en-GB" sz="1800" dirty="0"/>
                        <a:t>Mechanical structure can be complex </a:t>
                      </a:r>
                    </a:p>
                    <a:p>
                      <a:pPr marL="285750" indent="-285750" algn="l">
                        <a:buFont typeface="Arial" panose="020B0604020202020204" pitchFamily="34" charset="0"/>
                        <a:buChar char="•"/>
                      </a:pPr>
                      <a:r>
                        <a:rPr lang="it-IT" sz="1800" dirty="0"/>
                        <a:t>Not </a:t>
                      </a:r>
                      <a:r>
                        <a:rPr lang="it-IT" sz="1800" dirty="0" err="1"/>
                        <a:t>most</a:t>
                      </a:r>
                      <a:r>
                        <a:rPr lang="it-IT" sz="1800" dirty="0"/>
                        <a:t> easy </a:t>
                      </a:r>
                      <a:r>
                        <a:rPr lang="it-IT" sz="1800" dirty="0" err="1"/>
                        <a:t>winding</a:t>
                      </a:r>
                      <a:r>
                        <a:rPr lang="it-IT" sz="1800" dirty="0"/>
                        <a:t> </a:t>
                      </a:r>
                      <a:r>
                        <a:rPr lang="it-IT" sz="1800" dirty="0" err="1"/>
                        <a:t>geometry</a:t>
                      </a:r>
                      <a:r>
                        <a:rPr lang="it-IT" sz="1800" dirty="0"/>
                        <a:t> for HTS tapes</a:t>
                      </a:r>
                      <a:endParaRPr lang="en-CH" sz="1800" dirty="0"/>
                    </a:p>
                  </a:txBody>
                  <a:tcPr anchor="ctr"/>
                </a:tc>
                <a:extLst>
                  <a:ext uri="{0D108BD9-81ED-4DB2-BD59-A6C34878D82A}">
                    <a16:rowId xmlns:a16="http://schemas.microsoft.com/office/drawing/2014/main" val="4121233567"/>
                  </a:ext>
                </a:extLst>
              </a:tr>
              <a:tr h="1091003">
                <a:tc>
                  <a:txBody>
                    <a:bodyPr/>
                    <a:lstStyle/>
                    <a:p>
                      <a:pPr algn="ctr"/>
                      <a:r>
                        <a:rPr lang="it-IT" sz="1800" dirty="0"/>
                        <a:t>Block Coil Design</a:t>
                      </a:r>
                      <a:endParaRPr lang="en-CH" sz="1800" dirty="0"/>
                    </a:p>
                  </a:txBody>
                  <a:tcPr anchor="ctr"/>
                </a:tc>
                <a:tc>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Known design</a:t>
                      </a:r>
                      <a:r>
                        <a:rPr lang="en-CH" sz="1800" dirty="0"/>
                        <a:t> principles</a:t>
                      </a:r>
                    </a:p>
                    <a:p>
                      <a:pPr marL="285750" indent="-285750" algn="l">
                        <a:buFont typeface="Arial" panose="020B0604020202020204" pitchFamily="34" charset="0"/>
                        <a:buChar char="•"/>
                      </a:pPr>
                      <a:r>
                        <a:rPr lang="en-GB" sz="1800" dirty="0"/>
                        <a:t>Mechanical structure simplify stress management</a:t>
                      </a:r>
                    </a:p>
                    <a:p>
                      <a:pPr marL="285750" indent="-285750" algn="l">
                        <a:buFont typeface="Arial" panose="020B0604020202020204" pitchFamily="34" charset="0"/>
                        <a:buChar char="•"/>
                      </a:pPr>
                      <a:r>
                        <a:rPr lang="en-GB" sz="1800" dirty="0"/>
                        <a:t>Easier geometry for HTS-tapes</a:t>
                      </a:r>
                      <a:endParaRPr lang="en-CH" sz="1800" dirty="0"/>
                    </a:p>
                  </a:txBody>
                  <a:tcPr anchor="ctr"/>
                </a:tc>
                <a:tc>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Difficult stress management on coil ends </a:t>
                      </a:r>
                    </a:p>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Higher ratio conductor length/produced field</a:t>
                      </a:r>
                      <a:endParaRPr lang="en-CH" sz="1800" dirty="0"/>
                    </a:p>
                  </a:txBody>
                  <a:tcPr anchor="ctr"/>
                </a:tc>
                <a:extLst>
                  <a:ext uri="{0D108BD9-81ED-4DB2-BD59-A6C34878D82A}">
                    <a16:rowId xmlns:a16="http://schemas.microsoft.com/office/drawing/2014/main" val="3062548269"/>
                  </a:ext>
                </a:extLst>
              </a:tr>
              <a:tr h="1344724">
                <a:tc>
                  <a:txBody>
                    <a:bodyPr/>
                    <a:lstStyle/>
                    <a:p>
                      <a:pPr algn="ctr"/>
                      <a:r>
                        <a:rPr lang="it-IT" sz="1800" dirty="0" err="1"/>
                        <a:t>Canted</a:t>
                      </a:r>
                      <a:r>
                        <a:rPr lang="it-IT" sz="1800" dirty="0"/>
                        <a:t> Cos-theta Design</a:t>
                      </a:r>
                      <a:endParaRPr lang="en-CH" sz="1800" dirty="0"/>
                    </a:p>
                  </a:txBody>
                  <a:tcPr anchor="ctr"/>
                </a:tc>
                <a:tc>
                  <a:txBody>
                    <a:bodyPr/>
                    <a:lstStyle/>
                    <a:p>
                      <a:pPr marL="285750" indent="-285750" algn="l">
                        <a:buFont typeface="Arial" panose="020B0604020202020204" pitchFamily="34" charset="0"/>
                        <a:buChar char="•"/>
                      </a:pPr>
                      <a:r>
                        <a:rPr lang="en-GB" sz="1800" dirty="0"/>
                        <a:t>Intrinsic stress management</a:t>
                      </a:r>
                    </a:p>
                    <a:p>
                      <a:pPr marL="285750" indent="-285750" algn="l">
                        <a:buFont typeface="Arial" panose="020B0604020202020204" pitchFamily="34" charset="0"/>
                        <a:buChar char="•"/>
                      </a:pPr>
                      <a:r>
                        <a:rPr lang="en-GB" sz="1800" dirty="0"/>
                        <a:t>Low number of parts and tools</a:t>
                      </a:r>
                    </a:p>
                    <a:p>
                      <a:pPr marL="285750" indent="-285750" algn="l">
                        <a:buFont typeface="Arial" panose="020B0604020202020204" pitchFamily="34" charset="0"/>
                        <a:buChar char="•"/>
                      </a:pPr>
                      <a:r>
                        <a:rPr lang="it-IT" sz="1800" dirty="0"/>
                        <a:t>Easy </a:t>
                      </a:r>
                      <a:r>
                        <a:rPr lang="it-IT" sz="1800" dirty="0" err="1"/>
                        <a:t>winding</a:t>
                      </a:r>
                      <a:r>
                        <a:rPr lang="it-IT" sz="1800" dirty="0"/>
                        <a:t> procedure</a:t>
                      </a:r>
                      <a:endParaRPr lang="en-CH" sz="1800" dirty="0"/>
                    </a:p>
                  </a:txBody>
                  <a:tcPr anchor="ctr"/>
                </a:tc>
                <a:tc>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Requires more cable than the other layouts </a:t>
                      </a:r>
                    </a:p>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Quench protection more difficult</a:t>
                      </a:r>
                    </a:p>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R&amp;D needed</a:t>
                      </a:r>
                      <a:endParaRPr lang="en-CH" sz="1800" dirty="0"/>
                    </a:p>
                  </a:txBody>
                  <a:tcPr anchor="ctr"/>
                </a:tc>
                <a:extLst>
                  <a:ext uri="{0D108BD9-81ED-4DB2-BD59-A6C34878D82A}">
                    <a16:rowId xmlns:a16="http://schemas.microsoft.com/office/drawing/2014/main" val="3894564804"/>
                  </a:ext>
                </a:extLst>
              </a:tr>
            </a:tbl>
          </a:graphicData>
        </a:graphic>
      </p:graphicFrame>
    </p:spTree>
    <p:extLst>
      <p:ext uri="{BB962C8B-B14F-4D97-AF65-F5344CB8AC3E}">
        <p14:creationId xmlns:p14="http://schemas.microsoft.com/office/powerpoint/2010/main" val="375005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A5BE63F9-252A-4529-8526-56B37C5F5069}"/>
              </a:ext>
            </a:extLst>
          </p:cNvPr>
          <p:cNvSpPr>
            <a:spLocks noGrp="1"/>
          </p:cNvSpPr>
          <p:nvPr>
            <p:ph type="title"/>
          </p:nvPr>
        </p:nvSpPr>
        <p:spPr/>
        <p:txBody>
          <a:bodyPr>
            <a:noAutofit/>
          </a:bodyPr>
          <a:lstStyle/>
          <a:p>
            <a:r>
              <a:rPr lang="en-GB" sz="4000" dirty="0">
                <a:latin typeface="Calibri" panose="020F0502020204030204" pitchFamily="34" charset="0"/>
                <a:cs typeface="Calibri" panose="020F0502020204030204" pitchFamily="34" charset="0"/>
              </a:rPr>
              <a:t>Design Options (2/2) Combined function</a:t>
            </a:r>
          </a:p>
        </p:txBody>
      </p:sp>
      <p:sp>
        <p:nvSpPr>
          <p:cNvPr id="9" name="Date Placeholder 8">
            <a:extLst>
              <a:ext uri="{FF2B5EF4-FFF2-40B4-BE49-F238E27FC236}">
                <a16:creationId xmlns:a16="http://schemas.microsoft.com/office/drawing/2014/main" id="{A42FE3F6-AA0D-24B4-76F9-D53F5899546C}"/>
              </a:ext>
            </a:extLst>
          </p:cNvPr>
          <p:cNvSpPr>
            <a:spLocks noGrp="1"/>
          </p:cNvSpPr>
          <p:nvPr>
            <p:ph type="dt" sz="half" idx="2"/>
          </p:nvPr>
        </p:nvSpPr>
        <p:spPr/>
        <p:txBody>
          <a:bodyPr/>
          <a:lstStyle/>
          <a:p>
            <a:r>
              <a:rPr lang="en-US"/>
              <a:t>7/19/23</a:t>
            </a:r>
            <a:endParaRPr lang="en-GB" dirty="0"/>
          </a:p>
        </p:txBody>
      </p:sp>
      <p:sp>
        <p:nvSpPr>
          <p:cNvPr id="8" name="Segnaposto piè di pagina 7">
            <a:extLst>
              <a:ext uri="{FF2B5EF4-FFF2-40B4-BE49-F238E27FC236}">
                <a16:creationId xmlns:a16="http://schemas.microsoft.com/office/drawing/2014/main" id="{84466547-D065-06DB-6435-051DE69A8C74}"/>
              </a:ext>
            </a:extLst>
          </p:cNvPr>
          <p:cNvSpPr>
            <a:spLocks noGrp="1"/>
          </p:cNvSpPr>
          <p:nvPr>
            <p:ph type="ftr" sz="quarter" idx="3"/>
          </p:nvPr>
        </p:nvSpPr>
        <p:spPr/>
        <p:txBody>
          <a:bodyPr/>
          <a:lstStyle/>
          <a:p>
            <a:r>
              <a:rPr lang="en-GB"/>
              <a:t>S. Gourlay IMCC Summary - MDP General Meeting</a:t>
            </a:r>
            <a:endParaRPr lang="en-GB" dirty="0"/>
          </a:p>
        </p:txBody>
      </p:sp>
      <p:sp>
        <p:nvSpPr>
          <p:cNvPr id="14" name="Segnaposto numero diapositiva 13">
            <a:extLst>
              <a:ext uri="{FF2B5EF4-FFF2-40B4-BE49-F238E27FC236}">
                <a16:creationId xmlns:a16="http://schemas.microsoft.com/office/drawing/2014/main" id="{69D6A274-F86A-42A9-863E-8A74D3D7CB25}"/>
              </a:ext>
            </a:extLst>
          </p:cNvPr>
          <p:cNvSpPr>
            <a:spLocks noGrp="1"/>
          </p:cNvSpPr>
          <p:nvPr>
            <p:ph type="sldNum" sz="quarter" idx="4"/>
          </p:nvPr>
        </p:nvSpPr>
        <p:spPr/>
        <p:txBody>
          <a:bodyPr/>
          <a:lstStyle/>
          <a:p>
            <a:fld id="{A16AB2F8-5338-F742-A59E-35F5B82165E6}" type="slidenum">
              <a:rPr lang="en-GB" smtClean="0"/>
              <a:pPr/>
              <a:t>43</a:t>
            </a:fld>
            <a:endParaRPr lang="en-GB" dirty="0"/>
          </a:p>
        </p:txBody>
      </p:sp>
      <p:graphicFrame>
        <p:nvGraphicFramePr>
          <p:cNvPr id="4" name="Table 9">
            <a:extLst>
              <a:ext uri="{FF2B5EF4-FFF2-40B4-BE49-F238E27FC236}">
                <a16:creationId xmlns:a16="http://schemas.microsoft.com/office/drawing/2014/main" id="{6F0A7702-16AB-DC64-A42B-1352C0AE1B20}"/>
              </a:ext>
            </a:extLst>
          </p:cNvPr>
          <p:cNvGraphicFramePr>
            <a:graphicFrameLocks/>
          </p:cNvGraphicFramePr>
          <p:nvPr>
            <p:extLst>
              <p:ext uri="{D42A27DB-BD31-4B8C-83A1-F6EECF244321}">
                <p14:modId xmlns:p14="http://schemas.microsoft.com/office/powerpoint/2010/main" val="1265160297"/>
              </p:ext>
            </p:extLst>
          </p:nvPr>
        </p:nvGraphicFramePr>
        <p:xfrm>
          <a:off x="3998369" y="2126173"/>
          <a:ext cx="8040935" cy="2749710"/>
        </p:xfrm>
        <a:graphic>
          <a:graphicData uri="http://schemas.openxmlformats.org/drawingml/2006/table">
            <a:tbl>
              <a:tblPr firstRow="1" bandRow="1">
                <a:tableStyleId>{5C22544A-7EE6-4342-B048-85BDC9FD1C3A}</a:tableStyleId>
              </a:tblPr>
              <a:tblGrid>
                <a:gridCol w="1620287">
                  <a:extLst>
                    <a:ext uri="{9D8B030D-6E8A-4147-A177-3AD203B41FA5}">
                      <a16:colId xmlns:a16="http://schemas.microsoft.com/office/drawing/2014/main" val="1780479763"/>
                    </a:ext>
                  </a:extLst>
                </a:gridCol>
                <a:gridCol w="3321553">
                  <a:extLst>
                    <a:ext uri="{9D8B030D-6E8A-4147-A177-3AD203B41FA5}">
                      <a16:colId xmlns:a16="http://schemas.microsoft.com/office/drawing/2014/main" val="469322868"/>
                    </a:ext>
                  </a:extLst>
                </a:gridCol>
                <a:gridCol w="3099095">
                  <a:extLst>
                    <a:ext uri="{9D8B030D-6E8A-4147-A177-3AD203B41FA5}">
                      <a16:colId xmlns:a16="http://schemas.microsoft.com/office/drawing/2014/main" val="1029315819"/>
                    </a:ext>
                  </a:extLst>
                </a:gridCol>
              </a:tblGrid>
              <a:tr h="362072">
                <a:tc>
                  <a:txBody>
                    <a:bodyPr/>
                    <a:lstStyle/>
                    <a:p>
                      <a:pPr algn="ctr"/>
                      <a:r>
                        <a:rPr lang="en-CH" sz="2000" dirty="0"/>
                        <a:t>Technology</a:t>
                      </a:r>
                    </a:p>
                  </a:txBody>
                  <a:tcPr/>
                </a:tc>
                <a:tc>
                  <a:txBody>
                    <a:bodyPr/>
                    <a:lstStyle/>
                    <a:p>
                      <a:pPr algn="ctr"/>
                      <a:r>
                        <a:rPr lang="en-CH" sz="2000" dirty="0"/>
                        <a:t>Pro’s</a:t>
                      </a:r>
                    </a:p>
                  </a:txBody>
                  <a:tcPr/>
                </a:tc>
                <a:tc>
                  <a:txBody>
                    <a:bodyPr/>
                    <a:lstStyle/>
                    <a:p>
                      <a:pPr algn="ctr"/>
                      <a:r>
                        <a:rPr lang="en-CH" sz="2000" dirty="0"/>
                        <a:t>Con’s</a:t>
                      </a:r>
                    </a:p>
                  </a:txBody>
                  <a:tcPr/>
                </a:tc>
                <a:extLst>
                  <a:ext uri="{0D108BD9-81ED-4DB2-BD59-A6C34878D82A}">
                    <a16:rowId xmlns:a16="http://schemas.microsoft.com/office/drawing/2014/main" val="2792067444"/>
                  </a:ext>
                </a:extLst>
              </a:tr>
              <a:tr h="1176735">
                <a:tc>
                  <a:txBody>
                    <a:bodyPr/>
                    <a:lstStyle/>
                    <a:p>
                      <a:pPr algn="ctr"/>
                      <a:r>
                        <a:rPr lang="it-IT" sz="1400" dirty="0"/>
                        <a:t>NESTED </a:t>
                      </a:r>
                      <a:r>
                        <a:rPr lang="it-IT" sz="1400" dirty="0" err="1"/>
                        <a:t>Configuration</a:t>
                      </a:r>
                      <a:endParaRPr lang="en-CH" sz="1400" dirty="0"/>
                    </a:p>
                  </a:txBody>
                  <a:tcPr anchor="ctr"/>
                </a:tc>
                <a:tc>
                  <a:txBody>
                    <a:bodyPr/>
                    <a:lstStyle/>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Separate Powering Dipole/Quadrupole</a:t>
                      </a:r>
                    </a:p>
                    <a:p>
                      <a:pPr marL="285750" marR="0" lvl="0" indent="-285750" algn="l" defTabSz="501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Inherit experience on Nb</a:t>
                      </a:r>
                      <a:r>
                        <a:rPr lang="en-GB" sz="1400" baseline="-25000" dirty="0"/>
                        <a:t>3</a:t>
                      </a:r>
                      <a:r>
                        <a:rPr lang="en-GB" sz="1400" dirty="0"/>
                        <a:t>Sn magnets for HiLumi and  LARP-US development program</a:t>
                      </a:r>
                    </a:p>
                  </a:txBody>
                  <a:tcPr anchor="ctr"/>
                </a:tc>
                <a:tc>
                  <a:txBody>
                    <a:bodyPr/>
                    <a:lstStyle/>
                    <a:p>
                      <a:pPr marL="285750" indent="-285750" algn="l">
                        <a:buFont typeface="Arial" panose="020B0604020202020204" pitchFamily="34" charset="0"/>
                        <a:buChar char="•"/>
                      </a:pPr>
                      <a:r>
                        <a:rPr lang="en-GB" sz="1400" dirty="0"/>
                        <a:t>High Stress on Internal Coil</a:t>
                      </a:r>
                    </a:p>
                    <a:p>
                      <a:pPr marL="285750" indent="-285750" algn="l">
                        <a:buFont typeface="Arial" panose="020B0604020202020204" pitchFamily="34" charset="0"/>
                        <a:buChar char="•"/>
                      </a:pPr>
                      <a:r>
                        <a:rPr lang="it-IT" sz="1400" dirty="0" err="1"/>
                        <a:t>Alignment</a:t>
                      </a:r>
                      <a:r>
                        <a:rPr lang="it-IT" sz="1400" dirty="0"/>
                        <a:t> </a:t>
                      </a:r>
                    </a:p>
                    <a:p>
                      <a:pPr marL="285750" indent="-285750" algn="l">
                        <a:buFont typeface="Arial" panose="020B0604020202020204" pitchFamily="34" charset="0"/>
                        <a:buChar char="•"/>
                      </a:pPr>
                      <a:r>
                        <a:rPr lang="en-GB" sz="1400" dirty="0"/>
                        <a:t>Higher Costs</a:t>
                      </a:r>
                      <a:endParaRPr lang="en-CH" sz="1400" dirty="0"/>
                    </a:p>
                  </a:txBody>
                  <a:tcPr anchor="ctr"/>
                </a:tc>
                <a:extLst>
                  <a:ext uri="{0D108BD9-81ED-4DB2-BD59-A6C34878D82A}">
                    <a16:rowId xmlns:a16="http://schemas.microsoft.com/office/drawing/2014/main" val="4121233567"/>
                  </a:ext>
                </a:extLst>
              </a:tr>
              <a:tr h="1176735">
                <a:tc>
                  <a:txBody>
                    <a:bodyPr/>
                    <a:lstStyle/>
                    <a:p>
                      <a:pPr algn="ctr"/>
                      <a:r>
                        <a:rPr lang="it-IT" sz="1400" dirty="0" err="1"/>
                        <a:t>Asymmetric</a:t>
                      </a:r>
                      <a:r>
                        <a:rPr lang="it-IT" sz="1400" dirty="0"/>
                        <a:t> Coil Design</a:t>
                      </a:r>
                      <a:endParaRPr lang="en-CH" sz="1400" dirty="0"/>
                    </a:p>
                  </a:txBody>
                  <a:tcPr anchor="ctr"/>
                </a:tc>
                <a:tc>
                  <a:txBody>
                    <a:bodyPr/>
                    <a:lstStyle/>
                    <a:p>
                      <a:pPr marL="285750" lvl="0" indent="-285750">
                        <a:buFont typeface="Arial" panose="020B0604020202020204" pitchFamily="34" charset="0"/>
                        <a:buChar char="•"/>
                      </a:pPr>
                      <a:r>
                        <a:rPr lang="en-GB" sz="1400" dirty="0"/>
                        <a:t>Single type of coil </a:t>
                      </a:r>
                    </a:p>
                    <a:p>
                      <a:pPr marL="285750" lvl="0" indent="-285750">
                        <a:buFont typeface="Arial" panose="020B0604020202020204" pitchFamily="34" charset="0"/>
                        <a:buChar char="•"/>
                      </a:pPr>
                      <a:r>
                        <a:rPr lang="en-GB" sz="1400" dirty="0"/>
                        <a:t>Optimized margin and field quality</a:t>
                      </a:r>
                    </a:p>
                  </a:txBody>
                  <a:tcPr anchor="ctr"/>
                </a:tc>
                <a:tc>
                  <a:txBody>
                    <a:bodyPr/>
                    <a:lstStyle/>
                    <a:p>
                      <a:pPr marL="285750" lvl="0" indent="-285750">
                        <a:buFont typeface="Arial" panose="020B0604020202020204" pitchFamily="34" charset="0"/>
                        <a:buChar char="•"/>
                      </a:pPr>
                      <a:r>
                        <a:rPr lang="it-IT" sz="1400" dirty="0" err="1"/>
                        <a:t>Fixed</a:t>
                      </a:r>
                      <a:r>
                        <a:rPr lang="it-IT" sz="1400" dirty="0"/>
                        <a:t> </a:t>
                      </a:r>
                      <a:r>
                        <a:rPr lang="it-IT" sz="1400" dirty="0" err="1"/>
                        <a:t>Dipole</a:t>
                      </a:r>
                      <a:r>
                        <a:rPr lang="it-IT" sz="1400" dirty="0"/>
                        <a:t>/Quadrupole ratio</a:t>
                      </a:r>
                    </a:p>
                    <a:p>
                      <a:pPr marL="342900" lvl="0" indent="-342900">
                        <a:buFont typeface="Arial" panose="020B0604020202020204" pitchFamily="34" charset="0"/>
                        <a:buChar char="•"/>
                      </a:pPr>
                      <a:r>
                        <a:rPr lang="it-IT" sz="1400" dirty="0"/>
                        <a:t>Stress on the </a:t>
                      </a:r>
                      <a:r>
                        <a:rPr lang="it-IT" sz="1400" dirty="0" err="1"/>
                        <a:t>supporting</a:t>
                      </a:r>
                      <a:r>
                        <a:rPr lang="it-IT" sz="1400" dirty="0"/>
                        <a:t> </a:t>
                      </a:r>
                      <a:r>
                        <a:rPr lang="it-IT" sz="1400" dirty="0" err="1"/>
                        <a:t>structure</a:t>
                      </a:r>
                      <a:r>
                        <a:rPr lang="it-IT" sz="1400" dirty="0"/>
                        <a:t> </a:t>
                      </a:r>
                      <a:r>
                        <a:rPr lang="it-IT" sz="1400" dirty="0" err="1"/>
                        <a:t>is</a:t>
                      </a:r>
                      <a:r>
                        <a:rPr lang="it-IT" sz="1400" dirty="0"/>
                        <a:t> </a:t>
                      </a:r>
                      <a:r>
                        <a:rPr lang="it-IT" sz="1400" dirty="0" err="1"/>
                        <a:t>not</a:t>
                      </a:r>
                      <a:r>
                        <a:rPr lang="it-IT" sz="1400" dirty="0"/>
                        <a:t> </a:t>
                      </a:r>
                      <a:r>
                        <a:rPr lang="it-IT" sz="1400" dirty="0" err="1"/>
                        <a:t>balanced</a:t>
                      </a:r>
                      <a:r>
                        <a:rPr lang="it-IT" sz="1400" dirty="0"/>
                        <a:t> </a:t>
                      </a:r>
                    </a:p>
                  </a:txBody>
                  <a:tcPr anchor="ctr"/>
                </a:tc>
                <a:extLst>
                  <a:ext uri="{0D108BD9-81ED-4DB2-BD59-A6C34878D82A}">
                    <a16:rowId xmlns:a16="http://schemas.microsoft.com/office/drawing/2014/main" val="3062548269"/>
                  </a:ext>
                </a:extLst>
              </a:tr>
            </a:tbl>
          </a:graphicData>
        </a:graphic>
      </p:graphicFrame>
      <p:grpSp>
        <p:nvGrpSpPr>
          <p:cNvPr id="11" name="Group 10">
            <a:extLst>
              <a:ext uri="{FF2B5EF4-FFF2-40B4-BE49-F238E27FC236}">
                <a16:creationId xmlns:a16="http://schemas.microsoft.com/office/drawing/2014/main" id="{FDF68BF6-8E13-4E6D-2264-2031C75A8383}"/>
              </a:ext>
            </a:extLst>
          </p:cNvPr>
          <p:cNvGrpSpPr/>
          <p:nvPr/>
        </p:nvGrpSpPr>
        <p:grpSpPr>
          <a:xfrm>
            <a:off x="296333" y="1315223"/>
            <a:ext cx="3641436" cy="4553398"/>
            <a:chOff x="838200" y="1353205"/>
            <a:chExt cx="3641436" cy="4553398"/>
          </a:xfrm>
        </p:grpSpPr>
        <p:pic>
          <p:nvPicPr>
            <p:cNvPr id="6" name="Immagine 5">
              <a:extLst>
                <a:ext uri="{FF2B5EF4-FFF2-40B4-BE49-F238E27FC236}">
                  <a16:creationId xmlns:a16="http://schemas.microsoft.com/office/drawing/2014/main" id="{AEF2468A-480F-D64D-8926-5EC814286759}"/>
                </a:ext>
              </a:extLst>
            </p:cNvPr>
            <p:cNvPicPr>
              <a:picLocks noChangeAspect="1"/>
            </p:cNvPicPr>
            <p:nvPr/>
          </p:nvPicPr>
          <p:blipFill>
            <a:blip r:embed="rId2"/>
            <a:stretch>
              <a:fillRect/>
            </a:stretch>
          </p:blipFill>
          <p:spPr>
            <a:xfrm>
              <a:off x="838200" y="1636643"/>
              <a:ext cx="1698950" cy="1648888"/>
            </a:xfrm>
            <a:prstGeom prst="rect">
              <a:avLst/>
            </a:prstGeom>
          </p:spPr>
        </p:pic>
        <p:pic>
          <p:nvPicPr>
            <p:cNvPr id="7" name="Immagine 6">
              <a:extLst>
                <a:ext uri="{FF2B5EF4-FFF2-40B4-BE49-F238E27FC236}">
                  <a16:creationId xmlns:a16="http://schemas.microsoft.com/office/drawing/2014/main" id="{693B706F-F64A-D174-0954-CCCE2F3B3F05}"/>
                </a:ext>
              </a:extLst>
            </p:cNvPr>
            <p:cNvPicPr>
              <a:picLocks noChangeAspect="1"/>
            </p:cNvPicPr>
            <p:nvPr/>
          </p:nvPicPr>
          <p:blipFill>
            <a:blip r:embed="rId3"/>
            <a:stretch>
              <a:fillRect/>
            </a:stretch>
          </p:blipFill>
          <p:spPr>
            <a:xfrm>
              <a:off x="2597750" y="1636643"/>
              <a:ext cx="1881886" cy="1648888"/>
            </a:xfrm>
            <a:prstGeom prst="rect">
              <a:avLst/>
            </a:prstGeom>
          </p:spPr>
        </p:pic>
        <p:pic>
          <p:nvPicPr>
            <p:cNvPr id="2" name="Picture 18" descr=" 2Dmod.pct                                                      00027962Macintosh HD                   B7472E7A:">
              <a:extLst>
                <a:ext uri="{FF2B5EF4-FFF2-40B4-BE49-F238E27FC236}">
                  <a16:creationId xmlns:a16="http://schemas.microsoft.com/office/drawing/2014/main" id="{EBBA4CC5-27CF-14AB-3552-2208F68CFF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617" t="30246" r="40792" b="30840"/>
            <a:stretch/>
          </p:blipFill>
          <p:spPr bwMode="auto">
            <a:xfrm>
              <a:off x="1558076" y="3678844"/>
              <a:ext cx="2079348" cy="220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2CFBEB5F-9B9F-4170-424F-C66520D3DFA3}"/>
                </a:ext>
              </a:extLst>
            </p:cNvPr>
            <p:cNvSpPr txBox="1"/>
            <p:nvPr/>
          </p:nvSpPr>
          <p:spPr>
            <a:xfrm>
              <a:off x="1893709" y="1353205"/>
              <a:ext cx="1013906" cy="307777"/>
            </a:xfrm>
            <a:prstGeom prst="rect">
              <a:avLst/>
            </a:prstGeom>
            <a:noFill/>
          </p:spPr>
          <p:txBody>
            <a:bodyPr wrap="square">
              <a:spAutoFit/>
            </a:bodyPr>
            <a:lstStyle/>
            <a:p>
              <a:r>
                <a:rPr lang="en-GB" sz="1400" i="1" dirty="0"/>
                <a:t>A. </a:t>
              </a:r>
              <a:r>
                <a:rPr lang="en-GB" sz="1400" i="1" dirty="0" err="1"/>
                <a:t>Zlobin</a:t>
              </a:r>
              <a:endParaRPr lang="it-CH" sz="1400" i="1" dirty="0"/>
            </a:p>
          </p:txBody>
        </p:sp>
        <p:sp>
          <p:nvSpPr>
            <p:cNvPr id="5" name="CasellaDiTesto 4">
              <a:extLst>
                <a:ext uri="{FF2B5EF4-FFF2-40B4-BE49-F238E27FC236}">
                  <a16:creationId xmlns:a16="http://schemas.microsoft.com/office/drawing/2014/main" id="{E43A1BDE-9477-0091-E750-5E4461D4CCD9}"/>
                </a:ext>
              </a:extLst>
            </p:cNvPr>
            <p:cNvSpPr txBox="1"/>
            <p:nvPr/>
          </p:nvSpPr>
          <p:spPr>
            <a:xfrm>
              <a:off x="1386756" y="5598826"/>
              <a:ext cx="1013906" cy="307777"/>
            </a:xfrm>
            <a:prstGeom prst="rect">
              <a:avLst/>
            </a:prstGeom>
            <a:noFill/>
          </p:spPr>
          <p:txBody>
            <a:bodyPr wrap="square">
              <a:spAutoFit/>
            </a:bodyPr>
            <a:lstStyle/>
            <a:p>
              <a:r>
                <a:rPr lang="en-GB" sz="1400" i="1" dirty="0"/>
                <a:t>T. </a:t>
              </a:r>
              <a:r>
                <a:rPr lang="en-GB" sz="1400" i="1" dirty="0" err="1"/>
                <a:t>Ogitsu</a:t>
              </a:r>
              <a:endParaRPr lang="en-GB" sz="1400" i="1" dirty="0"/>
            </a:p>
          </p:txBody>
        </p:sp>
      </p:grpSp>
      <p:sp>
        <p:nvSpPr>
          <p:cNvPr id="13" name="TextBox 12">
            <a:extLst>
              <a:ext uri="{FF2B5EF4-FFF2-40B4-BE49-F238E27FC236}">
                <a16:creationId xmlns:a16="http://schemas.microsoft.com/office/drawing/2014/main" id="{A60AAFDC-1600-DFE9-D39D-67553239C28B}"/>
              </a:ext>
            </a:extLst>
          </p:cNvPr>
          <p:cNvSpPr txBox="1"/>
          <p:nvPr/>
        </p:nvSpPr>
        <p:spPr>
          <a:xfrm>
            <a:off x="4606724" y="5069362"/>
            <a:ext cx="5391219" cy="923330"/>
          </a:xfrm>
          <a:prstGeom prst="rect">
            <a:avLst/>
          </a:prstGeom>
          <a:noFill/>
        </p:spPr>
        <p:txBody>
          <a:bodyPr wrap="none" rtlCol="0">
            <a:spAutoFit/>
          </a:bodyPr>
          <a:lstStyle/>
          <a:p>
            <a:r>
              <a:rPr lang="en-US" dirty="0"/>
              <a:t>Fields for 3 </a:t>
            </a:r>
            <a:r>
              <a:rPr lang="en-US" dirty="0" err="1"/>
              <a:t>TeV</a:t>
            </a:r>
            <a:r>
              <a:rPr lang="en-US" dirty="0"/>
              <a:t> are high, but 10 </a:t>
            </a:r>
            <a:r>
              <a:rPr lang="en-US" dirty="0" err="1"/>
              <a:t>TeV</a:t>
            </a:r>
            <a:r>
              <a:rPr lang="en-US" dirty="0"/>
              <a:t> very high!</a:t>
            </a:r>
          </a:p>
          <a:p>
            <a:endParaRPr lang="en-US" dirty="0"/>
          </a:p>
          <a:p>
            <a:r>
              <a:rPr lang="en-US" dirty="0"/>
              <a:t>Important negotiation point with machine designers</a:t>
            </a:r>
          </a:p>
        </p:txBody>
      </p:sp>
    </p:spTree>
    <p:extLst>
      <p:ext uri="{BB962C8B-B14F-4D97-AF65-F5344CB8AC3E}">
        <p14:creationId xmlns:p14="http://schemas.microsoft.com/office/powerpoint/2010/main" val="774186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A5BE63F9-252A-4529-8526-56B37C5F5069}"/>
              </a:ext>
            </a:extLst>
          </p:cNvPr>
          <p:cNvSpPr>
            <a:spLocks noGrp="1"/>
          </p:cNvSpPr>
          <p:nvPr>
            <p:ph type="title"/>
          </p:nvPr>
        </p:nvSpPr>
        <p:spPr>
          <a:xfrm>
            <a:off x="838200" y="365125"/>
            <a:ext cx="10515600" cy="878205"/>
          </a:xfrm>
        </p:spPr>
        <p:txBody>
          <a:bodyPr>
            <a:normAutofit/>
          </a:bodyPr>
          <a:lstStyle/>
          <a:p>
            <a:pPr algn="ctr"/>
            <a:r>
              <a:rPr lang="en-GB" sz="4800" dirty="0">
                <a:latin typeface="Times New Roman" panose="02020603050405020304" pitchFamily="18" charset="0"/>
                <a:cs typeface="Times New Roman" panose="02020603050405020304" pitchFamily="18" charset="0"/>
              </a:rPr>
              <a:t>Synergies</a:t>
            </a:r>
          </a:p>
        </p:txBody>
      </p:sp>
      <p:sp>
        <p:nvSpPr>
          <p:cNvPr id="14" name="Segnaposto numero diapositiva 13">
            <a:extLst>
              <a:ext uri="{FF2B5EF4-FFF2-40B4-BE49-F238E27FC236}">
                <a16:creationId xmlns:a16="http://schemas.microsoft.com/office/drawing/2014/main" id="{69D6A274-F86A-42A9-863E-8A74D3D7CB25}"/>
              </a:ext>
            </a:extLst>
          </p:cNvPr>
          <p:cNvSpPr>
            <a:spLocks noGrp="1"/>
          </p:cNvSpPr>
          <p:nvPr>
            <p:ph type="sldNum" sz="quarter" idx="12"/>
          </p:nvPr>
        </p:nvSpPr>
        <p:spPr/>
        <p:txBody>
          <a:bodyPr/>
          <a:lstStyle/>
          <a:p>
            <a:fld id="{A16AB2F8-5338-F742-A59E-35F5B82165E6}" type="slidenum">
              <a:rPr lang="en-GB" smtClean="0"/>
              <a:pPr/>
              <a:t>44</a:t>
            </a:fld>
            <a:endParaRPr lang="en-GB" dirty="0"/>
          </a:p>
        </p:txBody>
      </p:sp>
      <p:sp>
        <p:nvSpPr>
          <p:cNvPr id="9" name="Segnaposto piè di pagina 8">
            <a:extLst>
              <a:ext uri="{FF2B5EF4-FFF2-40B4-BE49-F238E27FC236}">
                <a16:creationId xmlns:a16="http://schemas.microsoft.com/office/drawing/2014/main" id="{F24394C7-9BC7-55D5-64A1-5FF316708EC8}"/>
              </a:ext>
            </a:extLst>
          </p:cNvPr>
          <p:cNvSpPr>
            <a:spLocks noGrp="1"/>
          </p:cNvSpPr>
          <p:nvPr>
            <p:ph type="ftr" sz="quarter" idx="11"/>
          </p:nvPr>
        </p:nvSpPr>
        <p:spPr/>
        <p:txBody>
          <a:bodyPr/>
          <a:lstStyle/>
          <a:p>
            <a:r>
              <a:rPr lang="en-GB"/>
              <a:t>S. Gourlay IMCC Summary - MDP General Meeting</a:t>
            </a:r>
            <a:endParaRPr lang="en-GB" dirty="0"/>
          </a:p>
        </p:txBody>
      </p:sp>
      <p:grpSp>
        <p:nvGrpSpPr>
          <p:cNvPr id="21" name="Gruppo 20">
            <a:extLst>
              <a:ext uri="{FF2B5EF4-FFF2-40B4-BE49-F238E27FC236}">
                <a16:creationId xmlns:a16="http://schemas.microsoft.com/office/drawing/2014/main" id="{F789FF4A-C6E0-697B-E486-4D11C0211677}"/>
              </a:ext>
            </a:extLst>
          </p:cNvPr>
          <p:cNvGrpSpPr/>
          <p:nvPr/>
        </p:nvGrpSpPr>
        <p:grpSpPr>
          <a:xfrm>
            <a:off x="6096000" y="1243330"/>
            <a:ext cx="4731530" cy="2515768"/>
            <a:chOff x="7184687" y="1243330"/>
            <a:chExt cx="4731530" cy="2515768"/>
          </a:xfrm>
        </p:grpSpPr>
        <p:pic>
          <p:nvPicPr>
            <p:cNvPr id="3" name="Immagine 2">
              <a:extLst>
                <a:ext uri="{FF2B5EF4-FFF2-40B4-BE49-F238E27FC236}">
                  <a16:creationId xmlns:a16="http://schemas.microsoft.com/office/drawing/2014/main" id="{D0605BBA-AF86-A193-4BE6-3929EAE758E9}"/>
                </a:ext>
              </a:extLst>
            </p:cNvPr>
            <p:cNvPicPr>
              <a:picLocks noChangeAspect="1"/>
            </p:cNvPicPr>
            <p:nvPr/>
          </p:nvPicPr>
          <p:blipFill>
            <a:blip r:embed="rId2"/>
            <a:stretch>
              <a:fillRect/>
            </a:stretch>
          </p:blipFill>
          <p:spPr>
            <a:xfrm>
              <a:off x="7184687" y="1243330"/>
              <a:ext cx="3279986" cy="1808198"/>
            </a:xfrm>
            <a:prstGeom prst="rect">
              <a:avLst/>
            </a:prstGeom>
          </p:spPr>
        </p:pic>
        <p:pic>
          <p:nvPicPr>
            <p:cNvPr id="10" name="Immagine 9">
              <a:extLst>
                <a:ext uri="{FF2B5EF4-FFF2-40B4-BE49-F238E27FC236}">
                  <a16:creationId xmlns:a16="http://schemas.microsoft.com/office/drawing/2014/main" id="{E2849BEC-C252-61F8-9DE8-97AB99928677}"/>
                </a:ext>
              </a:extLst>
            </p:cNvPr>
            <p:cNvPicPr>
              <a:picLocks noChangeAspect="1"/>
            </p:cNvPicPr>
            <p:nvPr/>
          </p:nvPicPr>
          <p:blipFill rotWithShape="1">
            <a:blip r:embed="rId3"/>
            <a:srcRect r="37626"/>
            <a:stretch/>
          </p:blipFill>
          <p:spPr>
            <a:xfrm>
              <a:off x="9308939" y="1699156"/>
              <a:ext cx="2607278" cy="2059942"/>
            </a:xfrm>
            <a:prstGeom prst="rect">
              <a:avLst/>
            </a:prstGeom>
          </p:spPr>
        </p:pic>
      </p:grpSp>
      <p:sp>
        <p:nvSpPr>
          <p:cNvPr id="11" name="CasellaDiTesto 10">
            <a:extLst>
              <a:ext uri="{FF2B5EF4-FFF2-40B4-BE49-F238E27FC236}">
                <a16:creationId xmlns:a16="http://schemas.microsoft.com/office/drawing/2014/main" id="{8929765C-8BC1-6E22-CC87-B65A5CE91815}"/>
              </a:ext>
            </a:extLst>
          </p:cNvPr>
          <p:cNvSpPr txBox="1"/>
          <p:nvPr/>
        </p:nvSpPr>
        <p:spPr>
          <a:xfrm>
            <a:off x="964992" y="1419148"/>
            <a:ext cx="5554668" cy="4985980"/>
          </a:xfrm>
          <a:prstGeom prst="rect">
            <a:avLst/>
          </a:prstGeom>
          <a:noFill/>
        </p:spPr>
        <p:txBody>
          <a:bodyPr wrap="square" rtlCol="0">
            <a:spAutoFit/>
          </a:bodyPr>
          <a:lstStyle/>
          <a:p>
            <a:pPr>
              <a:spcAft>
                <a:spcPts val="600"/>
              </a:spcAft>
            </a:pPr>
            <a:r>
              <a:rPr lang="it-IT" sz="2200" dirty="0" err="1"/>
              <a:t>Huge</a:t>
            </a:r>
            <a:r>
              <a:rPr lang="it-IT" sz="2200" dirty="0"/>
              <a:t> help and feedback </a:t>
            </a:r>
            <a:r>
              <a:rPr lang="it-IT" sz="2200" dirty="0" err="1"/>
              <a:t>will</a:t>
            </a:r>
            <a:r>
              <a:rPr lang="it-IT" sz="2200" dirty="0"/>
              <a:t> come from:</a:t>
            </a:r>
          </a:p>
          <a:p>
            <a:pPr marL="342900" indent="-342900">
              <a:spcAft>
                <a:spcPts val="600"/>
              </a:spcAft>
              <a:buFont typeface="Arial" panose="020B0604020202020204" pitchFamily="34" charset="0"/>
              <a:buChar char="•"/>
            </a:pPr>
            <a:r>
              <a:rPr lang="it-IT" sz="2200" dirty="0"/>
              <a:t>20T+ </a:t>
            </a:r>
            <a:r>
              <a:rPr lang="it-IT" sz="2200" dirty="0" err="1"/>
              <a:t>development</a:t>
            </a:r>
            <a:r>
              <a:rPr lang="it-IT" sz="2200" dirty="0"/>
              <a:t> </a:t>
            </a:r>
            <a:r>
              <a:rPr lang="it-IT" sz="2200" dirty="0" err="1"/>
              <a:t>program</a:t>
            </a:r>
            <a:r>
              <a:rPr lang="it-IT" sz="2200" dirty="0"/>
              <a:t> in the US</a:t>
            </a:r>
          </a:p>
          <a:p>
            <a:pPr marL="342900" indent="-342900">
              <a:buFont typeface="Arial" panose="020B0604020202020204" pitchFamily="34" charset="0"/>
              <a:buChar char="•"/>
            </a:pPr>
            <a:r>
              <a:rPr lang="it-IT" sz="2200" dirty="0"/>
              <a:t>CERN – HFM</a:t>
            </a:r>
          </a:p>
          <a:p>
            <a:pPr marL="342900" indent="-342900">
              <a:buFont typeface="Arial" panose="020B0604020202020204" pitchFamily="34" charset="0"/>
              <a:buChar char="•"/>
            </a:pPr>
            <a:endParaRPr lang="it-IT" sz="2200" dirty="0"/>
          </a:p>
          <a:p>
            <a:r>
              <a:rPr lang="it-IT" sz="2200" dirty="0" err="1"/>
              <a:t>Possible</a:t>
            </a:r>
            <a:r>
              <a:rPr lang="it-IT" sz="2200" dirty="0"/>
              <a:t> feedback loop </a:t>
            </a:r>
            <a:r>
              <a:rPr lang="it-IT" sz="2200" dirty="0" err="1"/>
              <a:t>also</a:t>
            </a:r>
            <a:r>
              <a:rPr lang="it-IT" sz="2200" dirty="0"/>
              <a:t> inside INFN</a:t>
            </a:r>
          </a:p>
          <a:p>
            <a:r>
              <a:rPr lang="it-IT" sz="2200" b="1" dirty="0"/>
              <a:t>PNRR-IRIS project</a:t>
            </a:r>
            <a:r>
              <a:rPr lang="it-IT" sz="2200" dirty="0"/>
              <a:t> (</a:t>
            </a:r>
            <a:r>
              <a:rPr lang="it-IT" sz="2200" dirty="0" err="1"/>
              <a:t>see</a:t>
            </a:r>
            <a:r>
              <a:rPr lang="it-IT" sz="2200" dirty="0"/>
              <a:t> L. Balconi 20-05-2023) and small HTS coil pancake </a:t>
            </a:r>
            <a:r>
              <a:rPr lang="it-IT" sz="2200" dirty="0" err="1"/>
              <a:t>program</a:t>
            </a:r>
            <a:endParaRPr lang="it-IT" sz="2200" dirty="0"/>
          </a:p>
          <a:p>
            <a:endParaRPr lang="it-IT" sz="2200" dirty="0"/>
          </a:p>
          <a:p>
            <a:pPr marL="342900" indent="-342900">
              <a:buFont typeface="Arial" panose="020B0604020202020204" pitchFamily="34" charset="0"/>
              <a:buChar char="•"/>
            </a:pPr>
            <a:r>
              <a:rPr lang="it-IT" sz="2200" dirty="0"/>
              <a:t>10 T of </a:t>
            </a:r>
            <a:r>
              <a:rPr lang="it-IT" sz="2200" dirty="0" err="1"/>
              <a:t>dipolar</a:t>
            </a:r>
            <a:r>
              <a:rPr lang="it-IT" sz="2200" dirty="0"/>
              <a:t> field</a:t>
            </a:r>
          </a:p>
          <a:p>
            <a:pPr marL="342900" indent="-342900">
              <a:buFont typeface="Arial" panose="020B0604020202020204" pitchFamily="34" charset="0"/>
              <a:buChar char="•"/>
            </a:pPr>
            <a:r>
              <a:rPr lang="it-IT" sz="2200" dirty="0"/>
              <a:t>Bore </a:t>
            </a:r>
            <a:r>
              <a:rPr lang="it-IT" sz="2200" dirty="0" err="1"/>
              <a:t>dimensions</a:t>
            </a:r>
            <a:r>
              <a:rPr lang="it-IT" sz="2200" dirty="0"/>
              <a:t> 80x50 mm</a:t>
            </a:r>
            <a:r>
              <a:rPr lang="it-IT" sz="2200" baseline="30000" dirty="0"/>
              <a:t>2</a:t>
            </a:r>
          </a:p>
          <a:p>
            <a:pPr marL="342900" indent="-342900">
              <a:buFont typeface="Arial" panose="020B0604020202020204" pitchFamily="34" charset="0"/>
              <a:buChar char="•"/>
            </a:pPr>
            <a:r>
              <a:rPr lang="it-IT" sz="2200" dirty="0"/>
              <a:t>Operating temperature 20 K</a:t>
            </a:r>
          </a:p>
          <a:p>
            <a:pPr marL="342900" indent="-342900">
              <a:buFont typeface="Arial" panose="020B0604020202020204" pitchFamily="34" charset="0"/>
              <a:buChar char="•"/>
            </a:pPr>
            <a:r>
              <a:rPr lang="it-IT" sz="2200" dirty="0" err="1"/>
              <a:t>Physical</a:t>
            </a:r>
            <a:r>
              <a:rPr lang="it-IT" sz="2200" dirty="0"/>
              <a:t> L &lt; 1 m</a:t>
            </a:r>
          </a:p>
          <a:p>
            <a:endParaRPr lang="it-IT" sz="2200" dirty="0"/>
          </a:p>
          <a:p>
            <a:endParaRPr lang="it-IT" sz="2200" dirty="0"/>
          </a:p>
        </p:txBody>
      </p:sp>
      <p:pic>
        <p:nvPicPr>
          <p:cNvPr id="15" name="Immagine 14" descr="Immagine che contiene testo, Elementi grafici, Carattere, grafica&#10;&#10;Descrizione generata automaticamente">
            <a:extLst>
              <a:ext uri="{FF2B5EF4-FFF2-40B4-BE49-F238E27FC236}">
                <a16:creationId xmlns:a16="http://schemas.microsoft.com/office/drawing/2014/main" id="{C86CAA7F-4A19-CB88-2062-B1D992231765}"/>
              </a:ext>
            </a:extLst>
          </p:cNvPr>
          <p:cNvPicPr>
            <a:picLocks noChangeAspect="1"/>
          </p:cNvPicPr>
          <p:nvPr/>
        </p:nvPicPr>
        <p:blipFill>
          <a:blip r:embed="rId4"/>
          <a:stretch>
            <a:fillRect/>
          </a:stretch>
        </p:blipFill>
        <p:spPr>
          <a:xfrm>
            <a:off x="10990943" y="2385666"/>
            <a:ext cx="1003820" cy="1270964"/>
          </a:xfrm>
          <a:prstGeom prst="rect">
            <a:avLst/>
          </a:prstGeom>
        </p:spPr>
      </p:pic>
      <p:pic>
        <p:nvPicPr>
          <p:cNvPr id="20" name="Immagine 19" descr="Immagine che contiene fiore, testo, arte&#10;&#10;Descrizione generata automaticamente">
            <a:extLst>
              <a:ext uri="{FF2B5EF4-FFF2-40B4-BE49-F238E27FC236}">
                <a16:creationId xmlns:a16="http://schemas.microsoft.com/office/drawing/2014/main" id="{FADAC955-B52D-E70A-3187-34D840B275DC}"/>
              </a:ext>
            </a:extLst>
          </p:cNvPr>
          <p:cNvPicPr>
            <a:picLocks noChangeAspect="1"/>
          </p:cNvPicPr>
          <p:nvPr/>
        </p:nvPicPr>
        <p:blipFill>
          <a:blip r:embed="rId5"/>
          <a:stretch>
            <a:fillRect/>
          </a:stretch>
        </p:blipFill>
        <p:spPr>
          <a:xfrm>
            <a:off x="5354485" y="4035249"/>
            <a:ext cx="2034804" cy="1786152"/>
          </a:xfrm>
          <a:prstGeom prst="rect">
            <a:avLst/>
          </a:prstGeom>
        </p:spPr>
      </p:pic>
      <p:pic>
        <p:nvPicPr>
          <p:cNvPr id="27" name="Immagine 26">
            <a:extLst>
              <a:ext uri="{FF2B5EF4-FFF2-40B4-BE49-F238E27FC236}">
                <a16:creationId xmlns:a16="http://schemas.microsoft.com/office/drawing/2014/main" id="{1A7CA233-0057-AAC9-4263-6A88B7A9C356}"/>
              </a:ext>
            </a:extLst>
          </p:cNvPr>
          <p:cNvPicPr>
            <a:picLocks noChangeAspect="1"/>
          </p:cNvPicPr>
          <p:nvPr/>
        </p:nvPicPr>
        <p:blipFill>
          <a:blip r:embed="rId6"/>
          <a:stretch>
            <a:fillRect/>
          </a:stretch>
        </p:blipFill>
        <p:spPr>
          <a:xfrm>
            <a:off x="9698149" y="3995136"/>
            <a:ext cx="2258762" cy="1648896"/>
          </a:xfrm>
          <a:prstGeom prst="rect">
            <a:avLst/>
          </a:prstGeom>
        </p:spPr>
      </p:pic>
      <p:pic>
        <p:nvPicPr>
          <p:cNvPr id="19" name="Immagine 18" descr="Immagine che contiene schermata, design&#10;&#10;Descrizione generata automaticamente">
            <a:extLst>
              <a:ext uri="{FF2B5EF4-FFF2-40B4-BE49-F238E27FC236}">
                <a16:creationId xmlns:a16="http://schemas.microsoft.com/office/drawing/2014/main" id="{B9F6082F-DA8C-45E7-8A64-3206CD465A43}"/>
              </a:ext>
            </a:extLst>
          </p:cNvPr>
          <p:cNvPicPr>
            <a:picLocks noChangeAspect="1"/>
          </p:cNvPicPr>
          <p:nvPr/>
        </p:nvPicPr>
        <p:blipFill rotWithShape="1">
          <a:blip r:embed="rId7"/>
          <a:srcRect l="12029" t="8462"/>
          <a:stretch/>
        </p:blipFill>
        <p:spPr>
          <a:xfrm>
            <a:off x="7166543" y="3915090"/>
            <a:ext cx="3091312" cy="1787360"/>
          </a:xfrm>
          <a:prstGeom prst="rect">
            <a:avLst/>
          </a:prstGeom>
        </p:spPr>
      </p:pic>
      <p:pic>
        <p:nvPicPr>
          <p:cNvPr id="18" name="Picture 8" descr="A picture containing candle, birthday cake&#10;&#10;Description automatically generated">
            <a:extLst>
              <a:ext uri="{FF2B5EF4-FFF2-40B4-BE49-F238E27FC236}">
                <a16:creationId xmlns:a16="http://schemas.microsoft.com/office/drawing/2014/main" id="{EF354B76-77F7-65A8-DD72-6F93AE0E3B54}"/>
              </a:ext>
            </a:extLst>
          </p:cNvPr>
          <p:cNvPicPr>
            <a:picLocks noChangeAspect="1"/>
          </p:cNvPicPr>
          <p:nvPr/>
        </p:nvPicPr>
        <p:blipFill rotWithShape="1">
          <a:blip r:embed="rId8">
            <a:extLst>
              <a:ext uri="{28A0092B-C50C-407E-A947-70E740481C1C}">
                <a14:useLocalDpi xmlns:a14="http://schemas.microsoft.com/office/drawing/2010/main" val="0"/>
              </a:ext>
            </a:extLst>
          </a:blip>
          <a:srcRect l="20440" r="15487" b="19873"/>
          <a:stretch/>
        </p:blipFill>
        <p:spPr>
          <a:xfrm>
            <a:off x="8497474" y="4819584"/>
            <a:ext cx="1525266" cy="1430584"/>
          </a:xfrm>
          <a:prstGeom prst="rect">
            <a:avLst/>
          </a:prstGeom>
        </p:spPr>
      </p:pic>
      <p:sp>
        <p:nvSpPr>
          <p:cNvPr id="4" name="CasellaDiTesto 3">
            <a:extLst>
              <a:ext uri="{FF2B5EF4-FFF2-40B4-BE49-F238E27FC236}">
                <a16:creationId xmlns:a16="http://schemas.microsoft.com/office/drawing/2014/main" id="{335B90A3-5B8C-5DA6-967B-D2898F415E0C}"/>
              </a:ext>
            </a:extLst>
          </p:cNvPr>
          <p:cNvSpPr txBox="1"/>
          <p:nvPr/>
        </p:nvSpPr>
        <p:spPr>
          <a:xfrm>
            <a:off x="9017285" y="1188612"/>
            <a:ext cx="6124574" cy="523220"/>
          </a:xfrm>
          <a:prstGeom prst="rect">
            <a:avLst/>
          </a:prstGeom>
          <a:noFill/>
        </p:spPr>
        <p:txBody>
          <a:bodyPr wrap="square">
            <a:spAutoFit/>
          </a:bodyPr>
          <a:lstStyle/>
          <a:p>
            <a:r>
              <a:rPr lang="it-IT" sz="1400" dirty="0" err="1"/>
              <a:t>Courtesy</a:t>
            </a:r>
            <a:r>
              <a:rPr lang="it-IT" sz="1400" dirty="0"/>
              <a:t> of </a:t>
            </a:r>
          </a:p>
          <a:p>
            <a:r>
              <a:rPr lang="it-IT" sz="1400" dirty="0"/>
              <a:t>Jose Luis </a:t>
            </a:r>
            <a:r>
              <a:rPr lang="it-IT" sz="1400" dirty="0" err="1"/>
              <a:t>Rudeiros</a:t>
            </a:r>
            <a:r>
              <a:rPr lang="it-IT" sz="1400" dirty="0"/>
              <a:t>  </a:t>
            </a:r>
            <a:endParaRPr lang="en-GB" sz="1200" dirty="0"/>
          </a:p>
        </p:txBody>
      </p:sp>
      <p:sp>
        <p:nvSpPr>
          <p:cNvPr id="2" name="Date Placeholder 1">
            <a:extLst>
              <a:ext uri="{FF2B5EF4-FFF2-40B4-BE49-F238E27FC236}">
                <a16:creationId xmlns:a16="http://schemas.microsoft.com/office/drawing/2014/main" id="{AC459924-0650-8626-D414-59719C232999}"/>
              </a:ext>
            </a:extLst>
          </p:cNvPr>
          <p:cNvSpPr>
            <a:spLocks noGrp="1"/>
          </p:cNvSpPr>
          <p:nvPr>
            <p:ph type="dt" sz="half" idx="10"/>
          </p:nvPr>
        </p:nvSpPr>
        <p:spPr/>
        <p:txBody>
          <a:bodyPr/>
          <a:lstStyle/>
          <a:p>
            <a:r>
              <a:rPr lang="en-US"/>
              <a:t>7/19/23</a:t>
            </a:r>
            <a:endParaRPr lang="en-GB" dirty="0"/>
          </a:p>
        </p:txBody>
      </p:sp>
    </p:spTree>
    <p:extLst>
      <p:ext uri="{BB962C8B-B14F-4D97-AF65-F5344CB8AC3E}">
        <p14:creationId xmlns:p14="http://schemas.microsoft.com/office/powerpoint/2010/main" val="3365624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29563-F6A6-F895-7ABD-F7942E8B4FE2}"/>
              </a:ext>
            </a:extLst>
          </p:cNvPr>
          <p:cNvSpPr>
            <a:spLocks noGrp="1"/>
          </p:cNvSpPr>
          <p:nvPr>
            <p:ph type="title"/>
          </p:nvPr>
        </p:nvSpPr>
        <p:spPr>
          <a:xfrm>
            <a:off x="304800" y="3110699"/>
            <a:ext cx="11582400" cy="427877"/>
          </a:xfrm>
        </p:spPr>
        <p:txBody>
          <a:bodyPr/>
          <a:lstStyle/>
          <a:p>
            <a:pPr algn="ctr"/>
            <a:r>
              <a:rPr lang="en-US" dirty="0"/>
              <a:t>Cooling Options for the collider ring</a:t>
            </a:r>
          </a:p>
        </p:txBody>
      </p:sp>
      <p:sp>
        <p:nvSpPr>
          <p:cNvPr id="3" name="Date Placeholder 2">
            <a:extLst>
              <a:ext uri="{FF2B5EF4-FFF2-40B4-BE49-F238E27FC236}">
                <a16:creationId xmlns:a16="http://schemas.microsoft.com/office/drawing/2014/main" id="{2D4B3F01-873C-A797-6707-1338EC7B9BA5}"/>
              </a:ext>
            </a:extLst>
          </p:cNvPr>
          <p:cNvSpPr>
            <a:spLocks noGrp="1"/>
          </p:cNvSpPr>
          <p:nvPr>
            <p:ph type="dt" sz="half" idx="2"/>
          </p:nvPr>
        </p:nvSpPr>
        <p:spPr/>
        <p:txBody>
          <a:bodyPr/>
          <a:lstStyle/>
          <a:p>
            <a:r>
              <a:rPr lang="en-US"/>
              <a:t>7/19/23</a:t>
            </a:r>
            <a:endParaRPr lang="en-GB" dirty="0"/>
          </a:p>
        </p:txBody>
      </p:sp>
      <p:sp>
        <p:nvSpPr>
          <p:cNvPr id="4" name="Footer Placeholder 3">
            <a:extLst>
              <a:ext uri="{FF2B5EF4-FFF2-40B4-BE49-F238E27FC236}">
                <a16:creationId xmlns:a16="http://schemas.microsoft.com/office/drawing/2014/main" id="{8D1623FA-F114-086F-B014-6C87DE5AD8DF}"/>
              </a:ext>
            </a:extLst>
          </p:cNvPr>
          <p:cNvSpPr>
            <a:spLocks noGrp="1"/>
          </p:cNvSpPr>
          <p:nvPr>
            <p:ph type="ftr" sz="quarter" idx="3"/>
          </p:nvPr>
        </p:nvSpPr>
        <p:spPr/>
        <p:txBody>
          <a:bodyPr/>
          <a:lstStyle/>
          <a:p>
            <a:r>
              <a:rPr lang="en-GB"/>
              <a:t>S. Gourlay IMCC Summary - MDP General Meeting</a:t>
            </a:r>
            <a:endParaRPr lang="en-GB" dirty="0"/>
          </a:p>
        </p:txBody>
      </p:sp>
      <p:sp>
        <p:nvSpPr>
          <p:cNvPr id="5" name="Slide Number Placeholder 4">
            <a:extLst>
              <a:ext uri="{FF2B5EF4-FFF2-40B4-BE49-F238E27FC236}">
                <a16:creationId xmlns:a16="http://schemas.microsoft.com/office/drawing/2014/main" id="{9BC8B7C2-AEB5-477C-E86F-E7E253FC85FD}"/>
              </a:ext>
            </a:extLst>
          </p:cNvPr>
          <p:cNvSpPr>
            <a:spLocks noGrp="1"/>
          </p:cNvSpPr>
          <p:nvPr>
            <p:ph type="sldNum" sz="quarter" idx="4"/>
          </p:nvPr>
        </p:nvSpPr>
        <p:spPr/>
        <p:txBody>
          <a:bodyPr/>
          <a:lstStyle/>
          <a:p>
            <a:fld id="{A16AB2F8-5338-F742-A59E-35F5B82165E6}" type="slidenum">
              <a:rPr lang="en-GB" smtClean="0"/>
              <a:pPr/>
              <a:t>45</a:t>
            </a:fld>
            <a:endParaRPr lang="en-GB" dirty="0"/>
          </a:p>
        </p:txBody>
      </p:sp>
    </p:spTree>
    <p:extLst>
      <p:ext uri="{BB962C8B-B14F-4D97-AF65-F5344CB8AC3E}">
        <p14:creationId xmlns:p14="http://schemas.microsoft.com/office/powerpoint/2010/main" val="4097345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p:cNvSpPr>
            <a:spLocks noGrp="1"/>
          </p:cNvSpPr>
          <p:nvPr>
            <p:ph idx="1"/>
          </p:nvPr>
        </p:nvSpPr>
        <p:spPr/>
        <p:txBody>
          <a:bodyPr/>
          <a:lstStyle/>
          <a:p>
            <a:pPr marL="287993" indent="-287993">
              <a:buClr>
                <a:schemeClr val="accent5"/>
              </a:buClr>
            </a:pPr>
            <a:r>
              <a:rPr lang="en-US" sz="2133" dirty="0"/>
              <a:t>Radial build has evolved to include a </a:t>
            </a:r>
            <a:r>
              <a:rPr lang="en-US" sz="2133" b="1" dirty="0">
                <a:solidFill>
                  <a:schemeClr val="accent5"/>
                </a:solidFill>
              </a:rPr>
              <a:t>heat intercept </a:t>
            </a:r>
            <a:r>
              <a:rPr lang="en-US" sz="2133" dirty="0"/>
              <a:t>between the absorber and the coil</a:t>
            </a:r>
          </a:p>
          <a:p>
            <a:pPr marL="287993" indent="-287993"/>
            <a:endParaRPr lang="en-US" sz="2133" dirty="0"/>
          </a:p>
          <a:p>
            <a:pPr marL="0" indent="0">
              <a:buNone/>
            </a:pPr>
            <a:endParaRPr lang="en-US" sz="2133" dirty="0"/>
          </a:p>
        </p:txBody>
      </p:sp>
      <p:sp>
        <p:nvSpPr>
          <p:cNvPr id="12" name="Titre 11"/>
          <p:cNvSpPr>
            <a:spLocks noGrp="1"/>
          </p:cNvSpPr>
          <p:nvPr>
            <p:ph type="title"/>
          </p:nvPr>
        </p:nvSpPr>
        <p:spPr/>
        <p:txBody>
          <a:bodyPr>
            <a:normAutofit fontScale="90000"/>
          </a:bodyPr>
          <a:lstStyle/>
          <a:p>
            <a:r>
              <a:rPr lang="en-US" b="1" dirty="0"/>
              <a:t>Updated radial build for collider arc magnets</a:t>
            </a:r>
            <a:endParaRPr lang="en-GB" dirty="0">
              <a:solidFill>
                <a:schemeClr val="accent1"/>
              </a:solidFill>
            </a:endParaRPr>
          </a:p>
        </p:txBody>
      </p:sp>
      <p:sp>
        <p:nvSpPr>
          <p:cNvPr id="2" name="Footer Placeholder 1">
            <a:extLst>
              <a:ext uri="{FF2B5EF4-FFF2-40B4-BE49-F238E27FC236}">
                <a16:creationId xmlns:a16="http://schemas.microsoft.com/office/drawing/2014/main" id="{9253204D-7022-0B10-7499-FEE7B5CD66BC}"/>
              </a:ext>
            </a:extLst>
          </p:cNvPr>
          <p:cNvSpPr>
            <a:spLocks noGrp="1"/>
          </p:cNvSpPr>
          <p:nvPr>
            <p:ph type="ftr" sz="quarter" idx="3"/>
          </p:nvPr>
        </p:nvSpPr>
        <p:spPr/>
        <p:txBody>
          <a:bodyPr/>
          <a:lstStyle/>
          <a:p>
            <a:r>
              <a:rPr lang="fr-FR"/>
              <a:t>S. Gourlay IMCC Summary - MDP General Meeting</a:t>
            </a:r>
            <a:endParaRPr lang="en-GB" dirty="0"/>
          </a:p>
        </p:txBody>
      </p:sp>
      <p:sp>
        <p:nvSpPr>
          <p:cNvPr id="4" name="Espace réservé du numéro de diapositive 3"/>
          <p:cNvSpPr>
            <a:spLocks noGrp="1"/>
          </p:cNvSpPr>
          <p:nvPr>
            <p:ph type="sldNum" sz="quarter" idx="4"/>
          </p:nvPr>
        </p:nvSpPr>
        <p:spPr/>
        <p:txBody>
          <a:bodyPr/>
          <a:lstStyle/>
          <a:p>
            <a:fld id="{974172A1-1CBF-0B40-9234-7D4D80EC19EA}" type="slidenum">
              <a:rPr lang="en-GB" smtClean="0"/>
              <a:pPr/>
              <a:t>46</a:t>
            </a:fld>
            <a:endParaRPr lang="en-GB" dirty="0"/>
          </a:p>
        </p:txBody>
      </p:sp>
      <p:sp>
        <p:nvSpPr>
          <p:cNvPr id="7" name="TextBox 6">
            <a:extLst>
              <a:ext uri="{FF2B5EF4-FFF2-40B4-BE49-F238E27FC236}">
                <a16:creationId xmlns:a16="http://schemas.microsoft.com/office/drawing/2014/main" id="{F12BB0A5-06A4-6808-2BB9-674EDF9BD454}"/>
              </a:ext>
            </a:extLst>
          </p:cNvPr>
          <p:cNvSpPr txBox="1"/>
          <p:nvPr/>
        </p:nvSpPr>
        <p:spPr>
          <a:xfrm>
            <a:off x="766935" y="2529470"/>
            <a:ext cx="5161235" cy="2553776"/>
          </a:xfrm>
          <a:prstGeom prst="rect">
            <a:avLst/>
          </a:prstGeom>
          <a:noFill/>
        </p:spPr>
        <p:txBody>
          <a:bodyPr wrap="square" rtlCol="0">
            <a:spAutoFit/>
          </a:bodyPr>
          <a:lstStyle/>
          <a:p>
            <a:pPr indent="-143996">
              <a:buFont typeface="Arial" panose="020B0604020202020204" pitchFamily="34" charset="0"/>
              <a:buChar char="•"/>
            </a:pPr>
            <a:r>
              <a:rPr lang="en-GB" sz="1333" dirty="0">
                <a:solidFill>
                  <a:srgbClr val="FFA500"/>
                </a:solidFill>
              </a:rPr>
              <a:t>Beam aperture (5σ) </a:t>
            </a:r>
            <a:r>
              <a:rPr lang="en-GB" sz="1333" dirty="0"/>
              <a:t>		23.5 mm radius</a:t>
            </a:r>
          </a:p>
          <a:p>
            <a:pPr indent="-143996">
              <a:buFont typeface="Arial" panose="020B0604020202020204" pitchFamily="34" charset="0"/>
              <a:buChar char="•"/>
            </a:pPr>
            <a:r>
              <a:rPr lang="en-GB" sz="1333" dirty="0">
                <a:solidFill>
                  <a:schemeClr val="accent3">
                    <a:lumMod val="75000"/>
                  </a:schemeClr>
                </a:solidFill>
              </a:rPr>
              <a:t>Cu layer beam screen</a:t>
            </a:r>
            <a:r>
              <a:rPr lang="en-GB" sz="1333" dirty="0"/>
              <a:t>		0.01 mm thick</a:t>
            </a:r>
          </a:p>
          <a:p>
            <a:pPr indent="-143996">
              <a:buFont typeface="Arial" panose="020B0604020202020204" pitchFamily="34" charset="0"/>
              <a:buChar char="•"/>
            </a:pPr>
            <a:r>
              <a:rPr lang="en-GB" sz="1333" dirty="0">
                <a:solidFill>
                  <a:srgbClr val="3E84C0"/>
                </a:solidFill>
              </a:rPr>
              <a:t>Tungsten absorber</a:t>
            </a:r>
            <a:r>
              <a:rPr lang="en-GB" sz="1333" dirty="0"/>
              <a:t>		40 mm thick</a:t>
            </a:r>
          </a:p>
          <a:p>
            <a:pPr indent="-143996">
              <a:buFont typeface="Arial" panose="020B0604020202020204" pitchFamily="34" charset="0"/>
              <a:buChar char="•"/>
            </a:pPr>
            <a:r>
              <a:rPr lang="en-GB" sz="1333" dirty="0">
                <a:solidFill>
                  <a:schemeClr val="accent6">
                    <a:lumMod val="20000"/>
                    <a:lumOff val="80000"/>
                  </a:schemeClr>
                </a:solidFill>
              </a:rPr>
              <a:t>Insulation space </a:t>
            </a:r>
            <a:r>
              <a:rPr lang="en-GB" sz="1333" dirty="0"/>
              <a:t>		5 mm thick</a:t>
            </a:r>
          </a:p>
          <a:p>
            <a:pPr indent="-143996">
              <a:buFont typeface="Arial" panose="020B0604020202020204" pitchFamily="34" charset="0"/>
              <a:buChar char="•"/>
            </a:pPr>
            <a:r>
              <a:rPr lang="en-GB" sz="1333" dirty="0">
                <a:solidFill>
                  <a:srgbClr val="FF4500"/>
                </a:solidFill>
              </a:rPr>
              <a:t>Heat intercept</a:t>
            </a:r>
            <a:r>
              <a:rPr lang="en-GB" sz="1333" dirty="0"/>
              <a:t>		1 mm thick</a:t>
            </a:r>
          </a:p>
          <a:p>
            <a:pPr indent="-143996">
              <a:buFont typeface="Arial" panose="020B0604020202020204" pitchFamily="34" charset="0"/>
              <a:buChar char="•"/>
            </a:pPr>
            <a:r>
              <a:rPr lang="en-GB" sz="1333" dirty="0">
                <a:solidFill>
                  <a:schemeClr val="accent6">
                    <a:lumMod val="20000"/>
                    <a:lumOff val="80000"/>
                  </a:schemeClr>
                </a:solidFill>
              </a:rPr>
              <a:t>Insulation space </a:t>
            </a:r>
            <a:r>
              <a:rPr lang="en-GB" sz="1333" dirty="0"/>
              <a:t>		5 mm thick</a:t>
            </a:r>
          </a:p>
          <a:p>
            <a:pPr indent="-143996">
              <a:buFont typeface="Arial" panose="020B0604020202020204" pitchFamily="34" charset="0"/>
              <a:buChar char="•"/>
            </a:pPr>
            <a:r>
              <a:rPr lang="en-GB" sz="1333" dirty="0">
                <a:solidFill>
                  <a:srgbClr val="008000"/>
                </a:solidFill>
              </a:rPr>
              <a:t>Beam pipe 	</a:t>
            </a:r>
            <a:r>
              <a:rPr lang="en-GB" sz="1333" dirty="0"/>
              <a:t>		3 mm thick</a:t>
            </a:r>
          </a:p>
          <a:p>
            <a:pPr indent="-143996">
              <a:buFont typeface="Arial" panose="020B0604020202020204" pitchFamily="34" charset="0"/>
              <a:buChar char="•"/>
            </a:pPr>
            <a:r>
              <a:rPr lang="en-GB" sz="1333" dirty="0">
                <a:solidFill>
                  <a:srgbClr val="FFA500"/>
                </a:solidFill>
              </a:rPr>
              <a:t>Kapton insulation</a:t>
            </a:r>
            <a:r>
              <a:rPr lang="en-GB" sz="1333" dirty="0"/>
              <a:t>		0.5 mm thick</a:t>
            </a:r>
          </a:p>
          <a:p>
            <a:pPr indent="-143996">
              <a:buFont typeface="Arial" panose="020B0604020202020204" pitchFamily="34" charset="0"/>
              <a:buChar char="•"/>
            </a:pPr>
            <a:r>
              <a:rPr lang="en-GB" sz="1333" dirty="0"/>
              <a:t>Clearance 			1 mm thick	</a:t>
            </a:r>
          </a:p>
          <a:p>
            <a:pPr indent="-143996">
              <a:buFont typeface="Arial" panose="020B0604020202020204" pitchFamily="34" charset="0"/>
              <a:buChar char="•"/>
            </a:pPr>
            <a:r>
              <a:rPr lang="en-GB" sz="1333" dirty="0">
                <a:solidFill>
                  <a:srgbClr val="254F73"/>
                </a:solidFill>
              </a:rPr>
              <a:t>Coil pack* </a:t>
            </a:r>
            <a:r>
              <a:rPr lang="en-GB" sz="1333" dirty="0"/>
              <a:t>			(60 mm thick)</a:t>
            </a:r>
            <a:br>
              <a:rPr lang="en-GB" sz="1333" dirty="0"/>
            </a:br>
            <a:r>
              <a:rPr lang="en-GB" sz="1333" dirty="0">
                <a:solidFill>
                  <a:srgbClr val="254F73"/>
                </a:solidFill>
              </a:rPr>
              <a:t>*thickness TBD, placeholder</a:t>
            </a:r>
            <a:endParaRPr lang="en-GB" sz="1333" dirty="0"/>
          </a:p>
          <a:p>
            <a:endParaRPr lang="en-GB" sz="1333" dirty="0"/>
          </a:p>
        </p:txBody>
      </p:sp>
      <p:grpSp>
        <p:nvGrpSpPr>
          <p:cNvPr id="18" name="Group 17">
            <a:extLst>
              <a:ext uri="{FF2B5EF4-FFF2-40B4-BE49-F238E27FC236}">
                <a16:creationId xmlns:a16="http://schemas.microsoft.com/office/drawing/2014/main" id="{CF6C2DC2-7D56-C167-929F-4A0659E7F9AC}"/>
              </a:ext>
            </a:extLst>
          </p:cNvPr>
          <p:cNvGrpSpPr/>
          <p:nvPr/>
        </p:nvGrpSpPr>
        <p:grpSpPr>
          <a:xfrm>
            <a:off x="5192295" y="2413221"/>
            <a:ext cx="4589683" cy="3611904"/>
            <a:chOff x="5683450" y="2122568"/>
            <a:chExt cx="3442262" cy="2708928"/>
          </a:xfrm>
        </p:grpSpPr>
        <p:pic>
          <p:nvPicPr>
            <p:cNvPr id="6" name="Picture 5" descr="A picture containing text, screenshot, diagram, font&#10;&#10;Description automatically generated">
              <a:extLst>
                <a:ext uri="{FF2B5EF4-FFF2-40B4-BE49-F238E27FC236}">
                  <a16:creationId xmlns:a16="http://schemas.microsoft.com/office/drawing/2014/main" id="{C6B7BD23-3188-F153-DEB2-2498241D1512}"/>
                </a:ext>
              </a:extLst>
            </p:cNvPr>
            <p:cNvPicPr>
              <a:picLocks noChangeAspect="1"/>
            </p:cNvPicPr>
            <p:nvPr/>
          </p:nvPicPr>
          <p:blipFill rotWithShape="1">
            <a:blip r:embed="rId2"/>
            <a:srcRect l="10069" r="20000"/>
            <a:stretch/>
          </p:blipFill>
          <p:spPr>
            <a:xfrm>
              <a:off x="6487101" y="2122568"/>
              <a:ext cx="2638611" cy="2515441"/>
            </a:xfrm>
            <a:prstGeom prst="rect">
              <a:avLst/>
            </a:prstGeom>
          </p:spPr>
        </p:pic>
        <p:sp>
          <p:nvSpPr>
            <p:cNvPr id="11" name="Arc 10">
              <a:extLst>
                <a:ext uri="{FF2B5EF4-FFF2-40B4-BE49-F238E27FC236}">
                  <a16:creationId xmlns:a16="http://schemas.microsoft.com/office/drawing/2014/main" id="{1632E60F-4077-E8CA-E1A8-BD4BB34AE3BD}"/>
                </a:ext>
              </a:extLst>
            </p:cNvPr>
            <p:cNvSpPr/>
            <p:nvPr/>
          </p:nvSpPr>
          <p:spPr>
            <a:xfrm rot="5032437">
              <a:off x="6904894" y="3688971"/>
              <a:ext cx="875763" cy="1179914"/>
            </a:xfrm>
            <a:prstGeom prst="arc">
              <a:avLst>
                <a:gd name="adj1" fmla="val 16200000"/>
                <a:gd name="adj2" fmla="val 387012"/>
              </a:avLst>
            </a:prstGeom>
            <a:ln>
              <a:solidFill>
                <a:srgbClr val="254F73"/>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2400">
                <a:solidFill>
                  <a:srgbClr val="D5D5D5"/>
                </a:solidFill>
              </a:endParaRPr>
            </a:p>
          </p:txBody>
        </p:sp>
        <p:sp>
          <p:nvSpPr>
            <p:cNvPr id="14" name="TextBox 13">
              <a:extLst>
                <a:ext uri="{FF2B5EF4-FFF2-40B4-BE49-F238E27FC236}">
                  <a16:creationId xmlns:a16="http://schemas.microsoft.com/office/drawing/2014/main" id="{69882196-0532-E3ED-F6A2-4D2EE3F1DA2F}"/>
                </a:ext>
              </a:extLst>
            </p:cNvPr>
            <p:cNvSpPr txBox="1"/>
            <p:nvPr/>
          </p:nvSpPr>
          <p:spPr>
            <a:xfrm>
              <a:off x="5683450" y="4577581"/>
              <a:ext cx="1659325" cy="253915"/>
            </a:xfrm>
            <a:prstGeom prst="rect">
              <a:avLst/>
            </a:prstGeom>
            <a:noFill/>
            <a:ln>
              <a:solidFill>
                <a:srgbClr val="254F73"/>
              </a:solidFill>
            </a:ln>
          </p:spPr>
          <p:txBody>
            <a:bodyPr wrap="square">
              <a:spAutoFit/>
            </a:bodyPr>
            <a:lstStyle/>
            <a:p>
              <a:r>
                <a:rPr lang="en-GB" sz="1600" dirty="0">
                  <a:solidFill>
                    <a:srgbClr val="254F73"/>
                  </a:solidFill>
                </a:rPr>
                <a:t>Coil aperture 158 mm</a:t>
              </a:r>
              <a:endParaRPr lang="en-GB" sz="1600" dirty="0"/>
            </a:p>
          </p:txBody>
        </p:sp>
      </p:grpSp>
      <p:sp>
        <p:nvSpPr>
          <p:cNvPr id="3" name="TextBox 2">
            <a:extLst>
              <a:ext uri="{FF2B5EF4-FFF2-40B4-BE49-F238E27FC236}">
                <a16:creationId xmlns:a16="http://schemas.microsoft.com/office/drawing/2014/main" id="{36E8C451-7E9C-B0FB-125B-CAC8A7F20B0C}"/>
              </a:ext>
            </a:extLst>
          </p:cNvPr>
          <p:cNvSpPr txBox="1"/>
          <p:nvPr/>
        </p:nvSpPr>
        <p:spPr>
          <a:xfrm>
            <a:off x="1006997" y="5509549"/>
            <a:ext cx="1849994" cy="369332"/>
          </a:xfrm>
          <a:prstGeom prst="rect">
            <a:avLst/>
          </a:prstGeom>
          <a:noFill/>
        </p:spPr>
        <p:txBody>
          <a:bodyPr wrap="none" rtlCol="0">
            <a:spAutoFit/>
          </a:bodyPr>
          <a:lstStyle/>
          <a:p>
            <a:r>
              <a:rPr lang="en-GB" sz="1800" dirty="0">
                <a:solidFill>
                  <a:schemeClr val="accent6">
                    <a:lumMod val="50000"/>
                  </a:schemeClr>
                </a:solidFill>
                <a:latin typeface="Arial Narrow"/>
                <a:cs typeface="Arial Narrow"/>
              </a:rPr>
              <a:t>P. Borges de Sousa</a:t>
            </a:r>
            <a:endParaRPr lang="en-US" dirty="0">
              <a:solidFill>
                <a:schemeClr val="accent6">
                  <a:lumMod val="50000"/>
                </a:schemeClr>
              </a:solidFill>
            </a:endParaRPr>
          </a:p>
        </p:txBody>
      </p:sp>
    </p:spTree>
    <p:extLst>
      <p:ext uri="{BB962C8B-B14F-4D97-AF65-F5344CB8AC3E}">
        <p14:creationId xmlns:p14="http://schemas.microsoft.com/office/powerpoint/2010/main" val="282520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p:cNvSpPr>
            <a:spLocks noGrp="1"/>
          </p:cNvSpPr>
          <p:nvPr>
            <p:ph idx="1"/>
          </p:nvPr>
        </p:nvSpPr>
        <p:spPr/>
        <p:txBody>
          <a:bodyPr/>
          <a:lstStyle/>
          <a:p>
            <a:pPr marL="287993" indent="-287993">
              <a:buClr>
                <a:schemeClr val="accent5"/>
              </a:buClr>
            </a:pPr>
            <a:r>
              <a:rPr lang="en-US" sz="2133" dirty="0"/>
              <a:t>Radial build has evolved to include a </a:t>
            </a:r>
            <a:r>
              <a:rPr lang="en-US" sz="2133" b="1" dirty="0">
                <a:solidFill>
                  <a:schemeClr val="accent5"/>
                </a:solidFill>
              </a:rPr>
              <a:t>heat intercept </a:t>
            </a:r>
            <a:r>
              <a:rPr lang="en-US" sz="2133" dirty="0"/>
              <a:t>between the absorber and the coil</a:t>
            </a:r>
          </a:p>
          <a:p>
            <a:pPr marL="287993" indent="-287993">
              <a:buClr>
                <a:schemeClr val="accent5"/>
              </a:buClr>
            </a:pPr>
            <a:r>
              <a:rPr lang="en-US" sz="2133" dirty="0"/>
              <a:t>Baseline for heat load estimation/power consumption is </a:t>
            </a:r>
            <a:r>
              <a:rPr lang="en-US" sz="2133" b="1" dirty="0">
                <a:solidFill>
                  <a:schemeClr val="accent5"/>
                </a:solidFill>
              </a:rPr>
              <a:t>10 TeV machine</a:t>
            </a:r>
          </a:p>
          <a:p>
            <a:pPr marL="287993" indent="-287993"/>
            <a:endParaRPr lang="en-US" sz="2133" dirty="0"/>
          </a:p>
          <a:p>
            <a:pPr marL="0" indent="0">
              <a:buNone/>
            </a:pPr>
            <a:endParaRPr lang="en-US" sz="2133" dirty="0"/>
          </a:p>
        </p:txBody>
      </p:sp>
      <p:sp>
        <p:nvSpPr>
          <p:cNvPr id="12" name="Titre 11"/>
          <p:cNvSpPr>
            <a:spLocks noGrp="1"/>
          </p:cNvSpPr>
          <p:nvPr>
            <p:ph type="title"/>
          </p:nvPr>
        </p:nvSpPr>
        <p:spPr/>
        <p:txBody>
          <a:bodyPr>
            <a:normAutofit fontScale="90000"/>
          </a:bodyPr>
          <a:lstStyle/>
          <a:p>
            <a:r>
              <a:rPr lang="en-US" b="1" dirty="0"/>
              <a:t>Updated radial build for collider arc magnets</a:t>
            </a:r>
            <a:endParaRPr lang="en-GB" dirty="0">
              <a:solidFill>
                <a:schemeClr val="accent1"/>
              </a:solidFill>
            </a:endParaRPr>
          </a:p>
        </p:txBody>
      </p:sp>
      <p:sp>
        <p:nvSpPr>
          <p:cNvPr id="6" name="Footer Placeholder 5">
            <a:extLst>
              <a:ext uri="{FF2B5EF4-FFF2-40B4-BE49-F238E27FC236}">
                <a16:creationId xmlns:a16="http://schemas.microsoft.com/office/drawing/2014/main" id="{BFB3CF05-8593-F95B-6372-366F826EB105}"/>
              </a:ext>
            </a:extLst>
          </p:cNvPr>
          <p:cNvSpPr>
            <a:spLocks noGrp="1"/>
          </p:cNvSpPr>
          <p:nvPr>
            <p:ph type="ftr" sz="quarter" idx="3"/>
          </p:nvPr>
        </p:nvSpPr>
        <p:spPr/>
        <p:txBody>
          <a:bodyPr/>
          <a:lstStyle/>
          <a:p>
            <a:r>
              <a:rPr lang="fr-FR" dirty="0"/>
              <a:t>S. Gourlay IMCC </a:t>
            </a:r>
            <a:r>
              <a:rPr lang="fr-FR" dirty="0" err="1"/>
              <a:t>Summary</a:t>
            </a:r>
            <a:r>
              <a:rPr lang="fr-FR" dirty="0"/>
              <a:t> - MDP General Meeting</a:t>
            </a:r>
            <a:endParaRPr lang="en-GB" dirty="0"/>
          </a:p>
        </p:txBody>
      </p:sp>
      <p:sp>
        <p:nvSpPr>
          <p:cNvPr id="4" name="Espace réservé du numéro de diapositive 3"/>
          <p:cNvSpPr>
            <a:spLocks noGrp="1"/>
          </p:cNvSpPr>
          <p:nvPr>
            <p:ph type="sldNum" sz="quarter" idx="4"/>
          </p:nvPr>
        </p:nvSpPr>
        <p:spPr/>
        <p:txBody>
          <a:bodyPr/>
          <a:lstStyle/>
          <a:p>
            <a:fld id="{974172A1-1CBF-0B40-9234-7D4D80EC19EA}" type="slidenum">
              <a:rPr lang="en-GB" smtClean="0"/>
              <a:pPr/>
              <a:t>47</a:t>
            </a:fld>
            <a:endParaRPr lang="en-GB" dirty="0"/>
          </a:p>
        </p:txBody>
      </p:sp>
      <p:pic>
        <p:nvPicPr>
          <p:cNvPr id="15" name="Picture 14">
            <a:extLst>
              <a:ext uri="{FF2B5EF4-FFF2-40B4-BE49-F238E27FC236}">
                <a16:creationId xmlns:a16="http://schemas.microsoft.com/office/drawing/2014/main" id="{BE571A52-7398-99F9-F8EC-6A9B89181B6C}"/>
              </a:ext>
            </a:extLst>
          </p:cNvPr>
          <p:cNvPicPr>
            <a:picLocks noChangeAspect="1"/>
          </p:cNvPicPr>
          <p:nvPr/>
        </p:nvPicPr>
        <p:blipFill>
          <a:blip r:embed="rId2"/>
          <a:stretch>
            <a:fillRect/>
          </a:stretch>
        </p:blipFill>
        <p:spPr>
          <a:xfrm>
            <a:off x="5767445" y="2941068"/>
            <a:ext cx="4077963" cy="1180155"/>
          </a:xfrm>
          <a:prstGeom prst="rect">
            <a:avLst/>
          </a:prstGeom>
        </p:spPr>
      </p:pic>
      <p:sp>
        <p:nvSpPr>
          <p:cNvPr id="16" name="TextBox 15">
            <a:extLst>
              <a:ext uri="{FF2B5EF4-FFF2-40B4-BE49-F238E27FC236}">
                <a16:creationId xmlns:a16="http://schemas.microsoft.com/office/drawing/2014/main" id="{66AC42A1-1693-4DC8-3D30-E9BC21B0E5B1}"/>
              </a:ext>
            </a:extLst>
          </p:cNvPr>
          <p:cNvSpPr txBox="1"/>
          <p:nvPr/>
        </p:nvSpPr>
        <p:spPr>
          <a:xfrm>
            <a:off x="82372" y="6057640"/>
            <a:ext cx="9204155" cy="276999"/>
          </a:xfrm>
          <a:prstGeom prst="rect">
            <a:avLst/>
          </a:prstGeom>
          <a:noFill/>
        </p:spPr>
        <p:txBody>
          <a:bodyPr wrap="square" rtlCol="0">
            <a:spAutoFit/>
          </a:bodyPr>
          <a:lstStyle/>
          <a:p>
            <a:r>
              <a:rPr lang="en-GB" sz="1200" dirty="0"/>
              <a:t>Source: </a:t>
            </a:r>
            <a:r>
              <a:rPr lang="en-GB" sz="1200" dirty="0">
                <a:hlinkClick r:id="rId3"/>
              </a:rPr>
              <a:t>Informal meeting on muon collider absorber, vacuum and cryogenics integration (18 January 2023) · Indico (cern.ch) </a:t>
            </a:r>
            <a:endParaRPr lang="en-GB" sz="1200" dirty="0"/>
          </a:p>
        </p:txBody>
      </p:sp>
      <p:sp>
        <p:nvSpPr>
          <p:cNvPr id="17" name="Rectangle: Rounded Corners 16">
            <a:extLst>
              <a:ext uri="{FF2B5EF4-FFF2-40B4-BE49-F238E27FC236}">
                <a16:creationId xmlns:a16="http://schemas.microsoft.com/office/drawing/2014/main" id="{76DF0161-F703-A9CF-A100-D6DD01AF31B0}"/>
              </a:ext>
            </a:extLst>
          </p:cNvPr>
          <p:cNvSpPr/>
          <p:nvPr/>
        </p:nvSpPr>
        <p:spPr>
          <a:xfrm>
            <a:off x="7525811" y="3784042"/>
            <a:ext cx="2263880" cy="303631"/>
          </a:xfrm>
          <a:prstGeom prst="round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cxnSp>
        <p:nvCxnSpPr>
          <p:cNvPr id="22" name="Straight Arrow Connector 21">
            <a:extLst>
              <a:ext uri="{FF2B5EF4-FFF2-40B4-BE49-F238E27FC236}">
                <a16:creationId xmlns:a16="http://schemas.microsoft.com/office/drawing/2014/main" id="{9B90B8F4-6D70-B7F2-3EA7-D7D2FFA4BBC1}"/>
              </a:ext>
            </a:extLst>
          </p:cNvPr>
          <p:cNvCxnSpPr>
            <a:cxnSpLocks/>
          </p:cNvCxnSpPr>
          <p:nvPr/>
        </p:nvCxnSpPr>
        <p:spPr>
          <a:xfrm>
            <a:off x="9326395" y="4087673"/>
            <a:ext cx="0" cy="373079"/>
          </a:xfrm>
          <a:prstGeom prst="straightConnector1">
            <a:avLst/>
          </a:prstGeom>
          <a:ln>
            <a:solidFill>
              <a:schemeClr val="accent5"/>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8796CC5-BDA5-98C9-219F-671B6180AEAC}"/>
              </a:ext>
            </a:extLst>
          </p:cNvPr>
          <p:cNvSpPr txBox="1"/>
          <p:nvPr/>
        </p:nvSpPr>
        <p:spPr>
          <a:xfrm>
            <a:off x="7689045" y="2637546"/>
            <a:ext cx="2054915" cy="338554"/>
          </a:xfrm>
          <a:prstGeom prst="rect">
            <a:avLst/>
          </a:prstGeom>
          <a:noFill/>
        </p:spPr>
        <p:txBody>
          <a:bodyPr wrap="square">
            <a:spAutoFit/>
          </a:bodyPr>
          <a:lstStyle/>
          <a:p>
            <a:pPr algn="ctr"/>
            <a:r>
              <a:rPr lang="en-GB" sz="1600" dirty="0">
                <a:solidFill>
                  <a:srgbClr val="254F73"/>
                </a:solidFill>
              </a:rPr>
              <a:t>To cold mass</a:t>
            </a:r>
          </a:p>
        </p:txBody>
      </p:sp>
      <p:sp>
        <p:nvSpPr>
          <p:cNvPr id="5" name="TextBox 4">
            <a:extLst>
              <a:ext uri="{FF2B5EF4-FFF2-40B4-BE49-F238E27FC236}">
                <a16:creationId xmlns:a16="http://schemas.microsoft.com/office/drawing/2014/main" id="{9803FABF-7CA9-8E16-B356-507C14A9E33F}"/>
              </a:ext>
            </a:extLst>
          </p:cNvPr>
          <p:cNvSpPr txBox="1"/>
          <p:nvPr/>
        </p:nvSpPr>
        <p:spPr>
          <a:xfrm>
            <a:off x="6245685" y="2634163"/>
            <a:ext cx="1452568" cy="338554"/>
          </a:xfrm>
          <a:prstGeom prst="rect">
            <a:avLst/>
          </a:prstGeom>
          <a:noFill/>
        </p:spPr>
        <p:txBody>
          <a:bodyPr wrap="square">
            <a:spAutoFit/>
          </a:bodyPr>
          <a:lstStyle/>
          <a:p>
            <a:pPr algn="ctr"/>
            <a:r>
              <a:rPr lang="en-GB" sz="1600" dirty="0">
                <a:solidFill>
                  <a:srgbClr val="3E84C0"/>
                </a:solidFill>
              </a:rPr>
              <a:t>To absorber</a:t>
            </a:r>
          </a:p>
        </p:txBody>
      </p:sp>
      <p:pic>
        <p:nvPicPr>
          <p:cNvPr id="2" name="Picture 2" descr="i.guim.co.uk/img/static/sys-images/Guardian/Pix/pi...">
            <a:extLst>
              <a:ext uri="{FF2B5EF4-FFF2-40B4-BE49-F238E27FC236}">
                <a16:creationId xmlns:a16="http://schemas.microsoft.com/office/drawing/2014/main" id="{6343CFA9-42C2-D28B-4BDD-A810D20113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792" r="31283"/>
          <a:stretch/>
        </p:blipFill>
        <p:spPr bwMode="auto">
          <a:xfrm>
            <a:off x="6833448" y="4780872"/>
            <a:ext cx="516168" cy="8837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734FABD-04B2-DC24-C078-81A36412176E}"/>
              </a:ext>
            </a:extLst>
          </p:cNvPr>
          <p:cNvPicPr>
            <a:picLocks noChangeAspect="1"/>
          </p:cNvPicPr>
          <p:nvPr/>
        </p:nvPicPr>
        <p:blipFill>
          <a:blip r:embed="rId5"/>
          <a:stretch>
            <a:fillRect/>
          </a:stretch>
        </p:blipFill>
        <p:spPr>
          <a:xfrm>
            <a:off x="721142" y="2846856"/>
            <a:ext cx="4021639" cy="3253753"/>
          </a:xfrm>
          <a:prstGeom prst="rect">
            <a:avLst/>
          </a:prstGeom>
        </p:spPr>
      </p:pic>
      <p:sp>
        <p:nvSpPr>
          <p:cNvPr id="10" name="Rectangle: Rounded Corners 9">
            <a:extLst>
              <a:ext uri="{FF2B5EF4-FFF2-40B4-BE49-F238E27FC236}">
                <a16:creationId xmlns:a16="http://schemas.microsoft.com/office/drawing/2014/main" id="{09F4A3DD-173F-8AFF-1FB4-77407269111D}"/>
              </a:ext>
            </a:extLst>
          </p:cNvPr>
          <p:cNvSpPr/>
          <p:nvPr/>
        </p:nvSpPr>
        <p:spPr>
          <a:xfrm>
            <a:off x="7493769" y="4473731"/>
            <a:ext cx="3772603" cy="1073919"/>
          </a:xfrm>
          <a:prstGeom prst="roundRect">
            <a:avLst/>
          </a:prstGeom>
          <a:solidFill>
            <a:schemeClr val="bg1"/>
          </a:solid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67" dirty="0">
                <a:solidFill>
                  <a:schemeClr val="tx1"/>
                </a:solidFill>
              </a:rPr>
              <a:t>From muon decay; total heat load will include substantial contributions, </a:t>
            </a:r>
            <a:r>
              <a:rPr lang="en-US" sz="1467" i="1" dirty="0">
                <a:solidFill>
                  <a:schemeClr val="tx1"/>
                </a:solidFill>
              </a:rPr>
              <a:t>e.g.</a:t>
            </a:r>
            <a:r>
              <a:rPr lang="en-US" sz="1467" dirty="0">
                <a:solidFill>
                  <a:schemeClr val="tx1"/>
                </a:solidFill>
              </a:rPr>
              <a:t> conduction, thermal radiation…</a:t>
            </a:r>
            <a:endParaRPr lang="en-GB" sz="1467" dirty="0">
              <a:solidFill>
                <a:schemeClr val="tx1"/>
              </a:solidFill>
            </a:endParaRPr>
          </a:p>
        </p:txBody>
      </p:sp>
      <p:sp>
        <p:nvSpPr>
          <p:cNvPr id="7" name="TextBox 6">
            <a:extLst>
              <a:ext uri="{FF2B5EF4-FFF2-40B4-BE49-F238E27FC236}">
                <a16:creationId xmlns:a16="http://schemas.microsoft.com/office/drawing/2014/main" id="{F772616E-539C-DFB5-FCD7-5F443B0A86BC}"/>
              </a:ext>
            </a:extLst>
          </p:cNvPr>
          <p:cNvSpPr txBox="1"/>
          <p:nvPr/>
        </p:nvSpPr>
        <p:spPr>
          <a:xfrm>
            <a:off x="9017917" y="5926684"/>
            <a:ext cx="1849994" cy="369332"/>
          </a:xfrm>
          <a:prstGeom prst="rect">
            <a:avLst/>
          </a:prstGeom>
          <a:noFill/>
        </p:spPr>
        <p:txBody>
          <a:bodyPr wrap="none" rtlCol="0">
            <a:spAutoFit/>
          </a:bodyPr>
          <a:lstStyle/>
          <a:p>
            <a:r>
              <a:rPr lang="en-GB" sz="1800" dirty="0">
                <a:solidFill>
                  <a:schemeClr val="accent6">
                    <a:lumMod val="50000"/>
                  </a:schemeClr>
                </a:solidFill>
                <a:latin typeface="Arial Narrow"/>
                <a:cs typeface="Arial Narrow"/>
              </a:rPr>
              <a:t>P. Borges de Sousa</a:t>
            </a:r>
            <a:endParaRPr lang="en-US" dirty="0">
              <a:solidFill>
                <a:schemeClr val="accent6">
                  <a:lumMod val="50000"/>
                </a:schemeClr>
              </a:solidFill>
            </a:endParaRPr>
          </a:p>
        </p:txBody>
      </p:sp>
    </p:spTree>
    <p:extLst>
      <p:ext uri="{BB962C8B-B14F-4D97-AF65-F5344CB8AC3E}">
        <p14:creationId xmlns:p14="http://schemas.microsoft.com/office/powerpoint/2010/main" val="3262323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screenshot, diagram, font&#10;&#10;Description automatically generated">
            <a:extLst>
              <a:ext uri="{FF2B5EF4-FFF2-40B4-BE49-F238E27FC236}">
                <a16:creationId xmlns:a16="http://schemas.microsoft.com/office/drawing/2014/main" id="{A6F25035-6CD7-7446-2897-7E13E68D5C93}"/>
              </a:ext>
            </a:extLst>
          </p:cNvPr>
          <p:cNvPicPr>
            <a:picLocks noChangeAspect="1"/>
          </p:cNvPicPr>
          <p:nvPr/>
        </p:nvPicPr>
        <p:blipFill rotWithShape="1">
          <a:blip r:embed="rId2"/>
          <a:srcRect t="6151" r="16782"/>
          <a:stretch/>
        </p:blipFill>
        <p:spPr>
          <a:xfrm>
            <a:off x="86841" y="2025267"/>
            <a:ext cx="9809693" cy="2765671"/>
          </a:xfrm>
          <a:prstGeom prst="rect">
            <a:avLst/>
          </a:prstGeom>
        </p:spPr>
      </p:pic>
      <p:sp>
        <p:nvSpPr>
          <p:cNvPr id="18" name="Espace réservé du contenu 12">
            <a:extLst>
              <a:ext uri="{FF2B5EF4-FFF2-40B4-BE49-F238E27FC236}">
                <a16:creationId xmlns:a16="http://schemas.microsoft.com/office/drawing/2014/main" id="{A810FB54-6680-9DA4-B43F-35DC429947DF}"/>
              </a:ext>
            </a:extLst>
          </p:cNvPr>
          <p:cNvSpPr>
            <a:spLocks noGrp="1"/>
          </p:cNvSpPr>
          <p:nvPr>
            <p:ph idx="1"/>
          </p:nvPr>
        </p:nvSpPr>
        <p:spPr>
          <a:xfrm>
            <a:off x="142959" y="170296"/>
            <a:ext cx="11750480" cy="4930157"/>
          </a:xfrm>
        </p:spPr>
        <p:txBody>
          <a:bodyPr/>
          <a:lstStyle/>
          <a:p>
            <a:pPr marL="0" indent="0">
              <a:buClr>
                <a:schemeClr val="accent5"/>
              </a:buClr>
              <a:buNone/>
            </a:pPr>
            <a:endParaRPr lang="en-US" sz="1800" dirty="0"/>
          </a:p>
          <a:p>
            <a:pPr marL="0" indent="0">
              <a:buClr>
                <a:schemeClr val="accent5"/>
              </a:buClr>
              <a:buNone/>
            </a:pPr>
            <a:endParaRPr lang="en-US" sz="1800" dirty="0"/>
          </a:p>
          <a:p>
            <a:pPr marL="0" indent="0">
              <a:buClr>
                <a:schemeClr val="accent5"/>
              </a:buClr>
              <a:buNone/>
            </a:pPr>
            <a:endParaRPr lang="en-US" sz="1800" dirty="0"/>
          </a:p>
          <a:p>
            <a:pPr marL="0" indent="0">
              <a:buClr>
                <a:schemeClr val="accent5"/>
              </a:buClr>
              <a:buNone/>
            </a:pPr>
            <a:endParaRPr lang="en-US" sz="1800" dirty="0"/>
          </a:p>
          <a:p>
            <a:pPr marL="0" indent="0">
              <a:buClr>
                <a:schemeClr val="accent5"/>
              </a:buClr>
              <a:buNone/>
            </a:pPr>
            <a:r>
              <a:rPr lang="en-US" sz="1800" dirty="0"/>
              <a:t>Power consumption estimated for shown heat loads at various </a:t>
            </a:r>
            <a:r>
              <a:rPr lang="en-US" sz="1800" b="1" dirty="0">
                <a:solidFill>
                  <a:schemeClr val="accent5"/>
                </a:solidFill>
              </a:rPr>
              <a:t>coil</a:t>
            </a:r>
            <a:r>
              <a:rPr lang="en-US" sz="1800" dirty="0"/>
              <a:t> and </a:t>
            </a:r>
            <a:r>
              <a:rPr lang="en-US" sz="1800" b="1" dirty="0">
                <a:solidFill>
                  <a:schemeClr val="accent5"/>
                </a:solidFill>
              </a:rPr>
              <a:t>absorber temperatures</a:t>
            </a:r>
            <a:endParaRPr lang="en-US" sz="1400" b="1" dirty="0">
              <a:solidFill>
                <a:schemeClr val="accent5"/>
              </a:solidFill>
            </a:endParaRPr>
          </a:p>
        </p:txBody>
      </p:sp>
      <p:sp>
        <p:nvSpPr>
          <p:cNvPr id="6" name="Footer Placeholder 5">
            <a:extLst>
              <a:ext uri="{FF2B5EF4-FFF2-40B4-BE49-F238E27FC236}">
                <a16:creationId xmlns:a16="http://schemas.microsoft.com/office/drawing/2014/main" id="{7B3A663D-D31A-42F1-55BF-729E48637891}"/>
              </a:ext>
            </a:extLst>
          </p:cNvPr>
          <p:cNvSpPr>
            <a:spLocks noGrp="1"/>
          </p:cNvSpPr>
          <p:nvPr>
            <p:ph type="ftr" sz="quarter" idx="3"/>
          </p:nvPr>
        </p:nvSpPr>
        <p:spPr/>
        <p:txBody>
          <a:bodyPr/>
          <a:lstStyle/>
          <a:p>
            <a:r>
              <a:rPr lang="fr-FR"/>
              <a:t>S. Gourlay IMCC Summary - MDP General Meeting</a:t>
            </a:r>
            <a:endParaRPr lang="en-GB" dirty="0"/>
          </a:p>
        </p:txBody>
      </p:sp>
      <p:sp>
        <p:nvSpPr>
          <p:cNvPr id="3" name="Slide Number Placeholder 2">
            <a:extLst>
              <a:ext uri="{FF2B5EF4-FFF2-40B4-BE49-F238E27FC236}">
                <a16:creationId xmlns:a16="http://schemas.microsoft.com/office/drawing/2014/main" id="{EA692FC8-17B4-C78A-49A1-5A2A6AA0C581}"/>
              </a:ext>
            </a:extLst>
          </p:cNvPr>
          <p:cNvSpPr>
            <a:spLocks noGrp="1"/>
          </p:cNvSpPr>
          <p:nvPr>
            <p:ph type="sldNum" sz="quarter" idx="4"/>
          </p:nvPr>
        </p:nvSpPr>
        <p:spPr/>
        <p:txBody>
          <a:bodyPr/>
          <a:lstStyle/>
          <a:p>
            <a:fld id="{974172A1-1CBF-0B40-9234-7D4D80EC19EA}" type="slidenum">
              <a:rPr lang="en-GB" smtClean="0"/>
              <a:pPr/>
              <a:t>48</a:t>
            </a:fld>
            <a:endParaRPr lang="en-GB" dirty="0"/>
          </a:p>
        </p:txBody>
      </p:sp>
      <p:sp>
        <p:nvSpPr>
          <p:cNvPr id="5" name="Slide Number Placeholder 2">
            <a:extLst>
              <a:ext uri="{FF2B5EF4-FFF2-40B4-BE49-F238E27FC236}">
                <a16:creationId xmlns:a16="http://schemas.microsoft.com/office/drawing/2014/main" id="{A0CF4D71-690B-A583-E869-273CDA7274EB}"/>
              </a:ext>
            </a:extLst>
          </p:cNvPr>
          <p:cNvSpPr txBox="1">
            <a:spLocks/>
          </p:cNvSpPr>
          <p:nvPr/>
        </p:nvSpPr>
        <p:spPr>
          <a:xfrm>
            <a:off x="10464800" y="6538914"/>
            <a:ext cx="609600" cy="365125"/>
          </a:xfrm>
          <a:prstGeom prst="rect">
            <a:avLst/>
          </a:prstGeom>
        </p:spPr>
        <p:txBody>
          <a:bodyPr vert="horz" lIns="121920" tIns="60960" rIns="121920" bIns="6096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4172A1-1CBF-0B40-9234-7D4D80EC19EA}" type="slidenum">
              <a:rPr lang="en-GB" sz="1600"/>
              <a:pPr/>
              <a:t>48</a:t>
            </a:fld>
            <a:endParaRPr lang="en-GB" sz="1600" dirty="0"/>
          </a:p>
        </p:txBody>
      </p:sp>
      <p:pic>
        <p:nvPicPr>
          <p:cNvPr id="11" name="Picture 10" descr="A picture containing text, screenshot, diagram, font&#10;&#10;Description automatically generated">
            <a:extLst>
              <a:ext uri="{FF2B5EF4-FFF2-40B4-BE49-F238E27FC236}">
                <a16:creationId xmlns:a16="http://schemas.microsoft.com/office/drawing/2014/main" id="{D87C1519-CD59-7734-761C-9316B54F0B09}"/>
              </a:ext>
            </a:extLst>
          </p:cNvPr>
          <p:cNvPicPr>
            <a:picLocks noChangeAspect="1"/>
          </p:cNvPicPr>
          <p:nvPr/>
        </p:nvPicPr>
        <p:blipFill rotWithShape="1">
          <a:blip r:embed="rId3"/>
          <a:srcRect l="10069" r="20000"/>
          <a:stretch/>
        </p:blipFill>
        <p:spPr>
          <a:xfrm>
            <a:off x="9754398" y="82548"/>
            <a:ext cx="2328398" cy="2219709"/>
          </a:xfrm>
          <a:prstGeom prst="rect">
            <a:avLst/>
          </a:prstGeom>
        </p:spPr>
      </p:pic>
      <p:sp>
        <p:nvSpPr>
          <p:cNvPr id="2" name="Rectangle 1">
            <a:extLst>
              <a:ext uri="{FF2B5EF4-FFF2-40B4-BE49-F238E27FC236}">
                <a16:creationId xmlns:a16="http://schemas.microsoft.com/office/drawing/2014/main" id="{146639B8-E963-7253-7195-7917DE497CA2}"/>
              </a:ext>
            </a:extLst>
          </p:cNvPr>
          <p:cNvSpPr/>
          <p:nvPr/>
        </p:nvSpPr>
        <p:spPr>
          <a:xfrm>
            <a:off x="518816" y="4182297"/>
            <a:ext cx="9321600" cy="273600"/>
          </a:xfrm>
          <a:prstGeom prst="rect">
            <a:avLst/>
          </a:prstGeom>
          <a:solidFill>
            <a:srgbClr val="00B05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
        <p:nvSpPr>
          <p:cNvPr id="8" name="TextBox 7">
            <a:extLst>
              <a:ext uri="{FF2B5EF4-FFF2-40B4-BE49-F238E27FC236}">
                <a16:creationId xmlns:a16="http://schemas.microsoft.com/office/drawing/2014/main" id="{619868F1-1329-4999-61AE-D4AE9BFC652F}"/>
              </a:ext>
            </a:extLst>
          </p:cNvPr>
          <p:cNvSpPr txBox="1"/>
          <p:nvPr/>
        </p:nvSpPr>
        <p:spPr>
          <a:xfrm>
            <a:off x="9903780" y="3319055"/>
            <a:ext cx="2156363" cy="974754"/>
          </a:xfrm>
          <a:prstGeom prst="rect">
            <a:avLst/>
          </a:prstGeom>
          <a:noFill/>
        </p:spPr>
        <p:txBody>
          <a:bodyPr wrap="square">
            <a:spAutoFit/>
          </a:bodyPr>
          <a:lstStyle/>
          <a:p>
            <a:pPr algn="ctr">
              <a:buClr>
                <a:schemeClr val="accent1"/>
              </a:buClr>
            </a:pPr>
            <a:r>
              <a:rPr lang="en-US" sz="1467" b="1" dirty="0">
                <a:solidFill>
                  <a:srgbClr val="00B050"/>
                </a:solidFill>
              </a:rPr>
              <a:t>Target: </a:t>
            </a:r>
            <a:br>
              <a:rPr lang="en-US" sz="1467" b="1" dirty="0">
                <a:solidFill>
                  <a:srgbClr val="00B050"/>
                </a:solidFill>
              </a:rPr>
            </a:br>
            <a:r>
              <a:rPr lang="en-US" sz="1467" b="1" dirty="0">
                <a:solidFill>
                  <a:srgbClr val="00B050"/>
                </a:solidFill>
              </a:rPr>
              <a:t>25 MW for Cryo</a:t>
            </a:r>
            <a:br>
              <a:rPr lang="en-US" sz="1467" b="1" dirty="0">
                <a:solidFill>
                  <a:srgbClr val="00B050"/>
                </a:solidFill>
              </a:rPr>
            </a:br>
            <a:r>
              <a:rPr lang="en-US" sz="1467" b="1" dirty="0">
                <a:solidFill>
                  <a:srgbClr val="00B050"/>
                </a:solidFill>
              </a:rPr>
              <a:t> in collider</a:t>
            </a:r>
          </a:p>
          <a:p>
            <a:pPr algn="ctr">
              <a:buClr>
                <a:schemeClr val="accent1"/>
              </a:buClr>
            </a:pPr>
            <a:r>
              <a:rPr lang="en-US" sz="1333" b="1" dirty="0"/>
              <a:t>(2.5 </a:t>
            </a:r>
            <a:r>
              <a:rPr lang="en-US" sz="1333" b="1" dirty="0" err="1"/>
              <a:t>kW</a:t>
            </a:r>
            <a:r>
              <a:rPr lang="en-US" sz="1333" b="1" baseline="-25000" dirty="0" err="1"/>
              <a:t>el</a:t>
            </a:r>
            <a:r>
              <a:rPr lang="en-US" sz="1333" b="1" dirty="0"/>
              <a:t>/m)</a:t>
            </a:r>
            <a:endParaRPr lang="en-GB" sz="1333" b="1" dirty="0"/>
          </a:p>
        </p:txBody>
      </p:sp>
      <p:cxnSp>
        <p:nvCxnSpPr>
          <p:cNvPr id="10" name="Straight Arrow Connector 9">
            <a:extLst>
              <a:ext uri="{FF2B5EF4-FFF2-40B4-BE49-F238E27FC236}">
                <a16:creationId xmlns:a16="http://schemas.microsoft.com/office/drawing/2014/main" id="{372A9AA1-DA09-1660-F17C-F6E64A30E263}"/>
              </a:ext>
            </a:extLst>
          </p:cNvPr>
          <p:cNvCxnSpPr>
            <a:cxnSpLocks/>
          </p:cNvCxnSpPr>
          <p:nvPr/>
        </p:nvCxnSpPr>
        <p:spPr>
          <a:xfrm flipH="1">
            <a:off x="9862107" y="3941165"/>
            <a:ext cx="258211" cy="241132"/>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tangle: Rounded Corners 12">
            <a:extLst>
              <a:ext uri="{FF2B5EF4-FFF2-40B4-BE49-F238E27FC236}">
                <a16:creationId xmlns:a16="http://schemas.microsoft.com/office/drawing/2014/main" id="{6777A409-8911-0757-E6EA-2B52D3895D81}"/>
              </a:ext>
            </a:extLst>
          </p:cNvPr>
          <p:cNvSpPr/>
          <p:nvPr/>
        </p:nvSpPr>
        <p:spPr>
          <a:xfrm>
            <a:off x="456474" y="5048840"/>
            <a:ext cx="8413461" cy="750581"/>
          </a:xfrm>
          <a:prstGeom prst="roundRect">
            <a:avLst/>
          </a:pr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chemeClr val="accent5"/>
                </a:solidFill>
              </a:rPr>
              <a:t>Message: </a:t>
            </a:r>
            <a:r>
              <a:rPr lang="en-US" sz="2400" dirty="0">
                <a:solidFill>
                  <a:schemeClr val="tx1"/>
                </a:solidFill>
              </a:rPr>
              <a:t>25 MW total for 10 km collider ring → </a:t>
            </a:r>
            <a:endParaRPr lang="en-GB" sz="2400" dirty="0">
              <a:solidFill>
                <a:schemeClr val="tx1"/>
              </a:solidFill>
            </a:endParaRPr>
          </a:p>
        </p:txBody>
      </p:sp>
      <mc:AlternateContent xmlns:mc="http://schemas.openxmlformats.org/markup-compatibility/2006" xmlns:a14="http://schemas.microsoft.com/office/drawing/2010/main">
        <mc:Choice Requires="a14">
          <p:sp>
            <p:nvSpPr>
              <p:cNvPr id="14" name="Espace réservé du contenu 12">
                <a:extLst>
                  <a:ext uri="{FF2B5EF4-FFF2-40B4-BE49-F238E27FC236}">
                    <a16:creationId xmlns:a16="http://schemas.microsoft.com/office/drawing/2014/main" id="{36D62115-82FC-D6D7-8AA8-CD1AE7BA0B18}"/>
                  </a:ext>
                </a:extLst>
              </p:cNvPr>
              <p:cNvSpPr txBox="1">
                <a:spLocks/>
              </p:cNvSpPr>
              <p:nvPr/>
            </p:nvSpPr>
            <p:spPr>
              <a:xfrm>
                <a:off x="7086822" y="5038863"/>
                <a:ext cx="2096628" cy="910896"/>
              </a:xfrm>
              <a:prstGeom prst="rect">
                <a:avLst/>
              </a:prstGeom>
            </p:spPr>
            <p:txBody>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7993" indent="-287993">
                  <a:buClr>
                    <a:schemeClr val="accent5"/>
                  </a:buClr>
                  <a:buFont typeface="Arial" panose="020B0604020202020204" pitchFamily="34" charset="0"/>
                  <a:buChar char="•"/>
                </a:pP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𝑇</m:t>
                        </m:r>
                      </m:e>
                      <m:sub>
                        <m:r>
                          <a:rPr lang="en-US" sz="2000" i="1">
                            <a:latin typeface="Cambria Math" panose="02040503050406030204" pitchFamily="18" charset="0"/>
                          </a:rPr>
                          <m:t>𝑐𝑜𝑖𝑙</m:t>
                        </m:r>
                      </m:sub>
                    </m:sSub>
                  </m:oMath>
                </a14:m>
                <a:r>
                  <a:rPr lang="en-US" sz="2000" dirty="0"/>
                  <a:t> ≥ 4.5 K</a:t>
                </a:r>
              </a:p>
              <a:p>
                <a:pPr marL="287993" indent="-287993">
                  <a:buClr>
                    <a:schemeClr val="accent5"/>
                  </a:buClr>
                  <a:buFont typeface="Arial" panose="020B0604020202020204" pitchFamily="34" charset="0"/>
                  <a:buChar char="•"/>
                </a:pPr>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𝑇</m:t>
                        </m:r>
                      </m:e>
                      <m:sub>
                        <m:r>
                          <a:rPr lang="en-US" sz="2000" i="1">
                            <a:latin typeface="Cambria Math" panose="02040503050406030204" pitchFamily="18" charset="0"/>
                          </a:rPr>
                          <m:t>𝑎𝑏𝑠</m:t>
                        </m:r>
                      </m:sub>
                    </m:sSub>
                  </m:oMath>
                </a14:m>
                <a:r>
                  <a:rPr lang="en-US" sz="2000" dirty="0"/>
                  <a:t> ≥ 200 K</a:t>
                </a:r>
              </a:p>
              <a:p>
                <a:pPr marL="0" indent="0">
                  <a:buNone/>
                </a:pPr>
                <a:endParaRPr lang="en-US" sz="2000" dirty="0"/>
              </a:p>
              <a:p>
                <a:pPr marL="287993" indent="-287993">
                  <a:buFont typeface="Arial" panose="020B0604020202020204" pitchFamily="34" charset="0"/>
                  <a:buChar char="•"/>
                </a:pPr>
                <a:endParaRPr lang="en-US" sz="2133" i="1" dirty="0"/>
              </a:p>
              <a:p>
                <a:pPr marL="0" indent="0">
                  <a:buNone/>
                </a:pPr>
                <a:endParaRPr lang="en-US" sz="2133" dirty="0"/>
              </a:p>
            </p:txBody>
          </p:sp>
        </mc:Choice>
        <mc:Fallback xmlns="">
          <p:sp>
            <p:nvSpPr>
              <p:cNvPr id="14" name="Espace réservé du contenu 12">
                <a:extLst>
                  <a:ext uri="{FF2B5EF4-FFF2-40B4-BE49-F238E27FC236}">
                    <a16:creationId xmlns:a16="http://schemas.microsoft.com/office/drawing/2014/main" id="{36D62115-82FC-D6D7-8AA8-CD1AE7BA0B18}"/>
                  </a:ext>
                </a:extLst>
              </p:cNvPr>
              <p:cNvSpPr txBox="1">
                <a:spLocks noRot="1" noChangeAspect="1" noMove="1" noResize="1" noEditPoints="1" noAdjustHandles="1" noChangeArrowheads="1" noChangeShapeType="1" noTextEdit="1"/>
              </p:cNvSpPr>
              <p:nvPr/>
            </p:nvSpPr>
            <p:spPr>
              <a:xfrm>
                <a:off x="7086822" y="5038863"/>
                <a:ext cx="2096628" cy="910896"/>
              </a:xfrm>
              <a:prstGeom prst="rect">
                <a:avLst/>
              </a:prstGeom>
              <a:blipFill>
                <a:blip r:embed="rId4"/>
                <a:stretch>
                  <a:fillRect l="-3030" t="-274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54B46C9-A4A7-9974-5ABB-D0265C977CC1}"/>
              </a:ext>
            </a:extLst>
          </p:cNvPr>
          <p:cNvSpPr txBox="1"/>
          <p:nvPr/>
        </p:nvSpPr>
        <p:spPr>
          <a:xfrm>
            <a:off x="10025529" y="2339725"/>
            <a:ext cx="2097741" cy="912814"/>
          </a:xfrm>
          <a:prstGeom prst="rect">
            <a:avLst/>
          </a:prstGeom>
          <a:noFill/>
          <a:ln>
            <a:noFill/>
          </a:ln>
        </p:spPr>
        <p:txBody>
          <a:bodyPr wrap="square">
            <a:spAutoFit/>
          </a:bodyPr>
          <a:lstStyle/>
          <a:p>
            <a:pPr algn="ctr"/>
            <a:r>
              <a:rPr lang="en-GB" sz="1333" dirty="0">
                <a:solidFill>
                  <a:srgbClr val="254F73"/>
                </a:solidFill>
              </a:rPr>
              <a:t>Shown: </a:t>
            </a:r>
            <a:r>
              <a:rPr lang="en-GB" sz="1333" dirty="0"/>
              <a:t>Cooling effort at refrigerator I/F, absorber thickness 4 cm, shield and heat intercept 80 K</a:t>
            </a:r>
          </a:p>
        </p:txBody>
      </p:sp>
      <p:sp>
        <p:nvSpPr>
          <p:cNvPr id="7" name="TextBox 6">
            <a:extLst>
              <a:ext uri="{FF2B5EF4-FFF2-40B4-BE49-F238E27FC236}">
                <a16:creationId xmlns:a16="http://schemas.microsoft.com/office/drawing/2014/main" id="{95DB62C2-B9B6-F60A-7DC4-FB99214BBEF7}"/>
              </a:ext>
            </a:extLst>
          </p:cNvPr>
          <p:cNvSpPr txBox="1"/>
          <p:nvPr/>
        </p:nvSpPr>
        <p:spPr>
          <a:xfrm>
            <a:off x="9844603" y="5741026"/>
            <a:ext cx="1849994" cy="369332"/>
          </a:xfrm>
          <a:prstGeom prst="rect">
            <a:avLst/>
          </a:prstGeom>
          <a:noFill/>
        </p:spPr>
        <p:txBody>
          <a:bodyPr wrap="none" rtlCol="0">
            <a:spAutoFit/>
          </a:bodyPr>
          <a:lstStyle/>
          <a:p>
            <a:r>
              <a:rPr lang="en-GB" sz="1800" dirty="0">
                <a:solidFill>
                  <a:schemeClr val="accent6">
                    <a:lumMod val="50000"/>
                  </a:schemeClr>
                </a:solidFill>
                <a:latin typeface="Arial Narrow"/>
                <a:cs typeface="Arial Narrow"/>
              </a:rPr>
              <a:t>P. Borges de Sousa</a:t>
            </a:r>
            <a:endParaRPr lang="en-US" dirty="0">
              <a:solidFill>
                <a:schemeClr val="accent6">
                  <a:lumMod val="50000"/>
                </a:schemeClr>
              </a:solidFill>
            </a:endParaRPr>
          </a:p>
        </p:txBody>
      </p:sp>
      <p:sp>
        <p:nvSpPr>
          <p:cNvPr id="16" name="Title 15">
            <a:extLst>
              <a:ext uri="{FF2B5EF4-FFF2-40B4-BE49-F238E27FC236}">
                <a16:creationId xmlns:a16="http://schemas.microsoft.com/office/drawing/2014/main" id="{D96C1F4F-DD44-53E2-9282-5C6160150D2E}"/>
              </a:ext>
            </a:extLst>
          </p:cNvPr>
          <p:cNvSpPr>
            <a:spLocks noGrp="1"/>
          </p:cNvSpPr>
          <p:nvPr>
            <p:ph type="title"/>
          </p:nvPr>
        </p:nvSpPr>
        <p:spPr/>
        <p:txBody>
          <a:bodyPr/>
          <a:lstStyle/>
          <a:p>
            <a:r>
              <a:rPr lang="en-US" dirty="0"/>
              <a:t>Power Consumption with heat intercept</a:t>
            </a:r>
          </a:p>
        </p:txBody>
      </p:sp>
    </p:spTree>
    <p:extLst>
      <p:ext uri="{BB962C8B-B14F-4D97-AF65-F5344CB8AC3E}">
        <p14:creationId xmlns:p14="http://schemas.microsoft.com/office/powerpoint/2010/main" val="1702293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238494-BC77-C336-84B2-4239BB49BCA3}"/>
              </a:ext>
            </a:extLst>
          </p:cNvPr>
          <p:cNvSpPr>
            <a:spLocks noGrp="1"/>
          </p:cNvSpPr>
          <p:nvPr>
            <p:ph type="title"/>
          </p:nvPr>
        </p:nvSpPr>
        <p:spPr/>
        <p:txBody>
          <a:bodyPr/>
          <a:lstStyle/>
          <a:p>
            <a:r>
              <a:rPr lang="en-GB" dirty="0"/>
              <a:t>Considerations for coil cooling options</a:t>
            </a:r>
          </a:p>
        </p:txBody>
      </p:sp>
      <p:sp>
        <p:nvSpPr>
          <p:cNvPr id="2" name="Footer Placeholder 1">
            <a:extLst>
              <a:ext uri="{FF2B5EF4-FFF2-40B4-BE49-F238E27FC236}">
                <a16:creationId xmlns:a16="http://schemas.microsoft.com/office/drawing/2014/main" id="{0528A078-5AA5-A450-865F-765DE083849D}"/>
              </a:ext>
            </a:extLst>
          </p:cNvPr>
          <p:cNvSpPr>
            <a:spLocks noGrp="1"/>
          </p:cNvSpPr>
          <p:nvPr>
            <p:ph type="ftr" sz="quarter" idx="3"/>
          </p:nvPr>
        </p:nvSpPr>
        <p:spPr/>
        <p:txBody>
          <a:bodyPr/>
          <a:lstStyle/>
          <a:p>
            <a:r>
              <a:rPr lang="fr-FR"/>
              <a:t>S. Gourlay IMCC Summary - MDP General Meeting</a:t>
            </a:r>
            <a:endParaRPr lang="en-GB" dirty="0"/>
          </a:p>
        </p:txBody>
      </p:sp>
      <p:sp>
        <p:nvSpPr>
          <p:cNvPr id="3" name="Slide Number Placeholder 2">
            <a:extLst>
              <a:ext uri="{FF2B5EF4-FFF2-40B4-BE49-F238E27FC236}">
                <a16:creationId xmlns:a16="http://schemas.microsoft.com/office/drawing/2014/main" id="{5D2684A6-8757-4216-0090-08C9E7BBE184}"/>
              </a:ext>
            </a:extLst>
          </p:cNvPr>
          <p:cNvSpPr>
            <a:spLocks noGrp="1"/>
          </p:cNvSpPr>
          <p:nvPr>
            <p:ph type="sldNum" sz="quarter" idx="4"/>
          </p:nvPr>
        </p:nvSpPr>
        <p:spPr/>
        <p:txBody>
          <a:bodyPr/>
          <a:lstStyle/>
          <a:p>
            <a:fld id="{974172A1-1CBF-0B40-9234-7D4D80EC19EA}" type="slidenum">
              <a:rPr lang="en-GB" smtClean="0"/>
              <a:pPr/>
              <a:t>49</a:t>
            </a:fld>
            <a:endParaRPr lang="en-GB" dirty="0"/>
          </a:p>
        </p:txBody>
      </p:sp>
      <p:sp>
        <p:nvSpPr>
          <p:cNvPr id="14" name="Content Placeholder 1">
            <a:extLst>
              <a:ext uri="{FF2B5EF4-FFF2-40B4-BE49-F238E27FC236}">
                <a16:creationId xmlns:a16="http://schemas.microsoft.com/office/drawing/2014/main" id="{8F8416FB-A630-BDB8-F0B7-ACDEDAE1FCB2}"/>
              </a:ext>
            </a:extLst>
          </p:cNvPr>
          <p:cNvSpPr txBox="1">
            <a:spLocks/>
          </p:cNvSpPr>
          <p:nvPr/>
        </p:nvSpPr>
        <p:spPr>
          <a:xfrm>
            <a:off x="609600" y="1508787"/>
            <a:ext cx="10959008" cy="1998872"/>
          </a:xfrm>
          <a:prstGeom prst="rect">
            <a:avLst/>
          </a:prstGeom>
        </p:spPr>
        <p:txBody>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5"/>
              </a:buClr>
              <a:buFont typeface="Arial" panose="020B0604020202020204" pitchFamily="34" charset="0"/>
              <a:buChar char="•"/>
            </a:pPr>
            <a:r>
              <a:rPr lang="en-US" sz="2133" b="1" dirty="0"/>
              <a:t>Cooling </a:t>
            </a:r>
            <a:r>
              <a:rPr lang="en-GB" sz="2133" b="1" dirty="0"/>
              <a:t>mode </a:t>
            </a:r>
            <a:r>
              <a:rPr lang="en-GB" sz="2133" dirty="0"/>
              <a:t>(and </a:t>
            </a:r>
            <a:r>
              <a:rPr lang="en-GB" sz="2133" b="1" dirty="0"/>
              <a:t>temperature</a:t>
            </a:r>
            <a:r>
              <a:rPr lang="en-GB" sz="2133" dirty="0"/>
              <a:t>) will depend on the </a:t>
            </a:r>
            <a:r>
              <a:rPr lang="en-GB" sz="2133" b="1" dirty="0">
                <a:solidFill>
                  <a:schemeClr val="accent5"/>
                </a:solidFill>
              </a:rPr>
              <a:t>choice of conductor</a:t>
            </a:r>
            <a:r>
              <a:rPr lang="en-GB" sz="2133" dirty="0"/>
              <a:t>, which depends on the </a:t>
            </a:r>
            <a:r>
              <a:rPr lang="en-GB" sz="2133" b="1" dirty="0"/>
              <a:t>maturity level </a:t>
            </a:r>
            <a:r>
              <a:rPr lang="en-GB" sz="2133" dirty="0"/>
              <a:t>of the technology and on the </a:t>
            </a:r>
            <a:r>
              <a:rPr lang="en-GB" sz="2133" b="1" dirty="0"/>
              <a:t>timescale of construction</a:t>
            </a:r>
          </a:p>
        </p:txBody>
      </p:sp>
      <p:sp>
        <p:nvSpPr>
          <p:cNvPr id="10" name="Content Placeholder 1">
            <a:extLst>
              <a:ext uri="{FF2B5EF4-FFF2-40B4-BE49-F238E27FC236}">
                <a16:creationId xmlns:a16="http://schemas.microsoft.com/office/drawing/2014/main" id="{0814D531-FCE6-E4B7-FA96-DC356F1DBB28}"/>
              </a:ext>
            </a:extLst>
          </p:cNvPr>
          <p:cNvSpPr txBox="1">
            <a:spLocks/>
          </p:cNvSpPr>
          <p:nvPr/>
        </p:nvSpPr>
        <p:spPr>
          <a:xfrm>
            <a:off x="815414" y="2492059"/>
            <a:ext cx="4800535" cy="2761143"/>
          </a:xfrm>
          <a:prstGeom prst="flowChartAlternateProcess">
            <a:avLst/>
          </a:prstGeom>
          <a:ln>
            <a:solidFill>
              <a:schemeClr val="accent5"/>
            </a:solidFill>
          </a:ln>
        </p:spPr>
        <p:txBody>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67" b="1" dirty="0">
                <a:solidFill>
                  <a:schemeClr val="accent5"/>
                </a:solidFill>
              </a:rPr>
              <a:t>3 TeV machine</a:t>
            </a:r>
          </a:p>
          <a:p>
            <a:pPr marL="95998" indent="-95998">
              <a:buClr>
                <a:schemeClr val="accent5"/>
              </a:buClr>
              <a:buSzPct val="80000"/>
              <a:buFont typeface="Arial" panose="020B0604020202020204" pitchFamily="34" charset="0"/>
              <a:buChar char="•"/>
            </a:pPr>
            <a:r>
              <a:rPr lang="en-US" sz="1867" dirty="0"/>
              <a:t>Construction in ~15 years</a:t>
            </a:r>
          </a:p>
          <a:p>
            <a:pPr marL="95998" indent="-95998">
              <a:buClr>
                <a:schemeClr val="accent5"/>
              </a:buClr>
              <a:buSzPct val="80000"/>
              <a:buFont typeface="Arial" panose="020B0604020202020204" pitchFamily="34" charset="0"/>
              <a:buChar char="•"/>
            </a:pPr>
            <a:r>
              <a:rPr lang="en-US" sz="1867" dirty="0"/>
              <a:t>Magnetic fields within Nb</a:t>
            </a:r>
            <a:r>
              <a:rPr lang="en-US" sz="1867" baseline="-25000" dirty="0"/>
              <a:t>3</a:t>
            </a:r>
            <a:r>
              <a:rPr lang="en-US" sz="1867" dirty="0"/>
              <a:t>Sn capabilities</a:t>
            </a:r>
          </a:p>
          <a:p>
            <a:pPr marL="95998" indent="-95998">
              <a:buClr>
                <a:schemeClr val="accent5"/>
              </a:buClr>
              <a:buSzPct val="80000"/>
              <a:buFont typeface="Arial" panose="020B0604020202020204" pitchFamily="34" charset="0"/>
              <a:buChar char="•"/>
            </a:pPr>
            <a:r>
              <a:rPr lang="en-US" sz="1867" dirty="0"/>
              <a:t>Nb</a:t>
            </a:r>
            <a:r>
              <a:rPr lang="en-US" sz="1867" baseline="-25000" dirty="0"/>
              <a:t>3</a:t>
            </a:r>
            <a:r>
              <a:rPr lang="en-US" sz="1867" dirty="0"/>
              <a:t>Sn matured, usable</a:t>
            </a:r>
          </a:p>
          <a:p>
            <a:pPr marL="95998" indent="-95998">
              <a:buClr>
                <a:schemeClr val="accent5"/>
              </a:buClr>
              <a:buSzPct val="80000"/>
              <a:buFont typeface="Arial" panose="020B0604020202020204" pitchFamily="34" charset="0"/>
              <a:buChar char="•"/>
            </a:pPr>
            <a:r>
              <a:rPr lang="en-US" sz="1867" u="sng" dirty="0"/>
              <a:t>Cooling at 4.5 K – 5.5 K using SC He</a:t>
            </a:r>
          </a:p>
          <a:p>
            <a:pPr marL="95998" indent="-95998">
              <a:buClr>
                <a:schemeClr val="accent5"/>
              </a:buClr>
              <a:buSzPct val="80000"/>
              <a:buFont typeface="Arial" panose="020B0604020202020204" pitchFamily="34" charset="0"/>
              <a:buChar char="•"/>
            </a:pPr>
            <a:r>
              <a:rPr lang="en-US" sz="1867" u="sng" dirty="0"/>
              <a:t>Cooling at 4.5 K using He two-phase flow</a:t>
            </a:r>
          </a:p>
        </p:txBody>
      </p:sp>
      <p:sp>
        <p:nvSpPr>
          <p:cNvPr id="26" name="Content Placeholder 1">
            <a:extLst>
              <a:ext uri="{FF2B5EF4-FFF2-40B4-BE49-F238E27FC236}">
                <a16:creationId xmlns:a16="http://schemas.microsoft.com/office/drawing/2014/main" id="{D5E505B2-9696-A022-0C36-9811D946C111}"/>
              </a:ext>
            </a:extLst>
          </p:cNvPr>
          <p:cNvSpPr txBox="1">
            <a:spLocks/>
          </p:cNvSpPr>
          <p:nvPr/>
        </p:nvSpPr>
        <p:spPr>
          <a:xfrm>
            <a:off x="6576053" y="2492061"/>
            <a:ext cx="4608512" cy="2761143"/>
          </a:xfrm>
          <a:prstGeom prst="flowChartAlternateProcess">
            <a:avLst/>
          </a:prstGeom>
          <a:ln>
            <a:solidFill>
              <a:schemeClr val="accent5"/>
            </a:solidFill>
          </a:ln>
        </p:spPr>
        <p:txBody>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67" b="1" dirty="0">
                <a:solidFill>
                  <a:schemeClr val="accent5"/>
                </a:solidFill>
              </a:rPr>
              <a:t>10 TeV machine</a:t>
            </a:r>
          </a:p>
          <a:p>
            <a:pPr marL="95998" indent="-95998">
              <a:buClr>
                <a:schemeClr val="accent5"/>
              </a:buClr>
              <a:buSzPct val="80000"/>
              <a:buFont typeface="Arial" panose="020B0604020202020204" pitchFamily="34" charset="0"/>
              <a:buChar char="•"/>
            </a:pPr>
            <a:r>
              <a:rPr lang="en-US" sz="1867" dirty="0"/>
              <a:t>Construction in ~25-30 years</a:t>
            </a:r>
          </a:p>
          <a:p>
            <a:pPr marL="95998" indent="-95998">
              <a:buClr>
                <a:schemeClr val="accent5"/>
              </a:buClr>
              <a:buSzPct val="80000"/>
              <a:buFont typeface="Arial" panose="020B0604020202020204" pitchFamily="34" charset="0"/>
              <a:buChar char="•"/>
            </a:pPr>
            <a:r>
              <a:rPr lang="en-US" sz="1867" dirty="0"/>
              <a:t>HTS preferred for sustainable collider</a:t>
            </a:r>
          </a:p>
          <a:p>
            <a:pPr marL="95998" indent="-95998">
              <a:buClr>
                <a:schemeClr val="accent5"/>
              </a:buClr>
              <a:buSzPct val="80000"/>
              <a:buFont typeface="Arial" panose="020B0604020202020204" pitchFamily="34" charset="0"/>
              <a:buChar char="•"/>
            </a:pPr>
            <a:r>
              <a:rPr lang="en-US" sz="1867" dirty="0"/>
              <a:t>Needs development</a:t>
            </a:r>
          </a:p>
          <a:p>
            <a:pPr marL="95998" indent="-95998">
              <a:buClr>
                <a:schemeClr val="accent5"/>
              </a:buClr>
              <a:buSzPct val="80000"/>
              <a:buFont typeface="Arial" panose="020B0604020202020204" pitchFamily="34" charset="0"/>
              <a:buChar char="•"/>
            </a:pPr>
            <a:r>
              <a:rPr lang="en-US" sz="1867" u="sng" dirty="0"/>
              <a:t>Cooling at 10 K – 15 K or above</a:t>
            </a:r>
          </a:p>
          <a:p>
            <a:pPr marL="95998" indent="-95998">
              <a:buClr>
                <a:schemeClr val="accent5"/>
              </a:buClr>
              <a:buSzPct val="80000"/>
              <a:buFont typeface="Arial" panose="020B0604020202020204" pitchFamily="34" charset="0"/>
              <a:buChar char="•"/>
            </a:pPr>
            <a:r>
              <a:rPr lang="en-US" sz="1867" dirty="0"/>
              <a:t>He or H</a:t>
            </a:r>
            <a:r>
              <a:rPr lang="en-US" sz="1867" baseline="-25000" dirty="0"/>
              <a:t>2</a:t>
            </a:r>
            <a:r>
              <a:rPr lang="en-US" sz="1867" dirty="0"/>
              <a:t> possible; in-depth study needed</a:t>
            </a:r>
            <a:r>
              <a:rPr lang="en-US" sz="1867" u="sng" dirty="0"/>
              <a:t> </a:t>
            </a:r>
          </a:p>
        </p:txBody>
      </p:sp>
      <p:sp>
        <p:nvSpPr>
          <p:cNvPr id="6" name="TextBox 5">
            <a:extLst>
              <a:ext uri="{FF2B5EF4-FFF2-40B4-BE49-F238E27FC236}">
                <a16:creationId xmlns:a16="http://schemas.microsoft.com/office/drawing/2014/main" id="{10FB38CC-BAAF-EB27-5734-0FD9061871BF}"/>
              </a:ext>
            </a:extLst>
          </p:cNvPr>
          <p:cNvSpPr txBox="1"/>
          <p:nvPr/>
        </p:nvSpPr>
        <p:spPr>
          <a:xfrm>
            <a:off x="9718614" y="5509377"/>
            <a:ext cx="1849994" cy="369332"/>
          </a:xfrm>
          <a:prstGeom prst="rect">
            <a:avLst/>
          </a:prstGeom>
          <a:noFill/>
        </p:spPr>
        <p:txBody>
          <a:bodyPr wrap="none" rtlCol="0">
            <a:spAutoFit/>
          </a:bodyPr>
          <a:lstStyle/>
          <a:p>
            <a:r>
              <a:rPr lang="en-GB" sz="1800" dirty="0">
                <a:solidFill>
                  <a:schemeClr val="accent6">
                    <a:lumMod val="50000"/>
                  </a:schemeClr>
                </a:solidFill>
                <a:latin typeface="Arial Narrow"/>
                <a:cs typeface="Arial Narrow"/>
              </a:rPr>
              <a:t>P. Borges de Sousa</a:t>
            </a:r>
            <a:endParaRPr lang="en-US" dirty="0">
              <a:solidFill>
                <a:schemeClr val="accent6">
                  <a:lumMod val="50000"/>
                </a:schemeClr>
              </a:solidFill>
            </a:endParaRPr>
          </a:p>
        </p:txBody>
      </p:sp>
    </p:spTree>
    <p:extLst>
      <p:ext uri="{BB962C8B-B14F-4D97-AF65-F5344CB8AC3E}">
        <p14:creationId xmlns:p14="http://schemas.microsoft.com/office/powerpoint/2010/main" val="173936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73963-3F7E-5799-3B0A-6F984784850A}"/>
              </a:ext>
            </a:extLst>
          </p:cNvPr>
          <p:cNvSpPr>
            <a:spLocks noGrp="1"/>
          </p:cNvSpPr>
          <p:nvPr>
            <p:ph idx="1"/>
          </p:nvPr>
        </p:nvSpPr>
        <p:spPr/>
        <p:txBody>
          <a:bodyPr>
            <a:normAutofit/>
          </a:bodyPr>
          <a:lstStyle/>
          <a:p>
            <a:r>
              <a:rPr lang="en-US" sz="2600" dirty="0" err="1"/>
              <a:t>MuCol</a:t>
            </a:r>
            <a:r>
              <a:rPr lang="en-US" sz="2600" dirty="0"/>
              <a:t> was created to coordinate the efforts of the International Muon Collider Collaboration towards the specific goal of providing comprehensive input for the next European Strategy for Particle Physics Update</a:t>
            </a:r>
          </a:p>
          <a:p>
            <a:r>
              <a:rPr lang="en-US" sz="2600" dirty="0"/>
              <a:t>The main deliverables will be yearly progress reports</a:t>
            </a:r>
          </a:p>
          <a:p>
            <a:pPr lvl="1"/>
            <a:r>
              <a:rPr lang="en-US" sz="2200" dirty="0"/>
              <a:t>Basis for a report that will be submitted to the ESPPU in 2025/26 as input from the Collaboration. </a:t>
            </a:r>
          </a:p>
          <a:p>
            <a:r>
              <a:rPr lang="en-US" sz="2600" dirty="0" err="1">
                <a:cs typeface="Arial" panose="020B0604020202020204" pitchFamily="34" charset="0"/>
              </a:rPr>
              <a:t>MuCol</a:t>
            </a:r>
            <a:r>
              <a:rPr lang="en-US" sz="2600" dirty="0">
                <a:cs typeface="Arial" panose="020B0604020202020204" pitchFamily="34" charset="0"/>
              </a:rPr>
              <a:t> proposal was submitted in April ‘22 and approved with an excellent evaluation.</a:t>
            </a:r>
          </a:p>
          <a:p>
            <a:pPr marL="100125" indent="-257175">
              <a:buFont typeface="Arial" panose="020B0604020202020204" pitchFamily="34" charset="0"/>
              <a:buChar char="•"/>
            </a:pPr>
            <a:endParaRPr lang="en-US" sz="500" dirty="0">
              <a:latin typeface="+mj-lt"/>
            </a:endParaRPr>
          </a:p>
          <a:p>
            <a:pPr marL="100125" indent="-257175">
              <a:buFont typeface="Arial" panose="020B0604020202020204" pitchFamily="34" charset="0"/>
              <a:buChar char="•"/>
            </a:pPr>
            <a:r>
              <a:rPr lang="en-US" sz="2600" dirty="0">
                <a:latin typeface="+mj-lt"/>
              </a:rPr>
              <a:t>The consortium includes 31 Institutes:</a:t>
            </a:r>
          </a:p>
          <a:p>
            <a:pPr marL="500175" lvl="1" indent="-257175">
              <a:buFont typeface="Arial" panose="020B0604020202020204" pitchFamily="34" charset="0"/>
              <a:buChar char="•"/>
            </a:pPr>
            <a:r>
              <a:rPr lang="en-US" sz="2200" dirty="0">
                <a:latin typeface="+mj-lt"/>
              </a:rPr>
              <a:t>CERN as coordinator and beneficiary</a:t>
            </a:r>
          </a:p>
          <a:p>
            <a:pPr marL="500175" lvl="1" indent="-257175">
              <a:buFont typeface="Arial" panose="020B0604020202020204" pitchFamily="34" charset="0"/>
              <a:buChar char="•"/>
            </a:pPr>
            <a:r>
              <a:rPr lang="en-US" sz="2200" dirty="0">
                <a:latin typeface="+mj-lt"/>
              </a:rPr>
              <a:t>11 more Beneficiaries (no UK Institutes)</a:t>
            </a:r>
          </a:p>
          <a:p>
            <a:pPr marL="500175" lvl="1" indent="-257175">
              <a:buFont typeface="Arial" panose="020B0604020202020204" pitchFamily="34" charset="0"/>
              <a:buChar char="•"/>
            </a:pPr>
            <a:r>
              <a:rPr lang="en-US" sz="2200" dirty="0"/>
              <a:t>19</a:t>
            </a:r>
            <a:r>
              <a:rPr lang="en-US" sz="2200" dirty="0">
                <a:latin typeface="+mj-lt"/>
              </a:rPr>
              <a:t> Associated Partners</a:t>
            </a:r>
          </a:p>
          <a:p>
            <a:endParaRPr lang="en-GB" dirty="0">
              <a:cs typeface="Arial" panose="020B0604020202020204" pitchFamily="34" charset="0"/>
            </a:endParaRPr>
          </a:p>
          <a:p>
            <a:endParaRPr lang="en-US" dirty="0"/>
          </a:p>
          <a:p>
            <a:endParaRPr lang="en-US" dirty="0"/>
          </a:p>
        </p:txBody>
      </p:sp>
      <p:sp>
        <p:nvSpPr>
          <p:cNvPr id="2" name="Title 1">
            <a:extLst>
              <a:ext uri="{FF2B5EF4-FFF2-40B4-BE49-F238E27FC236}">
                <a16:creationId xmlns:a16="http://schemas.microsoft.com/office/drawing/2014/main" id="{13783B20-25ED-1AF8-C1F2-48F4D53B3241}"/>
              </a:ext>
            </a:extLst>
          </p:cNvPr>
          <p:cNvSpPr>
            <a:spLocks noGrp="1"/>
          </p:cNvSpPr>
          <p:nvPr>
            <p:ph type="title"/>
          </p:nvPr>
        </p:nvSpPr>
        <p:spPr/>
        <p:txBody>
          <a:bodyPr/>
          <a:lstStyle/>
          <a:p>
            <a:r>
              <a:rPr lang="en-US" dirty="0" err="1"/>
              <a:t>MuCol</a:t>
            </a:r>
            <a:r>
              <a:rPr lang="en-US" dirty="0"/>
              <a:t> Status and Goals</a:t>
            </a:r>
          </a:p>
        </p:txBody>
      </p:sp>
      <p:sp>
        <p:nvSpPr>
          <p:cNvPr id="4" name="Date Placeholder 3">
            <a:extLst>
              <a:ext uri="{FF2B5EF4-FFF2-40B4-BE49-F238E27FC236}">
                <a16:creationId xmlns:a16="http://schemas.microsoft.com/office/drawing/2014/main" id="{C27EFCAB-6437-79BD-368B-17339CA23110}"/>
              </a:ext>
            </a:extLst>
          </p:cNvPr>
          <p:cNvSpPr>
            <a:spLocks noGrp="1"/>
          </p:cNvSpPr>
          <p:nvPr>
            <p:ph type="dt" sz="half" idx="2"/>
          </p:nvPr>
        </p:nvSpPr>
        <p:spPr/>
        <p:txBody>
          <a:bodyPr/>
          <a:lstStyle/>
          <a:p>
            <a:r>
              <a:rPr lang="en-US"/>
              <a:t>7/19/23</a:t>
            </a:r>
            <a:endParaRPr lang="en-US" dirty="0"/>
          </a:p>
        </p:txBody>
      </p:sp>
      <p:sp>
        <p:nvSpPr>
          <p:cNvPr id="5" name="Footer Placeholder 4">
            <a:extLst>
              <a:ext uri="{FF2B5EF4-FFF2-40B4-BE49-F238E27FC236}">
                <a16:creationId xmlns:a16="http://schemas.microsoft.com/office/drawing/2014/main" id="{145777D7-010F-416F-A951-FC020A957724}"/>
              </a:ext>
            </a:extLst>
          </p:cNvPr>
          <p:cNvSpPr>
            <a:spLocks noGrp="1"/>
          </p:cNvSpPr>
          <p:nvPr>
            <p:ph type="ftr" sz="quarter" idx="3"/>
          </p:nvPr>
        </p:nvSpPr>
        <p:spPr/>
        <p:txBody>
          <a:bodyPr/>
          <a:lstStyle/>
          <a:p>
            <a:r>
              <a:rPr lang="en-US"/>
              <a:t>S. Gourlay IMCC Summary - MDP General Meeting</a:t>
            </a:r>
          </a:p>
        </p:txBody>
      </p:sp>
      <p:sp>
        <p:nvSpPr>
          <p:cNvPr id="6" name="Slide Number Placeholder 5">
            <a:extLst>
              <a:ext uri="{FF2B5EF4-FFF2-40B4-BE49-F238E27FC236}">
                <a16:creationId xmlns:a16="http://schemas.microsoft.com/office/drawing/2014/main" id="{8E063B52-C7C2-AF41-2E27-F1FC14AAD521}"/>
              </a:ext>
            </a:extLst>
          </p:cNvPr>
          <p:cNvSpPr>
            <a:spLocks noGrp="1"/>
          </p:cNvSpPr>
          <p:nvPr>
            <p:ph type="sldNum" sz="quarter" idx="4"/>
          </p:nvPr>
        </p:nvSpPr>
        <p:spPr/>
        <p:txBody>
          <a:bodyPr/>
          <a:lstStyle/>
          <a:p>
            <a:fld id="{A94A62BF-AF33-4134-87FE-95D37BADEB55}" type="slidenum">
              <a:rPr lang="en-US" smtClean="0"/>
              <a:t>5</a:t>
            </a:fld>
            <a:endParaRPr lang="en-US" dirty="0"/>
          </a:p>
        </p:txBody>
      </p:sp>
    </p:spTree>
    <p:extLst>
      <p:ext uri="{BB962C8B-B14F-4D97-AF65-F5344CB8AC3E}">
        <p14:creationId xmlns:p14="http://schemas.microsoft.com/office/powerpoint/2010/main" val="2670137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p:cNvSpPr>
            <a:spLocks noGrp="1"/>
          </p:cNvSpPr>
          <p:nvPr>
            <p:ph idx="1"/>
          </p:nvPr>
        </p:nvSpPr>
        <p:spPr>
          <a:xfrm>
            <a:off x="304795" y="907242"/>
            <a:ext cx="11563351" cy="2662393"/>
          </a:xfrm>
        </p:spPr>
        <p:txBody>
          <a:bodyPr/>
          <a:lstStyle/>
          <a:p>
            <a:pPr marL="0" indent="0">
              <a:buNone/>
            </a:pPr>
            <a:r>
              <a:rPr lang="en-US" sz="2133" b="1" dirty="0">
                <a:solidFill>
                  <a:srgbClr val="00B050"/>
                </a:solidFill>
              </a:rPr>
              <a:t>Progress summary</a:t>
            </a:r>
          </a:p>
          <a:p>
            <a:pPr marL="287993" indent="-287993">
              <a:buClr>
                <a:srgbClr val="00B050"/>
              </a:buClr>
            </a:pPr>
            <a:r>
              <a:rPr lang="en-US" sz="2133" dirty="0"/>
              <a:t>Critical contributors to total heat load deposited on the coil identified</a:t>
            </a:r>
          </a:p>
          <a:p>
            <a:pPr marL="287993" indent="-287993">
              <a:buClr>
                <a:srgbClr val="00B050"/>
              </a:buClr>
            </a:pPr>
            <a:r>
              <a:rPr lang="en-US" sz="2133" dirty="0"/>
              <a:t>Absorber must operate at or above 250 K (overall cooling effort, distr. losses)</a:t>
            </a:r>
          </a:p>
          <a:p>
            <a:pPr marL="287993" indent="-287993">
              <a:buClr>
                <a:srgbClr val="00B050"/>
              </a:buClr>
            </a:pPr>
            <a:r>
              <a:rPr lang="en-US" sz="2133" dirty="0"/>
              <a:t>Heat intercept between coil and absorber is a necessity </a:t>
            </a:r>
          </a:p>
          <a:p>
            <a:pPr marL="287993" indent="-287993">
              <a:buClr>
                <a:srgbClr val="00B050"/>
              </a:buClr>
            </a:pPr>
            <a:r>
              <a:rPr lang="en-US" sz="2133" dirty="0"/>
              <a:t>Electrical power consumption of collider ring cryogenics estimated</a:t>
            </a:r>
          </a:p>
          <a:p>
            <a:pPr marL="287993" indent="-287993">
              <a:buClr>
                <a:srgbClr val="00B050"/>
              </a:buClr>
            </a:pPr>
            <a:r>
              <a:rPr lang="en-US" sz="2133" dirty="0"/>
              <a:t>Coil must operate at or above 4.5 K</a:t>
            </a:r>
          </a:p>
          <a:p>
            <a:pPr marL="287993" indent="-287993">
              <a:buClr>
                <a:srgbClr val="00B050"/>
              </a:buClr>
            </a:pPr>
            <a:r>
              <a:rPr lang="en-US" sz="2133" dirty="0"/>
              <a:t>Preliminary evaluation of possible cooling schemes, limitations</a:t>
            </a:r>
          </a:p>
          <a:p>
            <a:pPr marL="287993" indent="-287993"/>
            <a:endParaRPr lang="en-US" sz="2133" dirty="0"/>
          </a:p>
          <a:p>
            <a:pPr marL="287993" indent="-287993"/>
            <a:endParaRPr lang="en-US" sz="2133" dirty="0"/>
          </a:p>
          <a:p>
            <a:pPr marL="0" indent="0">
              <a:buNone/>
            </a:pPr>
            <a:endParaRPr lang="en-US" sz="2133" dirty="0"/>
          </a:p>
        </p:txBody>
      </p:sp>
      <p:sp>
        <p:nvSpPr>
          <p:cNvPr id="12" name="Titre 11"/>
          <p:cNvSpPr>
            <a:spLocks noGrp="1"/>
          </p:cNvSpPr>
          <p:nvPr>
            <p:ph type="title"/>
          </p:nvPr>
        </p:nvSpPr>
        <p:spPr>
          <a:xfrm>
            <a:off x="304805" y="-86076"/>
            <a:ext cx="11582400" cy="828302"/>
          </a:xfrm>
        </p:spPr>
        <p:txBody>
          <a:bodyPr/>
          <a:lstStyle/>
          <a:p>
            <a:r>
              <a:rPr lang="en-US" sz="2800" b="1" dirty="0"/>
              <a:t>Evaluation of technology options for Collider Ring magnet cooling</a:t>
            </a:r>
            <a:endParaRPr lang="en-GB" sz="2800" dirty="0"/>
          </a:p>
        </p:txBody>
      </p:sp>
      <p:sp>
        <p:nvSpPr>
          <p:cNvPr id="14" name="Footer Placeholder 13">
            <a:extLst>
              <a:ext uri="{FF2B5EF4-FFF2-40B4-BE49-F238E27FC236}">
                <a16:creationId xmlns:a16="http://schemas.microsoft.com/office/drawing/2014/main" id="{1E409822-0019-FAE1-62C4-4ED532EF7922}"/>
              </a:ext>
            </a:extLst>
          </p:cNvPr>
          <p:cNvSpPr>
            <a:spLocks noGrp="1"/>
          </p:cNvSpPr>
          <p:nvPr>
            <p:ph type="ftr" sz="quarter" idx="3"/>
          </p:nvPr>
        </p:nvSpPr>
        <p:spPr/>
        <p:txBody>
          <a:bodyPr/>
          <a:lstStyle/>
          <a:p>
            <a:r>
              <a:rPr lang="fr-FR"/>
              <a:t>S. Gourlay IMCC Summary - MDP General Meeting</a:t>
            </a:r>
            <a:endParaRPr lang="en-GB" dirty="0"/>
          </a:p>
        </p:txBody>
      </p:sp>
      <p:sp>
        <p:nvSpPr>
          <p:cNvPr id="4" name="Espace réservé du numéro de diapositive 3"/>
          <p:cNvSpPr>
            <a:spLocks noGrp="1"/>
          </p:cNvSpPr>
          <p:nvPr>
            <p:ph type="sldNum" sz="quarter" idx="4"/>
          </p:nvPr>
        </p:nvSpPr>
        <p:spPr/>
        <p:txBody>
          <a:bodyPr/>
          <a:lstStyle/>
          <a:p>
            <a:fld id="{974172A1-1CBF-0B40-9234-7D4D80EC19EA}" type="slidenum">
              <a:rPr lang="en-GB" smtClean="0"/>
              <a:pPr/>
              <a:t>50</a:t>
            </a:fld>
            <a:endParaRPr lang="en-GB" dirty="0"/>
          </a:p>
        </p:txBody>
      </p:sp>
      <p:grpSp>
        <p:nvGrpSpPr>
          <p:cNvPr id="15" name="Group 14">
            <a:extLst>
              <a:ext uri="{FF2B5EF4-FFF2-40B4-BE49-F238E27FC236}">
                <a16:creationId xmlns:a16="http://schemas.microsoft.com/office/drawing/2014/main" id="{AB710DBC-A4E4-0BBF-4473-3554AF81BD4A}"/>
              </a:ext>
            </a:extLst>
          </p:cNvPr>
          <p:cNvGrpSpPr/>
          <p:nvPr/>
        </p:nvGrpSpPr>
        <p:grpSpPr>
          <a:xfrm>
            <a:off x="2986268" y="3798602"/>
            <a:ext cx="4746946" cy="2502331"/>
            <a:chOff x="7826698" y="4232449"/>
            <a:chExt cx="4235448" cy="2146563"/>
          </a:xfrm>
        </p:grpSpPr>
        <p:pic>
          <p:nvPicPr>
            <p:cNvPr id="2" name="Picture 1" descr="A picture containing text, diagram, screenshot, line&#10;&#10;Description automatically generated">
              <a:extLst>
                <a:ext uri="{FF2B5EF4-FFF2-40B4-BE49-F238E27FC236}">
                  <a16:creationId xmlns:a16="http://schemas.microsoft.com/office/drawing/2014/main" id="{21B3ECBC-CB1A-13CA-E274-342B310717BC}"/>
                </a:ext>
              </a:extLst>
            </p:cNvPr>
            <p:cNvPicPr>
              <a:picLocks noChangeAspect="1"/>
            </p:cNvPicPr>
            <p:nvPr/>
          </p:nvPicPr>
          <p:blipFill rotWithShape="1">
            <a:blip r:embed="rId2"/>
            <a:srcRect l="20937" t="6125" r="58263"/>
            <a:stretch/>
          </p:blipFill>
          <p:spPr>
            <a:xfrm>
              <a:off x="7826698" y="4232449"/>
              <a:ext cx="1902471" cy="2146563"/>
            </a:xfrm>
            <a:prstGeom prst="rect">
              <a:avLst/>
            </a:prstGeom>
          </p:spPr>
        </p:pic>
        <p:pic>
          <p:nvPicPr>
            <p:cNvPr id="3" name="Picture 2" descr="A picture containing text, diagram, screenshot, plot&#10;&#10;Description automatically generated">
              <a:extLst>
                <a:ext uri="{FF2B5EF4-FFF2-40B4-BE49-F238E27FC236}">
                  <a16:creationId xmlns:a16="http://schemas.microsoft.com/office/drawing/2014/main" id="{E1D145EE-5AC2-6967-957A-FA647D84363F}"/>
                </a:ext>
              </a:extLst>
            </p:cNvPr>
            <p:cNvPicPr>
              <a:picLocks noChangeAspect="1"/>
            </p:cNvPicPr>
            <p:nvPr/>
          </p:nvPicPr>
          <p:blipFill rotWithShape="1">
            <a:blip r:embed="rId3"/>
            <a:srcRect l="20860" t="6020" r="58279" b="-269"/>
            <a:stretch/>
          </p:blipFill>
          <p:spPr>
            <a:xfrm>
              <a:off x="10224459" y="4232449"/>
              <a:ext cx="1837687" cy="2075659"/>
            </a:xfrm>
            <a:prstGeom prst="rect">
              <a:avLst/>
            </a:prstGeom>
          </p:spPr>
        </p:pic>
        <p:sp>
          <p:nvSpPr>
            <p:cNvPr id="5" name="Arrow: Right 4">
              <a:extLst>
                <a:ext uri="{FF2B5EF4-FFF2-40B4-BE49-F238E27FC236}">
                  <a16:creationId xmlns:a16="http://schemas.microsoft.com/office/drawing/2014/main" id="{B1DA7026-337B-92E1-D39F-09169AB22586}"/>
                </a:ext>
              </a:extLst>
            </p:cNvPr>
            <p:cNvSpPr/>
            <p:nvPr/>
          </p:nvSpPr>
          <p:spPr>
            <a:xfrm>
              <a:off x="9729168" y="4963959"/>
              <a:ext cx="423664" cy="672075"/>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grpSp>
      <p:sp>
        <p:nvSpPr>
          <p:cNvPr id="16" name="TextBox 15">
            <a:extLst>
              <a:ext uri="{FF2B5EF4-FFF2-40B4-BE49-F238E27FC236}">
                <a16:creationId xmlns:a16="http://schemas.microsoft.com/office/drawing/2014/main" id="{B842C938-D60F-C2F4-9C6F-00C5D1A953EC}"/>
              </a:ext>
            </a:extLst>
          </p:cNvPr>
          <p:cNvSpPr txBox="1"/>
          <p:nvPr/>
        </p:nvSpPr>
        <p:spPr>
          <a:xfrm>
            <a:off x="7836060" y="4562081"/>
            <a:ext cx="3333510" cy="646331"/>
          </a:xfrm>
          <a:prstGeom prst="rect">
            <a:avLst/>
          </a:prstGeom>
          <a:noFill/>
        </p:spPr>
        <p:txBody>
          <a:bodyPr wrap="square" rtlCol="0">
            <a:spAutoFit/>
          </a:bodyPr>
          <a:lstStyle/>
          <a:p>
            <a:r>
              <a:rPr lang="en-US" dirty="0"/>
              <a:t>With 80K thermal shield between absorber and coil</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p:cNvSpPr>
            <a:spLocks noGrp="1"/>
          </p:cNvSpPr>
          <p:nvPr>
            <p:ph sz="quarter" idx="12"/>
          </p:nvPr>
        </p:nvSpPr>
        <p:spPr/>
        <p:txBody>
          <a:bodyPr/>
          <a:lstStyle/>
          <a:p>
            <a:pPr marL="0" indent="0">
              <a:spcBef>
                <a:spcPts val="1600"/>
              </a:spcBef>
              <a:buNone/>
            </a:pPr>
            <a:r>
              <a:rPr lang="en-US" sz="2133" b="1" dirty="0">
                <a:solidFill>
                  <a:schemeClr val="accent6"/>
                </a:solidFill>
              </a:rPr>
              <a:t>Needs attention:</a:t>
            </a:r>
          </a:p>
          <a:p>
            <a:pPr marL="287993" indent="-287993">
              <a:spcBef>
                <a:spcPts val="1600"/>
              </a:spcBef>
              <a:buClr>
                <a:schemeClr val="accent6"/>
              </a:buClr>
            </a:pPr>
            <a:r>
              <a:rPr lang="en-US" sz="1867" dirty="0"/>
              <a:t>Contribution from absorber </a:t>
            </a:r>
            <a:r>
              <a:rPr lang="en-US" sz="1867" b="1" dirty="0">
                <a:solidFill>
                  <a:schemeClr val="accent6"/>
                </a:solidFill>
              </a:rPr>
              <a:t>supports</a:t>
            </a:r>
            <a:r>
              <a:rPr lang="en-US" sz="1867" dirty="0"/>
              <a:t> considered disproportionate → effort should be put into the design of an optimized support for the MC absorber conditions</a:t>
            </a:r>
          </a:p>
          <a:p>
            <a:pPr marL="287993" indent="-287993">
              <a:spcBef>
                <a:spcPts val="1600"/>
              </a:spcBef>
              <a:buClr>
                <a:schemeClr val="accent6"/>
              </a:buClr>
            </a:pPr>
            <a:r>
              <a:rPr lang="en-US" sz="1867" dirty="0"/>
              <a:t>Preliminary </a:t>
            </a:r>
            <a:r>
              <a:rPr lang="en-US" sz="1867" b="1" dirty="0">
                <a:solidFill>
                  <a:schemeClr val="accent6"/>
                </a:solidFill>
              </a:rPr>
              <a:t>cross-section of the coil </a:t>
            </a:r>
            <a:r>
              <a:rPr lang="en-US" sz="1867" dirty="0"/>
              <a:t>(and absorber) should be outlined to estimate max. cooling tube size, number, position → allows for some boundaries to cooling scheme layouts</a:t>
            </a:r>
          </a:p>
          <a:p>
            <a:pPr marL="287993" indent="-287993">
              <a:spcBef>
                <a:spcPts val="1600"/>
              </a:spcBef>
              <a:buClr>
                <a:schemeClr val="accent6"/>
              </a:buClr>
            </a:pPr>
            <a:r>
              <a:rPr lang="en-US" sz="1867" b="1" dirty="0">
                <a:solidFill>
                  <a:schemeClr val="accent6"/>
                </a:solidFill>
              </a:rPr>
              <a:t>Cooling options for LTS </a:t>
            </a:r>
            <a:r>
              <a:rPr lang="en-US" sz="1867" dirty="0"/>
              <a:t>(around 5 K) examined, </a:t>
            </a:r>
            <a:r>
              <a:rPr lang="en-US" sz="1867" b="1" dirty="0">
                <a:solidFill>
                  <a:schemeClr val="accent6"/>
                </a:solidFill>
              </a:rPr>
              <a:t>promising</a:t>
            </a:r>
            <a:r>
              <a:rPr lang="en-US" sz="1867" dirty="0"/>
              <a:t> → need R&amp;D to explore the limits of two-phase flow and supercritical cooling in confined geometries</a:t>
            </a:r>
          </a:p>
          <a:p>
            <a:pPr marL="287993" indent="-287993">
              <a:spcBef>
                <a:spcPts val="1600"/>
              </a:spcBef>
              <a:buClr>
                <a:schemeClr val="accent6"/>
              </a:buClr>
            </a:pPr>
            <a:r>
              <a:rPr lang="en-US" sz="1867" b="1" dirty="0">
                <a:solidFill>
                  <a:schemeClr val="accent6"/>
                </a:solidFill>
              </a:rPr>
              <a:t>Cooling options for HTS </a:t>
            </a:r>
            <a:r>
              <a:rPr lang="en-US" sz="1867" dirty="0"/>
              <a:t>(if 10K+) </a:t>
            </a:r>
            <a:r>
              <a:rPr lang="en-US" sz="1867" b="1" dirty="0">
                <a:solidFill>
                  <a:schemeClr val="accent6"/>
                </a:solidFill>
              </a:rPr>
              <a:t>need in-depth study </a:t>
            </a:r>
            <a:r>
              <a:rPr lang="en-US" sz="1867" dirty="0"/>
              <a:t>→ He gas cooling does not provide efficient heat transfer; H</a:t>
            </a:r>
            <a:r>
              <a:rPr lang="en-US" sz="1867" baseline="-25000" dirty="0"/>
              <a:t>2</a:t>
            </a:r>
            <a:r>
              <a:rPr lang="en-US" sz="1867" dirty="0"/>
              <a:t> cooling needs demonstration and change of mindset, safety assessment </a:t>
            </a:r>
          </a:p>
          <a:p>
            <a:pPr marL="287993" indent="-287993">
              <a:spcBef>
                <a:spcPts val="1600"/>
              </a:spcBef>
              <a:buClr>
                <a:schemeClr val="accent6"/>
              </a:buClr>
            </a:pPr>
            <a:r>
              <a:rPr lang="en-US" sz="1867" b="1" dirty="0">
                <a:solidFill>
                  <a:schemeClr val="accent6"/>
                </a:solidFill>
              </a:rPr>
              <a:t>Cooling of absorber </a:t>
            </a:r>
            <a:r>
              <a:rPr lang="en-US" sz="1867" dirty="0"/>
              <a:t>with CO</a:t>
            </a:r>
            <a:r>
              <a:rPr lang="en-US" sz="1867" baseline="-25000" dirty="0"/>
              <a:t>2</a:t>
            </a:r>
            <a:r>
              <a:rPr lang="en-US" sz="1867" dirty="0"/>
              <a:t>/water needs in-depth review of the base assumptions, esp. risk-related</a:t>
            </a:r>
          </a:p>
          <a:p>
            <a:pPr marL="287993" indent="-287993">
              <a:spcBef>
                <a:spcPts val="1600"/>
              </a:spcBef>
              <a:buClr>
                <a:schemeClr val="accent6"/>
              </a:buClr>
            </a:pPr>
            <a:r>
              <a:rPr lang="en-US" sz="1867" b="1" dirty="0">
                <a:solidFill>
                  <a:schemeClr val="accent6"/>
                </a:solidFill>
              </a:rPr>
              <a:t>Current leads: </a:t>
            </a:r>
            <a:r>
              <a:rPr lang="en-US" sz="1867" dirty="0"/>
              <a:t>neither heat loads nor cooling options</a:t>
            </a:r>
            <a:r>
              <a:rPr lang="en-US" sz="1867" b="1" i="1" dirty="0">
                <a:solidFill>
                  <a:schemeClr val="accent6"/>
                </a:solidFill>
              </a:rPr>
              <a:t> </a:t>
            </a:r>
            <a:r>
              <a:rPr lang="en-US" sz="1867" dirty="0"/>
              <a:t>have been addressed</a:t>
            </a:r>
            <a:endParaRPr lang="en-US" sz="1867" b="1" dirty="0">
              <a:solidFill>
                <a:schemeClr val="accent1"/>
              </a:solidFill>
            </a:endParaRPr>
          </a:p>
          <a:p>
            <a:pPr marL="287993" indent="-287993"/>
            <a:endParaRPr lang="en-US" sz="2133" dirty="0"/>
          </a:p>
          <a:p>
            <a:pPr marL="287993" indent="-287993"/>
            <a:endParaRPr lang="en-US" sz="2133" dirty="0"/>
          </a:p>
          <a:p>
            <a:pPr marL="0" indent="0">
              <a:buNone/>
            </a:pPr>
            <a:endParaRPr lang="en-US" sz="2133" dirty="0"/>
          </a:p>
        </p:txBody>
      </p:sp>
      <p:sp>
        <p:nvSpPr>
          <p:cNvPr id="4" name="Espace réservé du numéro de diapositive 3"/>
          <p:cNvSpPr>
            <a:spLocks noGrp="1"/>
          </p:cNvSpPr>
          <p:nvPr>
            <p:ph type="sldNum" sz="quarter" idx="4"/>
          </p:nvPr>
        </p:nvSpPr>
        <p:spPr/>
        <p:txBody>
          <a:bodyPr/>
          <a:lstStyle/>
          <a:p>
            <a:fld id="{974172A1-1CBF-0B40-9234-7D4D80EC19EA}" type="slidenum">
              <a:rPr lang="en-GB" smtClean="0"/>
              <a:pPr/>
              <a:t>51</a:t>
            </a:fld>
            <a:endParaRPr lang="en-GB" dirty="0"/>
          </a:p>
        </p:txBody>
      </p:sp>
      <p:sp>
        <p:nvSpPr>
          <p:cNvPr id="12" name="Titre 11"/>
          <p:cNvSpPr>
            <a:spLocks noGrp="1"/>
          </p:cNvSpPr>
          <p:nvPr>
            <p:ph type="title"/>
          </p:nvPr>
        </p:nvSpPr>
        <p:spPr/>
        <p:txBody>
          <a:bodyPr/>
          <a:lstStyle/>
          <a:p>
            <a:r>
              <a:rPr lang="en-US" sz="3200" b="1" dirty="0"/>
              <a:t>Evaluation of technology options for magnet cooling</a:t>
            </a:r>
            <a:br>
              <a:rPr lang="en-US" sz="3200" b="1" dirty="0"/>
            </a:br>
            <a:r>
              <a:rPr lang="en-US" sz="3200" b="1" dirty="0"/>
              <a:t>Collider Ring</a:t>
            </a:r>
            <a:endParaRPr lang="en-GB" sz="3200" dirty="0"/>
          </a:p>
        </p:txBody>
      </p:sp>
      <p:pic>
        <p:nvPicPr>
          <p:cNvPr id="10" name="Picture 2" descr="i.guim.co.uk/img/static/sys-images/Guardian/Pix/pi...">
            <a:extLst>
              <a:ext uri="{FF2B5EF4-FFF2-40B4-BE49-F238E27FC236}">
                <a16:creationId xmlns:a16="http://schemas.microsoft.com/office/drawing/2014/main" id="{B8D402DA-B2CB-FB1B-2979-B1FEF62985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92" r="31283"/>
          <a:stretch/>
        </p:blipFill>
        <p:spPr bwMode="auto">
          <a:xfrm>
            <a:off x="104045" y="2180862"/>
            <a:ext cx="516168" cy="88378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20E57AD1-F7D2-A239-6447-71C7FD9CA867}"/>
              </a:ext>
            </a:extLst>
          </p:cNvPr>
          <p:cNvSpPr>
            <a:spLocks noGrp="1"/>
          </p:cNvSpPr>
          <p:nvPr>
            <p:ph type="ftr" sz="quarter" idx="3"/>
          </p:nvPr>
        </p:nvSpPr>
        <p:spPr/>
        <p:txBody>
          <a:bodyPr/>
          <a:lstStyle/>
          <a:p>
            <a:r>
              <a:rPr lang="fr-FR"/>
              <a:t>S. Gourlay IMCC Summary - MDP General Meeting</a:t>
            </a:r>
            <a:endParaRPr lang="en-GB" dirty="0"/>
          </a:p>
        </p:txBody>
      </p:sp>
    </p:spTree>
    <p:extLst>
      <p:ext uri="{BB962C8B-B14F-4D97-AF65-F5344CB8AC3E}">
        <p14:creationId xmlns:p14="http://schemas.microsoft.com/office/powerpoint/2010/main" val="2885073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B500E4-2932-1DCC-7EEA-31413FC309CD}"/>
              </a:ext>
            </a:extLst>
          </p:cNvPr>
          <p:cNvSpPr>
            <a:spLocks noGrp="1"/>
          </p:cNvSpPr>
          <p:nvPr>
            <p:ph idx="1"/>
          </p:nvPr>
        </p:nvSpPr>
        <p:spPr/>
        <p:txBody>
          <a:bodyPr/>
          <a:lstStyle/>
          <a:p>
            <a:endParaRPr lang="en-US" dirty="0"/>
          </a:p>
          <a:p>
            <a:r>
              <a:rPr lang="en-US" dirty="0"/>
              <a:t>Current effort is inadequate for even the minimal scenario, much less preparation for a demonstration project in a reasonable timeframe.</a:t>
            </a:r>
          </a:p>
          <a:p>
            <a:endParaRPr lang="en-US" dirty="0"/>
          </a:p>
          <a:p>
            <a:r>
              <a:rPr lang="en-US" dirty="0"/>
              <a:t>What is missing now is a dialogue between magnet folks and machine designers. Many trade-offs to explore.</a:t>
            </a:r>
          </a:p>
          <a:p>
            <a:endParaRPr lang="en-US" dirty="0"/>
          </a:p>
          <a:p>
            <a:r>
              <a:rPr lang="en-US" dirty="0"/>
              <a:t>IMCC contends that a 3 </a:t>
            </a:r>
            <a:r>
              <a:rPr lang="en-US" dirty="0" err="1"/>
              <a:t>TeV</a:t>
            </a:r>
            <a:r>
              <a:rPr lang="en-US" dirty="0"/>
              <a:t> Muon Collider could be ready shortly after LHC shutdown in 2041. Technically limited schedule and will need substantial increase in resources on both sides of the Atlantic.</a:t>
            </a:r>
          </a:p>
          <a:p>
            <a:endParaRPr lang="en-US" dirty="0"/>
          </a:p>
          <a:p>
            <a:pPr marL="0" indent="0" algn="ctr">
              <a:buNone/>
            </a:pPr>
            <a:r>
              <a:rPr lang="en-US" dirty="0">
                <a:solidFill>
                  <a:schemeClr val="accent5">
                    <a:lumMod val="50000"/>
                  </a:schemeClr>
                </a:solidFill>
              </a:rPr>
              <a:t>Now we wait for P5 and OHEP</a:t>
            </a:r>
          </a:p>
        </p:txBody>
      </p:sp>
      <p:sp>
        <p:nvSpPr>
          <p:cNvPr id="2" name="Title 1">
            <a:extLst>
              <a:ext uri="{FF2B5EF4-FFF2-40B4-BE49-F238E27FC236}">
                <a16:creationId xmlns:a16="http://schemas.microsoft.com/office/drawing/2014/main" id="{8ABD8557-0B75-28E4-4C67-68D0A5B817C3}"/>
              </a:ext>
            </a:extLst>
          </p:cNvPr>
          <p:cNvSpPr>
            <a:spLocks noGrp="1"/>
          </p:cNvSpPr>
          <p:nvPr>
            <p:ph type="title"/>
          </p:nvPr>
        </p:nvSpPr>
        <p:spPr/>
        <p:txBody>
          <a:bodyPr/>
          <a:lstStyle/>
          <a:p>
            <a:r>
              <a:rPr lang="en-US" dirty="0"/>
              <a:t>Summary</a:t>
            </a:r>
          </a:p>
        </p:txBody>
      </p:sp>
      <p:sp>
        <p:nvSpPr>
          <p:cNvPr id="4" name="Date Placeholder 3">
            <a:extLst>
              <a:ext uri="{FF2B5EF4-FFF2-40B4-BE49-F238E27FC236}">
                <a16:creationId xmlns:a16="http://schemas.microsoft.com/office/drawing/2014/main" id="{83F35673-A548-8155-9745-302DCF9C7D86}"/>
              </a:ext>
            </a:extLst>
          </p:cNvPr>
          <p:cNvSpPr>
            <a:spLocks noGrp="1"/>
          </p:cNvSpPr>
          <p:nvPr>
            <p:ph type="dt" sz="half" idx="2"/>
          </p:nvPr>
        </p:nvSpPr>
        <p:spPr/>
        <p:txBody>
          <a:bodyPr/>
          <a:lstStyle/>
          <a:p>
            <a:r>
              <a:rPr lang="en-US"/>
              <a:t>7/19/23</a:t>
            </a:r>
          </a:p>
        </p:txBody>
      </p:sp>
      <p:sp>
        <p:nvSpPr>
          <p:cNvPr id="5" name="Footer Placeholder 4">
            <a:extLst>
              <a:ext uri="{FF2B5EF4-FFF2-40B4-BE49-F238E27FC236}">
                <a16:creationId xmlns:a16="http://schemas.microsoft.com/office/drawing/2014/main" id="{6A6B4328-3B89-A257-AFC1-D74E9E75BB07}"/>
              </a:ext>
            </a:extLst>
          </p:cNvPr>
          <p:cNvSpPr>
            <a:spLocks noGrp="1"/>
          </p:cNvSpPr>
          <p:nvPr>
            <p:ph type="ftr" sz="quarter" idx="3"/>
          </p:nvPr>
        </p:nvSpPr>
        <p:spPr/>
        <p:txBody>
          <a:bodyPr/>
          <a:lstStyle/>
          <a:p>
            <a:r>
              <a:rPr lang="en-US"/>
              <a:t>S. Gourlay IMCC Summary - MDP General Meeting</a:t>
            </a:r>
          </a:p>
        </p:txBody>
      </p:sp>
      <p:sp>
        <p:nvSpPr>
          <p:cNvPr id="6" name="Slide Number Placeholder 5">
            <a:extLst>
              <a:ext uri="{FF2B5EF4-FFF2-40B4-BE49-F238E27FC236}">
                <a16:creationId xmlns:a16="http://schemas.microsoft.com/office/drawing/2014/main" id="{0055433D-2567-0208-2DA7-EC29043E45AA}"/>
              </a:ext>
            </a:extLst>
          </p:cNvPr>
          <p:cNvSpPr>
            <a:spLocks noGrp="1"/>
          </p:cNvSpPr>
          <p:nvPr>
            <p:ph type="sldNum" sz="quarter" idx="4"/>
          </p:nvPr>
        </p:nvSpPr>
        <p:spPr/>
        <p:txBody>
          <a:bodyPr/>
          <a:lstStyle/>
          <a:p>
            <a:fld id="{A94A62BF-AF33-4134-87FE-95D37BADEB55}" type="slidenum">
              <a:rPr lang="en-US" smtClean="0"/>
              <a:t>52</a:t>
            </a:fld>
            <a:endParaRPr lang="en-US"/>
          </a:p>
        </p:txBody>
      </p:sp>
    </p:spTree>
    <p:extLst>
      <p:ext uri="{BB962C8B-B14F-4D97-AF65-F5344CB8AC3E}">
        <p14:creationId xmlns:p14="http://schemas.microsoft.com/office/powerpoint/2010/main" val="1010019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 y="3248"/>
            <a:ext cx="12172199" cy="602840"/>
          </a:xfrm>
        </p:spPr>
        <p:txBody>
          <a:bodyPr>
            <a:noAutofit/>
          </a:bodyPr>
          <a:lstStyle/>
          <a:p>
            <a:r>
              <a:rPr lang="en-US" sz="3200" b="1" dirty="0">
                <a:latin typeface="+mn-lt"/>
              </a:rPr>
              <a:t>Muon Collider magnet “catalog”</a:t>
            </a:r>
            <a:endParaRPr lang="en-US" sz="3200" b="1" i="1" dirty="0">
              <a:latin typeface="+mn-lt"/>
            </a:endParaRPr>
          </a:p>
        </p:txBody>
      </p:sp>
      <p:sp>
        <p:nvSpPr>
          <p:cNvPr id="8" name="Slide Number Placeholder 9">
            <a:extLst>
              <a:ext uri="{FF2B5EF4-FFF2-40B4-BE49-F238E27FC236}">
                <a16:creationId xmlns:a16="http://schemas.microsoft.com/office/drawing/2014/main" id="{AF5A1434-3C4C-AA98-6A47-B43F33DB6834}"/>
              </a:ext>
            </a:extLst>
          </p:cNvPr>
          <p:cNvSpPr>
            <a:spLocks noGrp="1"/>
          </p:cNvSpPr>
          <p:nvPr>
            <p:ph type="sldNum" sz="quarter" idx="12"/>
          </p:nvPr>
        </p:nvSpPr>
        <p:spPr>
          <a:xfrm>
            <a:off x="9496383" y="6562742"/>
            <a:ext cx="406015" cy="257175"/>
          </a:xfrm>
        </p:spPr>
        <p:txBody>
          <a:bodyPr/>
          <a:lstStyle/>
          <a:p>
            <a:pPr defTabSz="456291"/>
            <a:fld id="{3478A56A-6164-B14D-A8F7-980D09C4DD92}" type="slidenum">
              <a:rPr lang="en-US">
                <a:solidFill>
                  <a:prstClr val="white"/>
                </a:solidFill>
                <a:latin typeface="Calibri"/>
              </a:rPr>
              <a:pPr defTabSz="456291"/>
              <a:t>53</a:t>
            </a:fld>
            <a:endParaRPr lang="en-US">
              <a:solidFill>
                <a:prstClr val="white"/>
              </a:solidFill>
              <a:latin typeface="Calibri"/>
            </a:endParaRPr>
          </a:p>
        </p:txBody>
      </p:sp>
      <p:sp>
        <p:nvSpPr>
          <p:cNvPr id="3" name="Rectangle 2">
            <a:extLst>
              <a:ext uri="{FF2B5EF4-FFF2-40B4-BE49-F238E27FC236}">
                <a16:creationId xmlns:a16="http://schemas.microsoft.com/office/drawing/2014/main" id="{451AE06C-8511-F55E-F630-553AAB7C4BE2}"/>
              </a:ext>
            </a:extLst>
          </p:cNvPr>
          <p:cNvSpPr/>
          <p:nvPr/>
        </p:nvSpPr>
        <p:spPr>
          <a:xfrm>
            <a:off x="3" y="1253447"/>
            <a:ext cx="12181721" cy="1284270"/>
          </a:xfrm>
          <a:prstGeom prst="rect">
            <a:avLst/>
          </a:prstGeom>
          <a:noFill/>
          <a:ln w="508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IE"/>
          </a:p>
        </p:txBody>
      </p:sp>
      <p:grpSp>
        <p:nvGrpSpPr>
          <p:cNvPr id="5" name="Group 4">
            <a:extLst>
              <a:ext uri="{FF2B5EF4-FFF2-40B4-BE49-F238E27FC236}">
                <a16:creationId xmlns:a16="http://schemas.microsoft.com/office/drawing/2014/main" id="{0EE278A8-8274-76EA-D490-6AFAA47BA1F1}"/>
              </a:ext>
            </a:extLst>
          </p:cNvPr>
          <p:cNvGrpSpPr>
            <a:grpSpLocks noChangeAspect="1"/>
          </p:cNvGrpSpPr>
          <p:nvPr/>
        </p:nvGrpSpPr>
        <p:grpSpPr bwMode="auto">
          <a:xfrm>
            <a:off x="9525" y="736600"/>
            <a:ext cx="12182475" cy="6229349"/>
            <a:chOff x="6" y="464"/>
            <a:chExt cx="7674" cy="3924"/>
          </a:xfrm>
        </p:grpSpPr>
        <p:sp>
          <p:nvSpPr>
            <p:cNvPr id="6" name="AutoShape 3">
              <a:extLst>
                <a:ext uri="{FF2B5EF4-FFF2-40B4-BE49-F238E27FC236}">
                  <a16:creationId xmlns:a16="http://schemas.microsoft.com/office/drawing/2014/main" id="{E2A99471-7C7D-EDF2-D983-A7A811ABD8EA}"/>
                </a:ext>
              </a:extLst>
            </p:cNvPr>
            <p:cNvSpPr>
              <a:spLocks noChangeAspect="1" noChangeArrowheads="1" noTextEdit="1"/>
            </p:cNvSpPr>
            <p:nvPr/>
          </p:nvSpPr>
          <p:spPr bwMode="auto">
            <a:xfrm>
              <a:off x="6" y="465"/>
              <a:ext cx="7674" cy="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a:p>
          </p:txBody>
        </p:sp>
        <p:grpSp>
          <p:nvGrpSpPr>
            <p:cNvPr id="7" name="Group 205">
              <a:extLst>
                <a:ext uri="{FF2B5EF4-FFF2-40B4-BE49-F238E27FC236}">
                  <a16:creationId xmlns:a16="http://schemas.microsoft.com/office/drawing/2014/main" id="{4FF4E543-C007-9EDF-6FA5-6643BA132C9E}"/>
                </a:ext>
              </a:extLst>
            </p:cNvPr>
            <p:cNvGrpSpPr>
              <a:grpSpLocks/>
            </p:cNvGrpSpPr>
            <p:nvPr/>
          </p:nvGrpSpPr>
          <p:grpSpPr bwMode="auto">
            <a:xfrm>
              <a:off x="14" y="464"/>
              <a:ext cx="7609" cy="3790"/>
              <a:chOff x="14" y="464"/>
              <a:chExt cx="7609" cy="3790"/>
            </a:xfrm>
          </p:grpSpPr>
          <p:sp>
            <p:nvSpPr>
              <p:cNvPr id="1906" name="Freeform 5">
                <a:extLst>
                  <a:ext uri="{FF2B5EF4-FFF2-40B4-BE49-F238E27FC236}">
                    <a16:creationId xmlns:a16="http://schemas.microsoft.com/office/drawing/2014/main" id="{DAFCBDA3-C37A-2E55-BF62-5A64211D3B19}"/>
                  </a:ext>
                </a:extLst>
              </p:cNvPr>
              <p:cNvSpPr>
                <a:spLocks/>
              </p:cNvSpPr>
              <p:nvPr/>
            </p:nvSpPr>
            <p:spPr bwMode="auto">
              <a:xfrm>
                <a:off x="14" y="464"/>
                <a:ext cx="7609" cy="290"/>
              </a:xfrm>
              <a:custGeom>
                <a:avLst/>
                <a:gdLst>
                  <a:gd name="T0" fmla="*/ 0 w 9872"/>
                  <a:gd name="T1" fmla="*/ 0 h 346"/>
                  <a:gd name="T2" fmla="*/ 0 w 9872"/>
                  <a:gd name="T3" fmla="*/ 0 h 346"/>
                  <a:gd name="T4" fmla="*/ 9872 w 9872"/>
                  <a:gd name="T5" fmla="*/ 0 h 346"/>
                  <a:gd name="T6" fmla="*/ 9872 w 9872"/>
                  <a:gd name="T7" fmla="*/ 346 h 346"/>
                  <a:gd name="T8" fmla="*/ 0 w 9872"/>
                  <a:gd name="T9" fmla="*/ 346 h 346"/>
                  <a:gd name="T10" fmla="*/ 0 w 9872"/>
                  <a:gd name="T11" fmla="*/ 0 h 346"/>
                </a:gdLst>
                <a:ahLst/>
                <a:cxnLst>
                  <a:cxn ang="0">
                    <a:pos x="T0" y="T1"/>
                  </a:cxn>
                  <a:cxn ang="0">
                    <a:pos x="T2" y="T3"/>
                  </a:cxn>
                  <a:cxn ang="0">
                    <a:pos x="T4" y="T5"/>
                  </a:cxn>
                  <a:cxn ang="0">
                    <a:pos x="T6" y="T7"/>
                  </a:cxn>
                  <a:cxn ang="0">
                    <a:pos x="T8" y="T9"/>
                  </a:cxn>
                  <a:cxn ang="0">
                    <a:pos x="T10" y="T11"/>
                  </a:cxn>
                </a:cxnLst>
                <a:rect l="0" t="0" r="r" b="b"/>
                <a:pathLst>
                  <a:path w="9872" h="346">
                    <a:moveTo>
                      <a:pt x="0" y="0"/>
                    </a:moveTo>
                    <a:lnTo>
                      <a:pt x="0" y="0"/>
                    </a:lnTo>
                    <a:lnTo>
                      <a:pt x="9872" y="0"/>
                    </a:lnTo>
                    <a:lnTo>
                      <a:pt x="9872" y="346"/>
                    </a:lnTo>
                    <a:lnTo>
                      <a:pt x="0" y="346"/>
                    </a:lnTo>
                    <a:lnTo>
                      <a:pt x="0" y="0"/>
                    </a:lnTo>
                    <a:close/>
                  </a:path>
                </a:pathLst>
              </a:custGeom>
              <a:solidFill>
                <a:srgbClr val="E7E6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E"/>
              </a:p>
            </p:txBody>
          </p:sp>
          <p:sp>
            <p:nvSpPr>
              <p:cNvPr id="1907" name="Freeform 6">
                <a:extLst>
                  <a:ext uri="{FF2B5EF4-FFF2-40B4-BE49-F238E27FC236}">
                    <a16:creationId xmlns:a16="http://schemas.microsoft.com/office/drawing/2014/main" id="{386DF2F3-C1FE-F173-B497-FED9B513F1F7}"/>
                  </a:ext>
                </a:extLst>
              </p:cNvPr>
              <p:cNvSpPr>
                <a:spLocks/>
              </p:cNvSpPr>
              <p:nvPr/>
            </p:nvSpPr>
            <p:spPr bwMode="auto">
              <a:xfrm>
                <a:off x="14" y="831"/>
                <a:ext cx="7609" cy="771"/>
              </a:xfrm>
              <a:custGeom>
                <a:avLst/>
                <a:gdLst>
                  <a:gd name="T0" fmla="*/ 0 w 9872"/>
                  <a:gd name="T1" fmla="*/ 0 h 921"/>
                  <a:gd name="T2" fmla="*/ 0 w 9872"/>
                  <a:gd name="T3" fmla="*/ 0 h 921"/>
                  <a:gd name="T4" fmla="*/ 9872 w 9872"/>
                  <a:gd name="T5" fmla="*/ 0 h 921"/>
                  <a:gd name="T6" fmla="*/ 9872 w 9872"/>
                  <a:gd name="T7" fmla="*/ 921 h 921"/>
                  <a:gd name="T8" fmla="*/ 0 w 9872"/>
                  <a:gd name="T9" fmla="*/ 921 h 921"/>
                  <a:gd name="T10" fmla="*/ 0 w 9872"/>
                  <a:gd name="T11" fmla="*/ 0 h 921"/>
                </a:gdLst>
                <a:ahLst/>
                <a:cxnLst>
                  <a:cxn ang="0">
                    <a:pos x="T0" y="T1"/>
                  </a:cxn>
                  <a:cxn ang="0">
                    <a:pos x="T2" y="T3"/>
                  </a:cxn>
                  <a:cxn ang="0">
                    <a:pos x="T4" y="T5"/>
                  </a:cxn>
                  <a:cxn ang="0">
                    <a:pos x="T6" y="T7"/>
                  </a:cxn>
                  <a:cxn ang="0">
                    <a:pos x="T8" y="T9"/>
                  </a:cxn>
                  <a:cxn ang="0">
                    <a:pos x="T10" y="T11"/>
                  </a:cxn>
                </a:cxnLst>
                <a:rect l="0" t="0" r="r" b="b"/>
                <a:pathLst>
                  <a:path w="9872" h="921">
                    <a:moveTo>
                      <a:pt x="0" y="0"/>
                    </a:moveTo>
                    <a:lnTo>
                      <a:pt x="0" y="0"/>
                    </a:lnTo>
                    <a:lnTo>
                      <a:pt x="9872" y="0"/>
                    </a:lnTo>
                    <a:lnTo>
                      <a:pt x="9872" y="921"/>
                    </a:lnTo>
                    <a:lnTo>
                      <a:pt x="0" y="921"/>
                    </a:lnTo>
                    <a:lnTo>
                      <a:pt x="0" y="0"/>
                    </a:lnTo>
                    <a:close/>
                  </a:path>
                </a:pathLst>
              </a:custGeom>
              <a:solidFill>
                <a:srgbClr val="FCE4D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E"/>
              </a:p>
            </p:txBody>
          </p:sp>
          <p:sp>
            <p:nvSpPr>
              <p:cNvPr id="1908" name="Freeform 7">
                <a:extLst>
                  <a:ext uri="{FF2B5EF4-FFF2-40B4-BE49-F238E27FC236}">
                    <a16:creationId xmlns:a16="http://schemas.microsoft.com/office/drawing/2014/main" id="{791452F7-6220-B8D4-4E9B-D749C57DB8C4}"/>
                  </a:ext>
                </a:extLst>
              </p:cNvPr>
              <p:cNvSpPr>
                <a:spLocks/>
              </p:cNvSpPr>
              <p:nvPr/>
            </p:nvSpPr>
            <p:spPr bwMode="auto">
              <a:xfrm>
                <a:off x="14" y="1678"/>
                <a:ext cx="7609" cy="1318"/>
              </a:xfrm>
              <a:custGeom>
                <a:avLst/>
                <a:gdLst>
                  <a:gd name="T0" fmla="*/ 0 w 9872"/>
                  <a:gd name="T1" fmla="*/ 0 h 1575"/>
                  <a:gd name="T2" fmla="*/ 0 w 9872"/>
                  <a:gd name="T3" fmla="*/ 0 h 1575"/>
                  <a:gd name="T4" fmla="*/ 9872 w 9872"/>
                  <a:gd name="T5" fmla="*/ 0 h 1575"/>
                  <a:gd name="T6" fmla="*/ 9872 w 9872"/>
                  <a:gd name="T7" fmla="*/ 1575 h 1575"/>
                  <a:gd name="T8" fmla="*/ 0 w 9872"/>
                  <a:gd name="T9" fmla="*/ 1575 h 1575"/>
                  <a:gd name="T10" fmla="*/ 0 w 9872"/>
                  <a:gd name="T11" fmla="*/ 0 h 1575"/>
                </a:gdLst>
                <a:ahLst/>
                <a:cxnLst>
                  <a:cxn ang="0">
                    <a:pos x="T0" y="T1"/>
                  </a:cxn>
                  <a:cxn ang="0">
                    <a:pos x="T2" y="T3"/>
                  </a:cxn>
                  <a:cxn ang="0">
                    <a:pos x="T4" y="T5"/>
                  </a:cxn>
                  <a:cxn ang="0">
                    <a:pos x="T6" y="T7"/>
                  </a:cxn>
                  <a:cxn ang="0">
                    <a:pos x="T8" y="T9"/>
                  </a:cxn>
                  <a:cxn ang="0">
                    <a:pos x="T10" y="T11"/>
                  </a:cxn>
                </a:cxnLst>
                <a:rect l="0" t="0" r="r" b="b"/>
                <a:pathLst>
                  <a:path w="9872" h="1575">
                    <a:moveTo>
                      <a:pt x="0" y="0"/>
                    </a:moveTo>
                    <a:lnTo>
                      <a:pt x="0" y="0"/>
                    </a:lnTo>
                    <a:lnTo>
                      <a:pt x="9872" y="0"/>
                    </a:lnTo>
                    <a:lnTo>
                      <a:pt x="9872" y="1575"/>
                    </a:lnTo>
                    <a:lnTo>
                      <a:pt x="0" y="1575"/>
                    </a:lnTo>
                    <a:lnTo>
                      <a:pt x="0" y="0"/>
                    </a:lnTo>
                    <a:close/>
                  </a:path>
                </a:pathLst>
              </a:custGeom>
              <a:solidFill>
                <a:srgbClr val="D9E1F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E"/>
              </a:p>
            </p:txBody>
          </p:sp>
          <p:sp>
            <p:nvSpPr>
              <p:cNvPr id="1909" name="Freeform 8">
                <a:extLst>
                  <a:ext uri="{FF2B5EF4-FFF2-40B4-BE49-F238E27FC236}">
                    <a16:creationId xmlns:a16="http://schemas.microsoft.com/office/drawing/2014/main" id="{2C404012-BBE1-FB78-897C-215ED6287836}"/>
                  </a:ext>
                </a:extLst>
              </p:cNvPr>
              <p:cNvSpPr>
                <a:spLocks/>
              </p:cNvSpPr>
              <p:nvPr/>
            </p:nvSpPr>
            <p:spPr bwMode="auto">
              <a:xfrm>
                <a:off x="14" y="3073"/>
                <a:ext cx="7609" cy="580"/>
              </a:xfrm>
              <a:custGeom>
                <a:avLst/>
                <a:gdLst>
                  <a:gd name="T0" fmla="*/ 0 w 9872"/>
                  <a:gd name="T1" fmla="*/ 0 h 693"/>
                  <a:gd name="T2" fmla="*/ 0 w 9872"/>
                  <a:gd name="T3" fmla="*/ 0 h 693"/>
                  <a:gd name="T4" fmla="*/ 9872 w 9872"/>
                  <a:gd name="T5" fmla="*/ 0 h 693"/>
                  <a:gd name="T6" fmla="*/ 9872 w 9872"/>
                  <a:gd name="T7" fmla="*/ 693 h 693"/>
                  <a:gd name="T8" fmla="*/ 0 w 9872"/>
                  <a:gd name="T9" fmla="*/ 693 h 693"/>
                  <a:gd name="T10" fmla="*/ 0 w 9872"/>
                  <a:gd name="T11" fmla="*/ 0 h 693"/>
                </a:gdLst>
                <a:ahLst/>
                <a:cxnLst>
                  <a:cxn ang="0">
                    <a:pos x="T0" y="T1"/>
                  </a:cxn>
                  <a:cxn ang="0">
                    <a:pos x="T2" y="T3"/>
                  </a:cxn>
                  <a:cxn ang="0">
                    <a:pos x="T4" y="T5"/>
                  </a:cxn>
                  <a:cxn ang="0">
                    <a:pos x="T6" y="T7"/>
                  </a:cxn>
                  <a:cxn ang="0">
                    <a:pos x="T8" y="T9"/>
                  </a:cxn>
                  <a:cxn ang="0">
                    <a:pos x="T10" y="T11"/>
                  </a:cxn>
                </a:cxnLst>
                <a:rect l="0" t="0" r="r" b="b"/>
                <a:pathLst>
                  <a:path w="9872" h="693">
                    <a:moveTo>
                      <a:pt x="0" y="0"/>
                    </a:moveTo>
                    <a:lnTo>
                      <a:pt x="0" y="0"/>
                    </a:lnTo>
                    <a:lnTo>
                      <a:pt x="9872" y="0"/>
                    </a:lnTo>
                    <a:lnTo>
                      <a:pt x="9872" y="693"/>
                    </a:lnTo>
                    <a:lnTo>
                      <a:pt x="0" y="693"/>
                    </a:lnTo>
                    <a:lnTo>
                      <a:pt x="0" y="0"/>
                    </a:lnTo>
                    <a:close/>
                  </a:path>
                </a:pathLst>
              </a:custGeom>
              <a:solidFill>
                <a:srgbClr val="E2EFD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E"/>
              </a:p>
            </p:txBody>
          </p:sp>
          <p:sp>
            <p:nvSpPr>
              <p:cNvPr id="1910" name="Freeform 9">
                <a:extLst>
                  <a:ext uri="{FF2B5EF4-FFF2-40B4-BE49-F238E27FC236}">
                    <a16:creationId xmlns:a16="http://schemas.microsoft.com/office/drawing/2014/main" id="{BC4BC777-4123-0F76-5D71-E8E722144DD3}"/>
                  </a:ext>
                </a:extLst>
              </p:cNvPr>
              <p:cNvSpPr>
                <a:spLocks/>
              </p:cNvSpPr>
              <p:nvPr/>
            </p:nvSpPr>
            <p:spPr bwMode="auto">
              <a:xfrm>
                <a:off x="14" y="3729"/>
                <a:ext cx="7609" cy="525"/>
              </a:xfrm>
              <a:custGeom>
                <a:avLst/>
                <a:gdLst>
                  <a:gd name="T0" fmla="*/ 0 w 9872"/>
                  <a:gd name="T1" fmla="*/ 0 h 627"/>
                  <a:gd name="T2" fmla="*/ 0 w 9872"/>
                  <a:gd name="T3" fmla="*/ 0 h 627"/>
                  <a:gd name="T4" fmla="*/ 9872 w 9872"/>
                  <a:gd name="T5" fmla="*/ 0 h 627"/>
                  <a:gd name="T6" fmla="*/ 9872 w 9872"/>
                  <a:gd name="T7" fmla="*/ 627 h 627"/>
                  <a:gd name="T8" fmla="*/ 0 w 9872"/>
                  <a:gd name="T9" fmla="*/ 627 h 627"/>
                  <a:gd name="T10" fmla="*/ 0 w 9872"/>
                  <a:gd name="T11" fmla="*/ 0 h 627"/>
                </a:gdLst>
                <a:ahLst/>
                <a:cxnLst>
                  <a:cxn ang="0">
                    <a:pos x="T0" y="T1"/>
                  </a:cxn>
                  <a:cxn ang="0">
                    <a:pos x="T2" y="T3"/>
                  </a:cxn>
                  <a:cxn ang="0">
                    <a:pos x="T4" y="T5"/>
                  </a:cxn>
                  <a:cxn ang="0">
                    <a:pos x="T6" y="T7"/>
                  </a:cxn>
                  <a:cxn ang="0">
                    <a:pos x="T8" y="T9"/>
                  </a:cxn>
                  <a:cxn ang="0">
                    <a:pos x="T10" y="T11"/>
                  </a:cxn>
                </a:cxnLst>
                <a:rect l="0" t="0" r="r" b="b"/>
                <a:pathLst>
                  <a:path w="9872" h="627">
                    <a:moveTo>
                      <a:pt x="0" y="0"/>
                    </a:moveTo>
                    <a:lnTo>
                      <a:pt x="0" y="0"/>
                    </a:lnTo>
                    <a:lnTo>
                      <a:pt x="9872" y="0"/>
                    </a:lnTo>
                    <a:lnTo>
                      <a:pt x="9872" y="627"/>
                    </a:lnTo>
                    <a:lnTo>
                      <a:pt x="0" y="627"/>
                    </a:lnTo>
                    <a:lnTo>
                      <a:pt x="0" y="0"/>
                    </a:lnTo>
                    <a:close/>
                  </a:path>
                </a:pathLst>
              </a:custGeom>
              <a:solidFill>
                <a:srgbClr val="FFF2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E"/>
              </a:p>
            </p:txBody>
          </p:sp>
          <p:sp>
            <p:nvSpPr>
              <p:cNvPr id="1911" name="Rectangle 10">
                <a:extLst>
                  <a:ext uri="{FF2B5EF4-FFF2-40B4-BE49-F238E27FC236}">
                    <a16:creationId xmlns:a16="http://schemas.microsoft.com/office/drawing/2014/main" id="{CC072BAF-7351-9334-1D7B-7855F684F3AD}"/>
                  </a:ext>
                </a:extLst>
              </p:cNvPr>
              <p:cNvSpPr>
                <a:spLocks noChangeArrowheads="1"/>
              </p:cNvSpPr>
              <p:nvPr/>
            </p:nvSpPr>
            <p:spPr bwMode="auto">
              <a:xfrm>
                <a:off x="146"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12" name="Rectangle 11">
                <a:extLst>
                  <a:ext uri="{FF2B5EF4-FFF2-40B4-BE49-F238E27FC236}">
                    <a16:creationId xmlns:a16="http://schemas.microsoft.com/office/drawing/2014/main" id="{765552CD-2744-D2FF-05F0-E428B13CFEE9}"/>
                  </a:ext>
                </a:extLst>
              </p:cNvPr>
              <p:cNvSpPr>
                <a:spLocks noChangeArrowheads="1"/>
              </p:cNvSpPr>
              <p:nvPr/>
            </p:nvSpPr>
            <p:spPr bwMode="auto">
              <a:xfrm>
                <a:off x="180"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13" name="Rectangle 12">
                <a:extLst>
                  <a:ext uri="{FF2B5EF4-FFF2-40B4-BE49-F238E27FC236}">
                    <a16:creationId xmlns:a16="http://schemas.microsoft.com/office/drawing/2014/main" id="{2D6B59B5-2367-FC74-B8AE-E1152DE55C80}"/>
                  </a:ext>
                </a:extLst>
              </p:cNvPr>
              <p:cNvSpPr>
                <a:spLocks noChangeArrowheads="1"/>
              </p:cNvSpPr>
              <p:nvPr/>
            </p:nvSpPr>
            <p:spPr bwMode="auto">
              <a:xfrm>
                <a:off x="221" y="572"/>
                <a:ext cx="9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14" name="Rectangle 13">
                <a:extLst>
                  <a:ext uri="{FF2B5EF4-FFF2-40B4-BE49-F238E27FC236}">
                    <a16:creationId xmlns:a16="http://schemas.microsoft.com/office/drawing/2014/main" id="{56B15DD9-2CDD-A0F6-666A-CD02DB365286}"/>
                  </a:ext>
                </a:extLst>
              </p:cNvPr>
              <p:cNvSpPr>
                <a:spLocks noChangeArrowheads="1"/>
              </p:cNvSpPr>
              <p:nvPr/>
            </p:nvSpPr>
            <p:spPr bwMode="auto">
              <a:xfrm>
                <a:off x="277"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15" name="Rectangle 14">
                <a:extLst>
                  <a:ext uri="{FF2B5EF4-FFF2-40B4-BE49-F238E27FC236}">
                    <a16:creationId xmlns:a16="http://schemas.microsoft.com/office/drawing/2014/main" id="{F30FC133-ED37-F69E-02DB-2CF7ABEFE7DF}"/>
                  </a:ext>
                </a:extLst>
              </p:cNvPr>
              <p:cNvSpPr>
                <a:spLocks noChangeArrowheads="1"/>
              </p:cNvSpPr>
              <p:nvPr/>
            </p:nvSpPr>
            <p:spPr bwMode="auto">
              <a:xfrm>
                <a:off x="317" y="572"/>
                <a:ext cx="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16" name="Rectangle 15">
                <a:extLst>
                  <a:ext uri="{FF2B5EF4-FFF2-40B4-BE49-F238E27FC236}">
                    <a16:creationId xmlns:a16="http://schemas.microsoft.com/office/drawing/2014/main" id="{40319F5C-9039-9FC1-5443-9F74BD13476A}"/>
                  </a:ext>
                </a:extLst>
              </p:cNvPr>
              <p:cNvSpPr>
                <a:spLocks noChangeArrowheads="1"/>
              </p:cNvSpPr>
              <p:nvPr/>
            </p:nvSpPr>
            <p:spPr bwMode="auto">
              <a:xfrm>
                <a:off x="332"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17" name="Rectangle 16">
                <a:extLst>
                  <a:ext uri="{FF2B5EF4-FFF2-40B4-BE49-F238E27FC236}">
                    <a16:creationId xmlns:a16="http://schemas.microsoft.com/office/drawing/2014/main" id="{48CEAFB5-9343-8F6E-3FD2-5E36E74C2989}"/>
                  </a:ext>
                </a:extLst>
              </p:cNvPr>
              <p:cNvSpPr>
                <a:spLocks noChangeArrowheads="1"/>
              </p:cNvSpPr>
              <p:nvPr/>
            </p:nvSpPr>
            <p:spPr bwMode="auto">
              <a:xfrm>
                <a:off x="367" y="572"/>
                <a:ext cx="7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18" name="Rectangle 17">
                <a:extLst>
                  <a:ext uri="{FF2B5EF4-FFF2-40B4-BE49-F238E27FC236}">
                    <a16:creationId xmlns:a16="http://schemas.microsoft.com/office/drawing/2014/main" id="{69E81E9D-8A3E-50D8-2EE4-B1DB23D1F209}"/>
                  </a:ext>
                </a:extLst>
              </p:cNvPr>
              <p:cNvSpPr>
                <a:spLocks noChangeArrowheads="1"/>
              </p:cNvSpPr>
              <p:nvPr/>
            </p:nvSpPr>
            <p:spPr bwMode="auto">
              <a:xfrm>
                <a:off x="785" y="572"/>
                <a:ext cx="7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19" name="Rectangle 18">
                <a:extLst>
                  <a:ext uri="{FF2B5EF4-FFF2-40B4-BE49-F238E27FC236}">
                    <a16:creationId xmlns:a16="http://schemas.microsoft.com/office/drawing/2014/main" id="{88DEBAC5-C3FA-261A-1C50-182E255C49B7}"/>
                  </a:ext>
                </a:extLst>
              </p:cNvPr>
              <p:cNvSpPr>
                <a:spLocks noChangeArrowheads="1"/>
              </p:cNvSpPr>
              <p:nvPr/>
            </p:nvSpPr>
            <p:spPr bwMode="auto">
              <a:xfrm>
                <a:off x="820"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0" name="Rectangle 19">
                <a:extLst>
                  <a:ext uri="{FF2B5EF4-FFF2-40B4-BE49-F238E27FC236}">
                    <a16:creationId xmlns:a16="http://schemas.microsoft.com/office/drawing/2014/main" id="{D3B5FF06-1DAB-ACFD-9033-7BB76C4EFB55}"/>
                  </a:ext>
                </a:extLst>
              </p:cNvPr>
              <p:cNvSpPr>
                <a:spLocks noChangeArrowheads="1"/>
              </p:cNvSpPr>
              <p:nvPr/>
            </p:nvSpPr>
            <p:spPr bwMode="auto">
              <a:xfrm>
                <a:off x="856" y="572"/>
                <a:ext cx="7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1" name="Rectangle 20">
                <a:extLst>
                  <a:ext uri="{FF2B5EF4-FFF2-40B4-BE49-F238E27FC236}">
                    <a16:creationId xmlns:a16="http://schemas.microsoft.com/office/drawing/2014/main" id="{D308D4FA-4513-B052-3DFB-90AA2D364178}"/>
                  </a:ext>
                </a:extLst>
              </p:cNvPr>
              <p:cNvSpPr>
                <a:spLocks noChangeArrowheads="1"/>
              </p:cNvSpPr>
              <p:nvPr/>
            </p:nvSpPr>
            <p:spPr bwMode="auto">
              <a:xfrm>
                <a:off x="886"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2" name="Rectangle 21">
                <a:extLst>
                  <a:ext uri="{FF2B5EF4-FFF2-40B4-BE49-F238E27FC236}">
                    <a16:creationId xmlns:a16="http://schemas.microsoft.com/office/drawing/2014/main" id="{C8F759E4-F7CC-92C1-4091-3A0A9D3085FF}"/>
                  </a:ext>
                </a:extLst>
              </p:cNvPr>
              <p:cNvSpPr>
                <a:spLocks noChangeArrowheads="1"/>
              </p:cNvSpPr>
              <p:nvPr/>
            </p:nvSpPr>
            <p:spPr bwMode="auto">
              <a:xfrm>
                <a:off x="911"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3" name="Rectangle 22">
                <a:extLst>
                  <a:ext uri="{FF2B5EF4-FFF2-40B4-BE49-F238E27FC236}">
                    <a16:creationId xmlns:a16="http://schemas.microsoft.com/office/drawing/2014/main" id="{5CB7B0FC-FA10-2108-A9F9-EEE8DBFD33C3}"/>
                  </a:ext>
                </a:extLst>
              </p:cNvPr>
              <p:cNvSpPr>
                <a:spLocks noChangeArrowheads="1"/>
              </p:cNvSpPr>
              <p:nvPr/>
            </p:nvSpPr>
            <p:spPr bwMode="auto">
              <a:xfrm>
                <a:off x="951"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4" name="Rectangle 23">
                <a:extLst>
                  <a:ext uri="{FF2B5EF4-FFF2-40B4-BE49-F238E27FC236}">
                    <a16:creationId xmlns:a16="http://schemas.microsoft.com/office/drawing/2014/main" id="{D88F7A00-103F-C96C-A452-6B52654BB6FC}"/>
                  </a:ext>
                </a:extLst>
              </p:cNvPr>
              <p:cNvSpPr>
                <a:spLocks noChangeArrowheads="1"/>
              </p:cNvSpPr>
              <p:nvPr/>
            </p:nvSpPr>
            <p:spPr bwMode="auto">
              <a:xfrm>
                <a:off x="1319" y="572"/>
                <a:ext cx="8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5" name="Rectangle 24">
                <a:extLst>
                  <a:ext uri="{FF2B5EF4-FFF2-40B4-BE49-F238E27FC236}">
                    <a16:creationId xmlns:a16="http://schemas.microsoft.com/office/drawing/2014/main" id="{81AEC423-94D5-F0A0-4425-875190391FB7}"/>
                  </a:ext>
                </a:extLst>
              </p:cNvPr>
              <p:cNvSpPr>
                <a:spLocks noChangeArrowheads="1"/>
              </p:cNvSpPr>
              <p:nvPr/>
            </p:nvSpPr>
            <p:spPr bwMode="auto">
              <a:xfrm>
                <a:off x="1359"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6" name="Rectangle 25">
                <a:extLst>
                  <a:ext uri="{FF2B5EF4-FFF2-40B4-BE49-F238E27FC236}">
                    <a16:creationId xmlns:a16="http://schemas.microsoft.com/office/drawing/2014/main" id="{9CD0AA26-BA13-5658-04CD-501AEA8E25F9}"/>
                  </a:ext>
                </a:extLst>
              </p:cNvPr>
              <p:cNvSpPr>
                <a:spLocks noChangeArrowheads="1"/>
              </p:cNvSpPr>
              <p:nvPr/>
            </p:nvSpPr>
            <p:spPr bwMode="auto">
              <a:xfrm>
                <a:off x="1395" y="572"/>
                <a:ext cx="6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7" name="Rectangle 26">
                <a:extLst>
                  <a:ext uri="{FF2B5EF4-FFF2-40B4-BE49-F238E27FC236}">
                    <a16:creationId xmlns:a16="http://schemas.microsoft.com/office/drawing/2014/main" id="{69F116F8-D4AE-E941-62DB-3A228B916BC2}"/>
                  </a:ext>
                </a:extLst>
              </p:cNvPr>
              <p:cNvSpPr>
                <a:spLocks noChangeArrowheads="1"/>
              </p:cNvSpPr>
              <p:nvPr/>
            </p:nvSpPr>
            <p:spPr bwMode="auto">
              <a:xfrm>
                <a:off x="1425"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8" name="Rectangle 27">
                <a:extLst>
                  <a:ext uri="{FF2B5EF4-FFF2-40B4-BE49-F238E27FC236}">
                    <a16:creationId xmlns:a16="http://schemas.microsoft.com/office/drawing/2014/main" id="{59BA1EE7-7255-55DF-8E0F-ABC69083180B}"/>
                  </a:ext>
                </a:extLst>
              </p:cNvPr>
              <p:cNvSpPr>
                <a:spLocks noChangeArrowheads="1"/>
              </p:cNvSpPr>
              <p:nvPr/>
            </p:nvSpPr>
            <p:spPr bwMode="auto">
              <a:xfrm>
                <a:off x="1460" y="572"/>
                <a:ext cx="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9" name="Rectangle 28">
                <a:extLst>
                  <a:ext uri="{FF2B5EF4-FFF2-40B4-BE49-F238E27FC236}">
                    <a16:creationId xmlns:a16="http://schemas.microsoft.com/office/drawing/2014/main" id="{3FADC545-AE29-7566-EC07-0E09D6EBC6FC}"/>
                  </a:ext>
                </a:extLst>
              </p:cNvPr>
              <p:cNvSpPr>
                <a:spLocks noChangeArrowheads="1"/>
              </p:cNvSpPr>
              <p:nvPr/>
            </p:nvSpPr>
            <p:spPr bwMode="auto">
              <a:xfrm>
                <a:off x="1475" y="572"/>
                <a:ext cx="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0" name="Rectangle 29">
                <a:extLst>
                  <a:ext uri="{FF2B5EF4-FFF2-40B4-BE49-F238E27FC236}">
                    <a16:creationId xmlns:a16="http://schemas.microsoft.com/office/drawing/2014/main" id="{3F0F9D5A-0A79-1E49-495D-116A563E18FF}"/>
                  </a:ext>
                </a:extLst>
              </p:cNvPr>
              <p:cNvSpPr>
                <a:spLocks noChangeArrowheads="1"/>
              </p:cNvSpPr>
              <p:nvPr/>
            </p:nvSpPr>
            <p:spPr bwMode="auto">
              <a:xfrm>
                <a:off x="1490"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1" name="Rectangle 30">
                <a:extLst>
                  <a:ext uri="{FF2B5EF4-FFF2-40B4-BE49-F238E27FC236}">
                    <a16:creationId xmlns:a16="http://schemas.microsoft.com/office/drawing/2014/main" id="{DAB62587-9800-BEBE-A872-1BB34D3B4278}"/>
                  </a:ext>
                </a:extLst>
              </p:cNvPr>
              <p:cNvSpPr>
                <a:spLocks noChangeArrowheads="1"/>
              </p:cNvSpPr>
              <p:nvPr/>
            </p:nvSpPr>
            <p:spPr bwMode="auto">
              <a:xfrm>
                <a:off x="1530"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2" name="Rectangle 31">
                <a:extLst>
                  <a:ext uri="{FF2B5EF4-FFF2-40B4-BE49-F238E27FC236}">
                    <a16:creationId xmlns:a16="http://schemas.microsoft.com/office/drawing/2014/main" id="{B02F8A61-26BB-84BC-719C-E0C8F07835A1}"/>
                  </a:ext>
                </a:extLst>
              </p:cNvPr>
              <p:cNvSpPr>
                <a:spLocks noChangeArrowheads="1"/>
              </p:cNvSpPr>
              <p:nvPr/>
            </p:nvSpPr>
            <p:spPr bwMode="auto">
              <a:xfrm>
                <a:off x="1677" y="572"/>
                <a:ext cx="10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3" name="Rectangle 32">
                <a:extLst>
                  <a:ext uri="{FF2B5EF4-FFF2-40B4-BE49-F238E27FC236}">
                    <a16:creationId xmlns:a16="http://schemas.microsoft.com/office/drawing/2014/main" id="{4C704D02-15C4-987F-4541-7FC400E3AD21}"/>
                  </a:ext>
                </a:extLst>
              </p:cNvPr>
              <p:cNvSpPr>
                <a:spLocks noChangeArrowheads="1"/>
              </p:cNvSpPr>
              <p:nvPr/>
            </p:nvSpPr>
            <p:spPr bwMode="auto">
              <a:xfrm>
                <a:off x="1737"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4" name="Rectangle 33">
                <a:extLst>
                  <a:ext uri="{FF2B5EF4-FFF2-40B4-BE49-F238E27FC236}">
                    <a16:creationId xmlns:a16="http://schemas.microsoft.com/office/drawing/2014/main" id="{9F8136D5-3EEB-E1F3-3143-2CA8105775B9}"/>
                  </a:ext>
                </a:extLst>
              </p:cNvPr>
              <p:cNvSpPr>
                <a:spLocks noChangeArrowheads="1"/>
              </p:cNvSpPr>
              <p:nvPr/>
            </p:nvSpPr>
            <p:spPr bwMode="auto">
              <a:xfrm>
                <a:off x="1772" y="572"/>
                <a:ext cx="7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5" name="Rectangle 34">
                <a:extLst>
                  <a:ext uri="{FF2B5EF4-FFF2-40B4-BE49-F238E27FC236}">
                    <a16:creationId xmlns:a16="http://schemas.microsoft.com/office/drawing/2014/main" id="{7D9DB74D-0C30-9AEC-36BF-9494DCC67DDD}"/>
                  </a:ext>
                </a:extLst>
              </p:cNvPr>
              <p:cNvSpPr>
                <a:spLocks noChangeArrowheads="1"/>
              </p:cNvSpPr>
              <p:nvPr/>
            </p:nvSpPr>
            <p:spPr bwMode="auto">
              <a:xfrm>
                <a:off x="1808"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6" name="Rectangle 35">
                <a:extLst>
                  <a:ext uri="{FF2B5EF4-FFF2-40B4-BE49-F238E27FC236}">
                    <a16:creationId xmlns:a16="http://schemas.microsoft.com/office/drawing/2014/main" id="{85615A47-3792-C073-887A-F74951A63794}"/>
                  </a:ext>
                </a:extLst>
              </p:cNvPr>
              <p:cNvSpPr>
                <a:spLocks noChangeArrowheads="1"/>
              </p:cNvSpPr>
              <p:nvPr/>
            </p:nvSpPr>
            <p:spPr bwMode="auto">
              <a:xfrm>
                <a:off x="1848"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7" name="Rectangle 36">
                <a:extLst>
                  <a:ext uri="{FF2B5EF4-FFF2-40B4-BE49-F238E27FC236}">
                    <a16:creationId xmlns:a16="http://schemas.microsoft.com/office/drawing/2014/main" id="{D0F62727-FA3C-EAFB-467F-903D75D70C1F}"/>
                  </a:ext>
                </a:extLst>
              </p:cNvPr>
              <p:cNvSpPr>
                <a:spLocks noChangeArrowheads="1"/>
              </p:cNvSpPr>
              <p:nvPr/>
            </p:nvSpPr>
            <p:spPr bwMode="auto">
              <a:xfrm>
                <a:off x="1883"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8" name="Rectangle 37">
                <a:extLst>
                  <a:ext uri="{FF2B5EF4-FFF2-40B4-BE49-F238E27FC236}">
                    <a16:creationId xmlns:a16="http://schemas.microsoft.com/office/drawing/2014/main" id="{483B34B8-1756-49C5-3E5F-ABC2FA9E351D}"/>
                  </a:ext>
                </a:extLst>
              </p:cNvPr>
              <p:cNvSpPr>
                <a:spLocks noChangeArrowheads="1"/>
              </p:cNvSpPr>
              <p:nvPr/>
            </p:nvSpPr>
            <p:spPr bwMode="auto">
              <a:xfrm>
                <a:off x="1908" y="572"/>
                <a:ext cx="5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9" name="Rectangle 38">
                <a:extLst>
                  <a:ext uri="{FF2B5EF4-FFF2-40B4-BE49-F238E27FC236}">
                    <a16:creationId xmlns:a16="http://schemas.microsoft.com/office/drawing/2014/main" id="{F2D32994-B0B0-D77C-FF58-363644365EEE}"/>
                  </a:ext>
                </a:extLst>
              </p:cNvPr>
              <p:cNvSpPr>
                <a:spLocks noChangeArrowheads="1"/>
              </p:cNvSpPr>
              <p:nvPr/>
            </p:nvSpPr>
            <p:spPr bwMode="auto">
              <a:xfrm>
                <a:off x="1923"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0" name="Rectangle 39">
                <a:extLst>
                  <a:ext uri="{FF2B5EF4-FFF2-40B4-BE49-F238E27FC236}">
                    <a16:creationId xmlns:a16="http://schemas.microsoft.com/office/drawing/2014/main" id="{BB03F5E1-D29F-48F5-2A85-5A2213768E01}"/>
                  </a:ext>
                </a:extLst>
              </p:cNvPr>
              <p:cNvSpPr>
                <a:spLocks noChangeArrowheads="1"/>
              </p:cNvSpPr>
              <p:nvPr/>
            </p:nvSpPr>
            <p:spPr bwMode="auto">
              <a:xfrm>
                <a:off x="1959" y="572"/>
                <a:ext cx="7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1" name="Rectangle 40">
                <a:extLst>
                  <a:ext uri="{FF2B5EF4-FFF2-40B4-BE49-F238E27FC236}">
                    <a16:creationId xmlns:a16="http://schemas.microsoft.com/office/drawing/2014/main" id="{F4AA62F8-982D-F60C-C998-3340B44C4189}"/>
                  </a:ext>
                </a:extLst>
              </p:cNvPr>
              <p:cNvSpPr>
                <a:spLocks noChangeArrowheads="1"/>
              </p:cNvSpPr>
              <p:nvPr/>
            </p:nvSpPr>
            <p:spPr bwMode="auto">
              <a:xfrm>
                <a:off x="1993"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2" name="Rectangle 41">
                <a:extLst>
                  <a:ext uri="{FF2B5EF4-FFF2-40B4-BE49-F238E27FC236}">
                    <a16:creationId xmlns:a16="http://schemas.microsoft.com/office/drawing/2014/main" id="{11AE2B36-F763-5361-3798-B8A3E9BEFE7C}"/>
                  </a:ext>
                </a:extLst>
              </p:cNvPr>
              <p:cNvSpPr>
                <a:spLocks noChangeArrowheads="1"/>
              </p:cNvSpPr>
              <p:nvPr/>
            </p:nvSpPr>
            <p:spPr bwMode="auto">
              <a:xfrm>
                <a:off x="2034"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3" name="Rectangle 42">
                <a:extLst>
                  <a:ext uri="{FF2B5EF4-FFF2-40B4-BE49-F238E27FC236}">
                    <a16:creationId xmlns:a16="http://schemas.microsoft.com/office/drawing/2014/main" id="{C5B2E4C4-F459-4533-EBFF-1D08C408E30E}"/>
                  </a:ext>
                </a:extLst>
              </p:cNvPr>
              <p:cNvSpPr>
                <a:spLocks noChangeArrowheads="1"/>
              </p:cNvSpPr>
              <p:nvPr/>
            </p:nvSpPr>
            <p:spPr bwMode="auto">
              <a:xfrm>
                <a:off x="2205" y="473"/>
                <a:ext cx="10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4" name="Rectangle 43">
                <a:extLst>
                  <a:ext uri="{FF2B5EF4-FFF2-40B4-BE49-F238E27FC236}">
                    <a16:creationId xmlns:a16="http://schemas.microsoft.com/office/drawing/2014/main" id="{538A11B2-E025-DCE2-58CE-4F28C1C92F8A}"/>
                  </a:ext>
                </a:extLst>
              </p:cNvPr>
              <p:cNvSpPr>
                <a:spLocks noChangeArrowheads="1"/>
              </p:cNvSpPr>
              <p:nvPr/>
            </p:nvSpPr>
            <p:spPr bwMode="auto">
              <a:xfrm>
                <a:off x="2266" y="473"/>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5" name="Rectangle 44">
                <a:extLst>
                  <a:ext uri="{FF2B5EF4-FFF2-40B4-BE49-F238E27FC236}">
                    <a16:creationId xmlns:a16="http://schemas.microsoft.com/office/drawing/2014/main" id="{B5B4E2E5-E268-18B9-65EB-8FB3AB17F07D}"/>
                  </a:ext>
                </a:extLst>
              </p:cNvPr>
              <p:cNvSpPr>
                <a:spLocks noChangeArrowheads="1"/>
              </p:cNvSpPr>
              <p:nvPr/>
            </p:nvSpPr>
            <p:spPr bwMode="auto">
              <a:xfrm>
                <a:off x="2301" y="473"/>
                <a:ext cx="7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6" name="Rectangle 45">
                <a:extLst>
                  <a:ext uri="{FF2B5EF4-FFF2-40B4-BE49-F238E27FC236}">
                    <a16:creationId xmlns:a16="http://schemas.microsoft.com/office/drawing/2014/main" id="{8C06F98A-25AB-296D-2853-F01E3364F45B}"/>
                  </a:ext>
                </a:extLst>
              </p:cNvPr>
              <p:cNvSpPr>
                <a:spLocks noChangeArrowheads="1"/>
              </p:cNvSpPr>
              <p:nvPr/>
            </p:nvSpPr>
            <p:spPr bwMode="auto">
              <a:xfrm>
                <a:off x="2336" y="473"/>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7" name="Rectangle 46">
                <a:extLst>
                  <a:ext uri="{FF2B5EF4-FFF2-40B4-BE49-F238E27FC236}">
                    <a16:creationId xmlns:a16="http://schemas.microsoft.com/office/drawing/2014/main" id="{D5F9C2F9-5A9D-CCB3-D9D3-51CBF89B7558}"/>
                  </a:ext>
                </a:extLst>
              </p:cNvPr>
              <p:cNvSpPr>
                <a:spLocks noChangeArrowheads="1"/>
              </p:cNvSpPr>
              <p:nvPr/>
            </p:nvSpPr>
            <p:spPr bwMode="auto">
              <a:xfrm>
                <a:off x="2377" y="473"/>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8" name="Rectangle 47">
                <a:extLst>
                  <a:ext uri="{FF2B5EF4-FFF2-40B4-BE49-F238E27FC236}">
                    <a16:creationId xmlns:a16="http://schemas.microsoft.com/office/drawing/2014/main" id="{D5836B6B-DEDD-0E74-75F8-644FA03AC9C5}"/>
                  </a:ext>
                </a:extLst>
              </p:cNvPr>
              <p:cNvSpPr>
                <a:spLocks noChangeArrowheads="1"/>
              </p:cNvSpPr>
              <p:nvPr/>
            </p:nvSpPr>
            <p:spPr bwMode="auto">
              <a:xfrm>
                <a:off x="2412" y="473"/>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9" name="Rectangle 48">
                <a:extLst>
                  <a:ext uri="{FF2B5EF4-FFF2-40B4-BE49-F238E27FC236}">
                    <a16:creationId xmlns:a16="http://schemas.microsoft.com/office/drawing/2014/main" id="{7AF33C8D-51C4-EAC8-17D2-69B4C2E028D8}"/>
                  </a:ext>
                </a:extLst>
              </p:cNvPr>
              <p:cNvSpPr>
                <a:spLocks noChangeArrowheads="1"/>
              </p:cNvSpPr>
              <p:nvPr/>
            </p:nvSpPr>
            <p:spPr bwMode="auto">
              <a:xfrm>
                <a:off x="2437" y="473"/>
                <a:ext cx="5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50" name="Rectangle 49">
                <a:extLst>
                  <a:ext uri="{FF2B5EF4-FFF2-40B4-BE49-F238E27FC236}">
                    <a16:creationId xmlns:a16="http://schemas.microsoft.com/office/drawing/2014/main" id="{40894FAF-E1A1-1C0B-F98D-179DDC7B1940}"/>
                  </a:ext>
                </a:extLst>
              </p:cNvPr>
              <p:cNvSpPr>
                <a:spLocks noChangeArrowheads="1"/>
              </p:cNvSpPr>
              <p:nvPr/>
            </p:nvSpPr>
            <p:spPr bwMode="auto">
              <a:xfrm>
                <a:off x="2150"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51" name="Rectangle 50">
                <a:extLst>
                  <a:ext uri="{FF2B5EF4-FFF2-40B4-BE49-F238E27FC236}">
                    <a16:creationId xmlns:a16="http://schemas.microsoft.com/office/drawing/2014/main" id="{88A84AAB-9376-F526-3E66-4A9F4CFE0BAC}"/>
                  </a:ext>
                </a:extLst>
              </p:cNvPr>
              <p:cNvSpPr>
                <a:spLocks noChangeArrowheads="1"/>
              </p:cNvSpPr>
              <p:nvPr/>
            </p:nvSpPr>
            <p:spPr bwMode="auto">
              <a:xfrm>
                <a:off x="2175"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52" name="Rectangle 51">
                <a:extLst>
                  <a:ext uri="{FF2B5EF4-FFF2-40B4-BE49-F238E27FC236}">
                    <a16:creationId xmlns:a16="http://schemas.microsoft.com/office/drawing/2014/main" id="{2AAA4E08-9996-CFD4-37EC-9A5FEC19D907}"/>
                  </a:ext>
                </a:extLst>
              </p:cNvPr>
              <p:cNvSpPr>
                <a:spLocks noChangeArrowheads="1"/>
              </p:cNvSpPr>
              <p:nvPr/>
            </p:nvSpPr>
            <p:spPr bwMode="auto">
              <a:xfrm>
                <a:off x="2210" y="572"/>
                <a:ext cx="7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53" name="Rectangle 52">
                <a:extLst>
                  <a:ext uri="{FF2B5EF4-FFF2-40B4-BE49-F238E27FC236}">
                    <a16:creationId xmlns:a16="http://schemas.microsoft.com/office/drawing/2014/main" id="{AD4A3A08-3454-EEA3-FE7A-FF8850119D8B}"/>
                  </a:ext>
                </a:extLst>
              </p:cNvPr>
              <p:cNvSpPr>
                <a:spLocks noChangeArrowheads="1"/>
              </p:cNvSpPr>
              <p:nvPr/>
            </p:nvSpPr>
            <p:spPr bwMode="auto">
              <a:xfrm>
                <a:off x="2241"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54" name="Rectangle 53">
                <a:extLst>
                  <a:ext uri="{FF2B5EF4-FFF2-40B4-BE49-F238E27FC236}">
                    <a16:creationId xmlns:a16="http://schemas.microsoft.com/office/drawing/2014/main" id="{E6E186BE-B29A-DBF1-20EC-E674DA0D1B9E}"/>
                  </a:ext>
                </a:extLst>
              </p:cNvPr>
              <p:cNvSpPr>
                <a:spLocks noChangeArrowheads="1"/>
              </p:cNvSpPr>
              <p:nvPr/>
            </p:nvSpPr>
            <p:spPr bwMode="auto">
              <a:xfrm>
                <a:off x="2281"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55" name="Rectangle 54">
                <a:extLst>
                  <a:ext uri="{FF2B5EF4-FFF2-40B4-BE49-F238E27FC236}">
                    <a16:creationId xmlns:a16="http://schemas.microsoft.com/office/drawing/2014/main" id="{00E07D65-035B-63AE-0712-4469C2707131}"/>
                  </a:ext>
                </a:extLst>
              </p:cNvPr>
              <p:cNvSpPr>
                <a:spLocks noChangeArrowheads="1"/>
              </p:cNvSpPr>
              <p:nvPr/>
            </p:nvSpPr>
            <p:spPr bwMode="auto">
              <a:xfrm>
                <a:off x="2321"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56" name="Rectangle 55">
                <a:extLst>
                  <a:ext uri="{FF2B5EF4-FFF2-40B4-BE49-F238E27FC236}">
                    <a16:creationId xmlns:a16="http://schemas.microsoft.com/office/drawing/2014/main" id="{15045036-590F-8CBA-946A-9A87B4372BDD}"/>
                  </a:ext>
                </a:extLst>
              </p:cNvPr>
              <p:cNvSpPr>
                <a:spLocks noChangeArrowheads="1"/>
              </p:cNvSpPr>
              <p:nvPr/>
            </p:nvSpPr>
            <p:spPr bwMode="auto">
              <a:xfrm>
                <a:off x="2361" y="572"/>
                <a:ext cx="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57" name="Rectangle 56">
                <a:extLst>
                  <a:ext uri="{FF2B5EF4-FFF2-40B4-BE49-F238E27FC236}">
                    <a16:creationId xmlns:a16="http://schemas.microsoft.com/office/drawing/2014/main" id="{F6AACAC3-305A-EF76-9075-EB47676C3705}"/>
                  </a:ext>
                </a:extLst>
              </p:cNvPr>
              <p:cNvSpPr>
                <a:spLocks noChangeArrowheads="1"/>
              </p:cNvSpPr>
              <p:nvPr/>
            </p:nvSpPr>
            <p:spPr bwMode="auto">
              <a:xfrm>
                <a:off x="2377"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58" name="Rectangle 57">
                <a:extLst>
                  <a:ext uri="{FF2B5EF4-FFF2-40B4-BE49-F238E27FC236}">
                    <a16:creationId xmlns:a16="http://schemas.microsoft.com/office/drawing/2014/main" id="{878C520E-9DB4-A75B-EA6D-B1E668C7F997}"/>
                  </a:ext>
                </a:extLst>
              </p:cNvPr>
              <p:cNvSpPr>
                <a:spLocks noChangeArrowheads="1"/>
              </p:cNvSpPr>
              <p:nvPr/>
            </p:nvSpPr>
            <p:spPr bwMode="auto">
              <a:xfrm>
                <a:off x="2417" y="572"/>
                <a:ext cx="7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59" name="Rectangle 58">
                <a:extLst>
                  <a:ext uri="{FF2B5EF4-FFF2-40B4-BE49-F238E27FC236}">
                    <a16:creationId xmlns:a16="http://schemas.microsoft.com/office/drawing/2014/main" id="{7CCCD862-7051-E37A-AAAC-124DCD6FFE23}"/>
                  </a:ext>
                </a:extLst>
              </p:cNvPr>
              <p:cNvSpPr>
                <a:spLocks noChangeArrowheads="1"/>
              </p:cNvSpPr>
              <p:nvPr/>
            </p:nvSpPr>
            <p:spPr bwMode="auto">
              <a:xfrm>
                <a:off x="2452" y="572"/>
                <a:ext cx="7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60" name="Rectangle 59">
                <a:extLst>
                  <a:ext uri="{FF2B5EF4-FFF2-40B4-BE49-F238E27FC236}">
                    <a16:creationId xmlns:a16="http://schemas.microsoft.com/office/drawing/2014/main" id="{CE5C228F-BCA6-F751-3172-B8B7E295128C}"/>
                  </a:ext>
                </a:extLst>
              </p:cNvPr>
              <p:cNvSpPr>
                <a:spLocks noChangeArrowheads="1"/>
              </p:cNvSpPr>
              <p:nvPr/>
            </p:nvSpPr>
            <p:spPr bwMode="auto">
              <a:xfrm>
                <a:off x="2629" y="572"/>
                <a:ext cx="7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61" name="Rectangle 60">
                <a:extLst>
                  <a:ext uri="{FF2B5EF4-FFF2-40B4-BE49-F238E27FC236}">
                    <a16:creationId xmlns:a16="http://schemas.microsoft.com/office/drawing/2014/main" id="{CEE498A7-4DE5-3486-EADC-58465CE72789}"/>
                  </a:ext>
                </a:extLst>
              </p:cNvPr>
              <p:cNvSpPr>
                <a:spLocks noChangeArrowheads="1"/>
              </p:cNvSpPr>
              <p:nvPr/>
            </p:nvSpPr>
            <p:spPr bwMode="auto">
              <a:xfrm>
                <a:off x="2659" y="572"/>
                <a:ext cx="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62" name="Rectangle 61">
                <a:extLst>
                  <a:ext uri="{FF2B5EF4-FFF2-40B4-BE49-F238E27FC236}">
                    <a16:creationId xmlns:a16="http://schemas.microsoft.com/office/drawing/2014/main" id="{DCF979CB-523A-1EF7-E5C8-CCB7F819E04D}"/>
                  </a:ext>
                </a:extLst>
              </p:cNvPr>
              <p:cNvSpPr>
                <a:spLocks noChangeArrowheads="1"/>
              </p:cNvSpPr>
              <p:nvPr/>
            </p:nvSpPr>
            <p:spPr bwMode="auto">
              <a:xfrm>
                <a:off x="2673"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63" name="Rectangle 62">
                <a:extLst>
                  <a:ext uri="{FF2B5EF4-FFF2-40B4-BE49-F238E27FC236}">
                    <a16:creationId xmlns:a16="http://schemas.microsoft.com/office/drawing/2014/main" id="{2EE952EA-C1C9-07CC-0D0F-760C6A799EB6}"/>
                  </a:ext>
                </a:extLst>
              </p:cNvPr>
              <p:cNvSpPr>
                <a:spLocks noChangeArrowheads="1"/>
              </p:cNvSpPr>
              <p:nvPr/>
            </p:nvSpPr>
            <p:spPr bwMode="auto">
              <a:xfrm>
                <a:off x="2709" y="572"/>
                <a:ext cx="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64" name="Rectangle 63">
                <a:extLst>
                  <a:ext uri="{FF2B5EF4-FFF2-40B4-BE49-F238E27FC236}">
                    <a16:creationId xmlns:a16="http://schemas.microsoft.com/office/drawing/2014/main" id="{F58AA418-9852-1B85-AE89-44A1750569B3}"/>
                  </a:ext>
                </a:extLst>
              </p:cNvPr>
              <p:cNvSpPr>
                <a:spLocks noChangeArrowheads="1"/>
              </p:cNvSpPr>
              <p:nvPr/>
            </p:nvSpPr>
            <p:spPr bwMode="auto">
              <a:xfrm>
                <a:off x="2724"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65" name="Rectangle 64">
                <a:extLst>
                  <a:ext uri="{FF2B5EF4-FFF2-40B4-BE49-F238E27FC236}">
                    <a16:creationId xmlns:a16="http://schemas.microsoft.com/office/drawing/2014/main" id="{64C286FD-55FB-32E6-5BD3-07CC39968333}"/>
                  </a:ext>
                </a:extLst>
              </p:cNvPr>
              <p:cNvSpPr>
                <a:spLocks noChangeArrowheads="1"/>
              </p:cNvSpPr>
              <p:nvPr/>
            </p:nvSpPr>
            <p:spPr bwMode="auto">
              <a:xfrm>
                <a:off x="2875" y="572"/>
                <a:ext cx="8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66" name="Rectangle 65">
                <a:extLst>
                  <a:ext uri="{FF2B5EF4-FFF2-40B4-BE49-F238E27FC236}">
                    <a16:creationId xmlns:a16="http://schemas.microsoft.com/office/drawing/2014/main" id="{4C03EDF9-4678-552E-A909-7CB37968BE4B}"/>
                  </a:ext>
                </a:extLst>
              </p:cNvPr>
              <p:cNvSpPr>
                <a:spLocks noChangeArrowheads="1"/>
              </p:cNvSpPr>
              <p:nvPr/>
            </p:nvSpPr>
            <p:spPr bwMode="auto">
              <a:xfrm>
                <a:off x="2921"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67" name="Rectangle 66">
                <a:extLst>
                  <a:ext uri="{FF2B5EF4-FFF2-40B4-BE49-F238E27FC236}">
                    <a16:creationId xmlns:a16="http://schemas.microsoft.com/office/drawing/2014/main" id="{08777EBE-AC24-9E32-FEBD-A7828519E507}"/>
                  </a:ext>
                </a:extLst>
              </p:cNvPr>
              <p:cNvSpPr>
                <a:spLocks noChangeArrowheads="1"/>
              </p:cNvSpPr>
              <p:nvPr/>
            </p:nvSpPr>
            <p:spPr bwMode="auto">
              <a:xfrm>
                <a:off x="2945"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68" name="Rectangle 67">
                <a:extLst>
                  <a:ext uri="{FF2B5EF4-FFF2-40B4-BE49-F238E27FC236}">
                    <a16:creationId xmlns:a16="http://schemas.microsoft.com/office/drawing/2014/main" id="{6DFE11BE-EF4D-C18C-E9F8-D6E1FB5D13FF}"/>
                  </a:ext>
                </a:extLst>
              </p:cNvPr>
              <p:cNvSpPr>
                <a:spLocks noChangeArrowheads="1"/>
              </p:cNvSpPr>
              <p:nvPr/>
            </p:nvSpPr>
            <p:spPr bwMode="auto">
              <a:xfrm>
                <a:off x="2981"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69" name="Rectangle 68">
                <a:extLst>
                  <a:ext uri="{FF2B5EF4-FFF2-40B4-BE49-F238E27FC236}">
                    <a16:creationId xmlns:a16="http://schemas.microsoft.com/office/drawing/2014/main" id="{69358DFA-39C2-214E-E785-BE66F0AE01A8}"/>
                  </a:ext>
                </a:extLst>
              </p:cNvPr>
              <p:cNvSpPr>
                <a:spLocks noChangeArrowheads="1"/>
              </p:cNvSpPr>
              <p:nvPr/>
            </p:nvSpPr>
            <p:spPr bwMode="auto">
              <a:xfrm>
                <a:off x="3021" y="572"/>
                <a:ext cx="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70" name="Rectangle 69">
                <a:extLst>
                  <a:ext uri="{FF2B5EF4-FFF2-40B4-BE49-F238E27FC236}">
                    <a16:creationId xmlns:a16="http://schemas.microsoft.com/office/drawing/2014/main" id="{5AADED2F-EFA9-FB77-7B1E-627456E51D0B}"/>
                  </a:ext>
                </a:extLst>
              </p:cNvPr>
              <p:cNvSpPr>
                <a:spLocks noChangeArrowheads="1"/>
              </p:cNvSpPr>
              <p:nvPr/>
            </p:nvSpPr>
            <p:spPr bwMode="auto">
              <a:xfrm>
                <a:off x="3036"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71" name="Rectangle 70">
                <a:extLst>
                  <a:ext uri="{FF2B5EF4-FFF2-40B4-BE49-F238E27FC236}">
                    <a16:creationId xmlns:a16="http://schemas.microsoft.com/office/drawing/2014/main" id="{408CAEAF-AEB0-F079-25E3-27FC0FCBA93E}"/>
                  </a:ext>
                </a:extLst>
              </p:cNvPr>
              <p:cNvSpPr>
                <a:spLocks noChangeArrowheads="1"/>
              </p:cNvSpPr>
              <p:nvPr/>
            </p:nvSpPr>
            <p:spPr bwMode="auto">
              <a:xfrm>
                <a:off x="3072"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72" name="Rectangle 71">
                <a:extLst>
                  <a:ext uri="{FF2B5EF4-FFF2-40B4-BE49-F238E27FC236}">
                    <a16:creationId xmlns:a16="http://schemas.microsoft.com/office/drawing/2014/main" id="{79D5E317-C391-8D44-6D0C-FD5FD49F1B1A}"/>
                  </a:ext>
                </a:extLst>
              </p:cNvPr>
              <p:cNvSpPr>
                <a:spLocks noChangeArrowheads="1"/>
              </p:cNvSpPr>
              <p:nvPr/>
            </p:nvSpPr>
            <p:spPr bwMode="auto">
              <a:xfrm>
                <a:off x="3112"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73" name="Rectangle 72">
                <a:extLst>
                  <a:ext uri="{FF2B5EF4-FFF2-40B4-BE49-F238E27FC236}">
                    <a16:creationId xmlns:a16="http://schemas.microsoft.com/office/drawing/2014/main" id="{5B89AFA7-43C8-6D3F-F06C-476C1E1AE6C5}"/>
                  </a:ext>
                </a:extLst>
              </p:cNvPr>
              <p:cNvSpPr>
                <a:spLocks noChangeArrowheads="1"/>
              </p:cNvSpPr>
              <p:nvPr/>
            </p:nvSpPr>
            <p:spPr bwMode="auto">
              <a:xfrm>
                <a:off x="3177" y="572"/>
                <a:ext cx="8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74" name="Rectangle 73">
                <a:extLst>
                  <a:ext uri="{FF2B5EF4-FFF2-40B4-BE49-F238E27FC236}">
                    <a16:creationId xmlns:a16="http://schemas.microsoft.com/office/drawing/2014/main" id="{35B2F54B-5DDA-DAE6-3521-0BA19C5CB36C}"/>
                  </a:ext>
                </a:extLst>
              </p:cNvPr>
              <p:cNvSpPr>
                <a:spLocks noChangeArrowheads="1"/>
              </p:cNvSpPr>
              <p:nvPr/>
            </p:nvSpPr>
            <p:spPr bwMode="auto">
              <a:xfrm>
                <a:off x="3218"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75" name="Rectangle 74">
                <a:extLst>
                  <a:ext uri="{FF2B5EF4-FFF2-40B4-BE49-F238E27FC236}">
                    <a16:creationId xmlns:a16="http://schemas.microsoft.com/office/drawing/2014/main" id="{1F9C5F4F-80C5-FAB8-3414-94F849C20417}"/>
                  </a:ext>
                </a:extLst>
              </p:cNvPr>
              <p:cNvSpPr>
                <a:spLocks noChangeArrowheads="1"/>
              </p:cNvSpPr>
              <p:nvPr/>
            </p:nvSpPr>
            <p:spPr bwMode="auto">
              <a:xfrm>
                <a:off x="3258"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76" name="Rectangle 75">
                <a:extLst>
                  <a:ext uri="{FF2B5EF4-FFF2-40B4-BE49-F238E27FC236}">
                    <a16:creationId xmlns:a16="http://schemas.microsoft.com/office/drawing/2014/main" id="{B09C18DE-07FF-0A53-8D3F-313779DC8C2A}"/>
                  </a:ext>
                </a:extLst>
              </p:cNvPr>
              <p:cNvSpPr>
                <a:spLocks noChangeArrowheads="1"/>
              </p:cNvSpPr>
              <p:nvPr/>
            </p:nvSpPr>
            <p:spPr bwMode="auto">
              <a:xfrm>
                <a:off x="3293"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77" name="Rectangle 76">
                <a:extLst>
                  <a:ext uri="{FF2B5EF4-FFF2-40B4-BE49-F238E27FC236}">
                    <a16:creationId xmlns:a16="http://schemas.microsoft.com/office/drawing/2014/main" id="{5CB3832A-BBB9-5889-D709-B830F0E523FA}"/>
                  </a:ext>
                </a:extLst>
              </p:cNvPr>
              <p:cNvSpPr>
                <a:spLocks noChangeArrowheads="1"/>
              </p:cNvSpPr>
              <p:nvPr/>
            </p:nvSpPr>
            <p:spPr bwMode="auto">
              <a:xfrm>
                <a:off x="3318"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78" name="Rectangle 77">
                <a:extLst>
                  <a:ext uri="{FF2B5EF4-FFF2-40B4-BE49-F238E27FC236}">
                    <a16:creationId xmlns:a16="http://schemas.microsoft.com/office/drawing/2014/main" id="{D0E96C05-4B6C-6DA2-2CC1-5B28CB03D8FC}"/>
                  </a:ext>
                </a:extLst>
              </p:cNvPr>
              <p:cNvSpPr>
                <a:spLocks noChangeArrowheads="1"/>
              </p:cNvSpPr>
              <p:nvPr/>
            </p:nvSpPr>
            <p:spPr bwMode="auto">
              <a:xfrm>
                <a:off x="3343"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79" name="Rectangle 78">
                <a:extLst>
                  <a:ext uri="{FF2B5EF4-FFF2-40B4-BE49-F238E27FC236}">
                    <a16:creationId xmlns:a16="http://schemas.microsoft.com/office/drawing/2014/main" id="{FB3BA981-56D2-347D-2267-888357EFAAA4}"/>
                  </a:ext>
                </a:extLst>
              </p:cNvPr>
              <p:cNvSpPr>
                <a:spLocks noChangeArrowheads="1"/>
              </p:cNvSpPr>
              <p:nvPr/>
            </p:nvSpPr>
            <p:spPr bwMode="auto">
              <a:xfrm>
                <a:off x="3384"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80" name="Rectangle 79">
                <a:extLst>
                  <a:ext uri="{FF2B5EF4-FFF2-40B4-BE49-F238E27FC236}">
                    <a16:creationId xmlns:a16="http://schemas.microsoft.com/office/drawing/2014/main" id="{A6F8259C-46E9-3478-BD76-15CAAF0D3FFB}"/>
                  </a:ext>
                </a:extLst>
              </p:cNvPr>
              <p:cNvSpPr>
                <a:spLocks noChangeArrowheads="1"/>
              </p:cNvSpPr>
              <p:nvPr/>
            </p:nvSpPr>
            <p:spPr bwMode="auto">
              <a:xfrm>
                <a:off x="3409"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81" name="Rectangle 80">
                <a:extLst>
                  <a:ext uri="{FF2B5EF4-FFF2-40B4-BE49-F238E27FC236}">
                    <a16:creationId xmlns:a16="http://schemas.microsoft.com/office/drawing/2014/main" id="{C0089306-0D70-8B25-E610-B65F0D99B61A}"/>
                  </a:ext>
                </a:extLst>
              </p:cNvPr>
              <p:cNvSpPr>
                <a:spLocks noChangeArrowheads="1"/>
              </p:cNvSpPr>
              <p:nvPr/>
            </p:nvSpPr>
            <p:spPr bwMode="auto">
              <a:xfrm>
                <a:off x="3530" y="572"/>
                <a:ext cx="8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82" name="Rectangle 81">
                <a:extLst>
                  <a:ext uri="{FF2B5EF4-FFF2-40B4-BE49-F238E27FC236}">
                    <a16:creationId xmlns:a16="http://schemas.microsoft.com/office/drawing/2014/main" id="{6FC6C1AA-0469-11EB-469C-327A0351BDEF}"/>
                  </a:ext>
                </a:extLst>
              </p:cNvPr>
              <p:cNvSpPr>
                <a:spLocks noChangeArrowheads="1"/>
              </p:cNvSpPr>
              <p:nvPr/>
            </p:nvSpPr>
            <p:spPr bwMode="auto">
              <a:xfrm>
                <a:off x="3575"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83" name="Rectangle 82">
                <a:extLst>
                  <a:ext uri="{FF2B5EF4-FFF2-40B4-BE49-F238E27FC236}">
                    <a16:creationId xmlns:a16="http://schemas.microsoft.com/office/drawing/2014/main" id="{272E7D79-A011-8A42-CDC3-316A4F5FB93F}"/>
                  </a:ext>
                </a:extLst>
              </p:cNvPr>
              <p:cNvSpPr>
                <a:spLocks noChangeArrowheads="1"/>
              </p:cNvSpPr>
              <p:nvPr/>
            </p:nvSpPr>
            <p:spPr bwMode="auto">
              <a:xfrm>
                <a:off x="3611"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84" name="Rectangle 83">
                <a:extLst>
                  <a:ext uri="{FF2B5EF4-FFF2-40B4-BE49-F238E27FC236}">
                    <a16:creationId xmlns:a16="http://schemas.microsoft.com/office/drawing/2014/main" id="{F41CA807-194F-CB1A-1D1A-6AFA2614C5B6}"/>
                  </a:ext>
                </a:extLst>
              </p:cNvPr>
              <p:cNvSpPr>
                <a:spLocks noChangeArrowheads="1"/>
              </p:cNvSpPr>
              <p:nvPr/>
            </p:nvSpPr>
            <p:spPr bwMode="auto">
              <a:xfrm>
                <a:off x="3752" y="572"/>
                <a:ext cx="10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85" name="Rectangle 84">
                <a:extLst>
                  <a:ext uri="{FF2B5EF4-FFF2-40B4-BE49-F238E27FC236}">
                    <a16:creationId xmlns:a16="http://schemas.microsoft.com/office/drawing/2014/main" id="{6DB81BC3-E4BB-E114-F2CE-185BC11EE442}"/>
                  </a:ext>
                </a:extLst>
              </p:cNvPr>
              <p:cNvSpPr>
                <a:spLocks noChangeArrowheads="1"/>
              </p:cNvSpPr>
              <p:nvPr/>
            </p:nvSpPr>
            <p:spPr bwMode="auto">
              <a:xfrm>
                <a:off x="3817" y="572"/>
                <a:ext cx="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86" name="Rectangle 85">
                <a:extLst>
                  <a:ext uri="{FF2B5EF4-FFF2-40B4-BE49-F238E27FC236}">
                    <a16:creationId xmlns:a16="http://schemas.microsoft.com/office/drawing/2014/main" id="{41F1BC14-32E8-A018-D57F-E9E92BE02788}"/>
                  </a:ext>
                </a:extLst>
              </p:cNvPr>
              <p:cNvSpPr>
                <a:spLocks noChangeArrowheads="1"/>
              </p:cNvSpPr>
              <p:nvPr/>
            </p:nvSpPr>
            <p:spPr bwMode="auto">
              <a:xfrm>
                <a:off x="3832"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87" name="Rectangle 86">
                <a:extLst>
                  <a:ext uri="{FF2B5EF4-FFF2-40B4-BE49-F238E27FC236}">
                    <a16:creationId xmlns:a16="http://schemas.microsoft.com/office/drawing/2014/main" id="{9E2608BD-8C5D-BF9F-D756-9E11DBCC4FBF}"/>
                  </a:ext>
                </a:extLst>
              </p:cNvPr>
              <p:cNvSpPr>
                <a:spLocks noChangeArrowheads="1"/>
              </p:cNvSpPr>
              <p:nvPr/>
            </p:nvSpPr>
            <p:spPr bwMode="auto">
              <a:xfrm>
                <a:off x="3872"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88" name="Rectangle 87">
                <a:extLst>
                  <a:ext uri="{FF2B5EF4-FFF2-40B4-BE49-F238E27FC236}">
                    <a16:creationId xmlns:a16="http://schemas.microsoft.com/office/drawing/2014/main" id="{BB6691E2-9641-B546-D7C4-C82919F6D2BD}"/>
                  </a:ext>
                </a:extLst>
              </p:cNvPr>
              <p:cNvSpPr>
                <a:spLocks noChangeArrowheads="1"/>
              </p:cNvSpPr>
              <p:nvPr/>
            </p:nvSpPr>
            <p:spPr bwMode="auto">
              <a:xfrm>
                <a:off x="3897"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89" name="Rectangle 88">
                <a:extLst>
                  <a:ext uri="{FF2B5EF4-FFF2-40B4-BE49-F238E27FC236}">
                    <a16:creationId xmlns:a16="http://schemas.microsoft.com/office/drawing/2014/main" id="{45837DDD-C864-75B8-4E76-64342847CCED}"/>
                  </a:ext>
                </a:extLst>
              </p:cNvPr>
              <p:cNvSpPr>
                <a:spLocks noChangeArrowheads="1"/>
              </p:cNvSpPr>
              <p:nvPr/>
            </p:nvSpPr>
            <p:spPr bwMode="auto">
              <a:xfrm>
                <a:off x="3998" y="572"/>
                <a:ext cx="7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90" name="Rectangle 89">
                <a:extLst>
                  <a:ext uri="{FF2B5EF4-FFF2-40B4-BE49-F238E27FC236}">
                    <a16:creationId xmlns:a16="http://schemas.microsoft.com/office/drawing/2014/main" id="{D9659BA8-67FF-8773-9347-369642134F98}"/>
                  </a:ext>
                </a:extLst>
              </p:cNvPr>
              <p:cNvSpPr>
                <a:spLocks noChangeArrowheads="1"/>
              </p:cNvSpPr>
              <p:nvPr/>
            </p:nvSpPr>
            <p:spPr bwMode="auto">
              <a:xfrm>
                <a:off x="4028"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91" name="Rectangle 90">
                <a:extLst>
                  <a:ext uri="{FF2B5EF4-FFF2-40B4-BE49-F238E27FC236}">
                    <a16:creationId xmlns:a16="http://schemas.microsoft.com/office/drawing/2014/main" id="{1724E3E2-3DAA-9A08-DF24-650B63DE67B0}"/>
                  </a:ext>
                </a:extLst>
              </p:cNvPr>
              <p:cNvSpPr>
                <a:spLocks noChangeArrowheads="1"/>
              </p:cNvSpPr>
              <p:nvPr/>
            </p:nvSpPr>
            <p:spPr bwMode="auto">
              <a:xfrm>
                <a:off x="4064"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92" name="Rectangle 91">
                <a:extLst>
                  <a:ext uri="{FF2B5EF4-FFF2-40B4-BE49-F238E27FC236}">
                    <a16:creationId xmlns:a16="http://schemas.microsoft.com/office/drawing/2014/main" id="{3B3EEE6B-FF4F-B7BD-B51D-0DDC7BB5A824}"/>
                  </a:ext>
                </a:extLst>
              </p:cNvPr>
              <p:cNvSpPr>
                <a:spLocks noChangeArrowheads="1"/>
              </p:cNvSpPr>
              <p:nvPr/>
            </p:nvSpPr>
            <p:spPr bwMode="auto">
              <a:xfrm>
                <a:off x="4104" y="572"/>
                <a:ext cx="7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93" name="Rectangle 92">
                <a:extLst>
                  <a:ext uri="{FF2B5EF4-FFF2-40B4-BE49-F238E27FC236}">
                    <a16:creationId xmlns:a16="http://schemas.microsoft.com/office/drawing/2014/main" id="{AA6405CD-586F-D789-F698-986920734B21}"/>
                  </a:ext>
                </a:extLst>
              </p:cNvPr>
              <p:cNvSpPr>
                <a:spLocks noChangeArrowheads="1"/>
              </p:cNvSpPr>
              <p:nvPr/>
            </p:nvSpPr>
            <p:spPr bwMode="auto">
              <a:xfrm>
                <a:off x="4139"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94" name="Rectangle 93">
                <a:extLst>
                  <a:ext uri="{FF2B5EF4-FFF2-40B4-BE49-F238E27FC236}">
                    <a16:creationId xmlns:a16="http://schemas.microsoft.com/office/drawing/2014/main" id="{E0D95348-9E7A-3A9C-E9D3-333BECEA7F18}"/>
                  </a:ext>
                </a:extLst>
              </p:cNvPr>
              <p:cNvSpPr>
                <a:spLocks noChangeArrowheads="1"/>
              </p:cNvSpPr>
              <p:nvPr/>
            </p:nvSpPr>
            <p:spPr bwMode="auto">
              <a:xfrm>
                <a:off x="4164"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95" name="Rectangle 94">
                <a:extLst>
                  <a:ext uri="{FF2B5EF4-FFF2-40B4-BE49-F238E27FC236}">
                    <a16:creationId xmlns:a16="http://schemas.microsoft.com/office/drawing/2014/main" id="{D2147BFB-8180-5DCC-FC0D-59D5FA74DA1A}"/>
                  </a:ext>
                </a:extLst>
              </p:cNvPr>
              <p:cNvSpPr>
                <a:spLocks noChangeArrowheads="1"/>
              </p:cNvSpPr>
              <p:nvPr/>
            </p:nvSpPr>
            <p:spPr bwMode="auto">
              <a:xfrm>
                <a:off x="4250" y="572"/>
                <a:ext cx="8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96" name="Rectangle 95">
                <a:extLst>
                  <a:ext uri="{FF2B5EF4-FFF2-40B4-BE49-F238E27FC236}">
                    <a16:creationId xmlns:a16="http://schemas.microsoft.com/office/drawing/2014/main" id="{B9201E1B-34DF-E6B3-430E-5958CBA284D3}"/>
                  </a:ext>
                </a:extLst>
              </p:cNvPr>
              <p:cNvSpPr>
                <a:spLocks noChangeArrowheads="1"/>
              </p:cNvSpPr>
              <p:nvPr/>
            </p:nvSpPr>
            <p:spPr bwMode="auto">
              <a:xfrm>
                <a:off x="4295"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97" name="Rectangle 96">
                <a:extLst>
                  <a:ext uri="{FF2B5EF4-FFF2-40B4-BE49-F238E27FC236}">
                    <a16:creationId xmlns:a16="http://schemas.microsoft.com/office/drawing/2014/main" id="{616B7D3E-182A-8EBA-7BFF-E1D370CBCE86}"/>
                  </a:ext>
                </a:extLst>
              </p:cNvPr>
              <p:cNvSpPr>
                <a:spLocks noChangeArrowheads="1"/>
              </p:cNvSpPr>
              <p:nvPr/>
            </p:nvSpPr>
            <p:spPr bwMode="auto">
              <a:xfrm>
                <a:off x="4336" y="572"/>
                <a:ext cx="9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98" name="Rectangle 97">
                <a:extLst>
                  <a:ext uri="{FF2B5EF4-FFF2-40B4-BE49-F238E27FC236}">
                    <a16:creationId xmlns:a16="http://schemas.microsoft.com/office/drawing/2014/main" id="{20C218AC-61ED-63FF-C844-1E5B5EE5AA46}"/>
                  </a:ext>
                </a:extLst>
              </p:cNvPr>
              <p:cNvSpPr>
                <a:spLocks noChangeArrowheads="1"/>
              </p:cNvSpPr>
              <p:nvPr/>
            </p:nvSpPr>
            <p:spPr bwMode="auto">
              <a:xfrm>
                <a:off x="4391"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99" name="Rectangle 98">
                <a:extLst>
                  <a:ext uri="{FF2B5EF4-FFF2-40B4-BE49-F238E27FC236}">
                    <a16:creationId xmlns:a16="http://schemas.microsoft.com/office/drawing/2014/main" id="{22327A48-9297-82EB-D8C1-4F6E6399CF3F}"/>
                  </a:ext>
                </a:extLst>
              </p:cNvPr>
              <p:cNvSpPr>
                <a:spLocks noChangeArrowheads="1"/>
              </p:cNvSpPr>
              <p:nvPr/>
            </p:nvSpPr>
            <p:spPr bwMode="auto">
              <a:xfrm>
                <a:off x="4432"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00" name="Rectangle 99">
                <a:extLst>
                  <a:ext uri="{FF2B5EF4-FFF2-40B4-BE49-F238E27FC236}">
                    <a16:creationId xmlns:a16="http://schemas.microsoft.com/office/drawing/2014/main" id="{181A290D-1DCD-1620-6948-CBC201AFF12C}"/>
                  </a:ext>
                </a:extLst>
              </p:cNvPr>
              <p:cNvSpPr>
                <a:spLocks noChangeArrowheads="1"/>
              </p:cNvSpPr>
              <p:nvPr/>
            </p:nvSpPr>
            <p:spPr bwMode="auto">
              <a:xfrm>
                <a:off x="4466"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01" name="Rectangle 100">
                <a:extLst>
                  <a:ext uri="{FF2B5EF4-FFF2-40B4-BE49-F238E27FC236}">
                    <a16:creationId xmlns:a16="http://schemas.microsoft.com/office/drawing/2014/main" id="{4BAE554B-5343-BC6A-B38F-0A3E888FCEA9}"/>
                  </a:ext>
                </a:extLst>
              </p:cNvPr>
              <p:cNvSpPr>
                <a:spLocks noChangeArrowheads="1"/>
              </p:cNvSpPr>
              <p:nvPr/>
            </p:nvSpPr>
            <p:spPr bwMode="auto">
              <a:xfrm>
                <a:off x="4573" y="473"/>
                <a:ext cx="8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02" name="Rectangle 101">
                <a:extLst>
                  <a:ext uri="{FF2B5EF4-FFF2-40B4-BE49-F238E27FC236}">
                    <a16:creationId xmlns:a16="http://schemas.microsoft.com/office/drawing/2014/main" id="{BA48C1B5-C844-B32C-356B-D173D447F2B4}"/>
                  </a:ext>
                </a:extLst>
              </p:cNvPr>
              <p:cNvSpPr>
                <a:spLocks noChangeArrowheads="1"/>
              </p:cNvSpPr>
              <p:nvPr/>
            </p:nvSpPr>
            <p:spPr bwMode="auto">
              <a:xfrm>
                <a:off x="4613" y="473"/>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03" name="Rectangle 102">
                <a:extLst>
                  <a:ext uri="{FF2B5EF4-FFF2-40B4-BE49-F238E27FC236}">
                    <a16:creationId xmlns:a16="http://schemas.microsoft.com/office/drawing/2014/main" id="{B984F742-E3C3-34E1-0F0B-0CE3532FF0D2}"/>
                  </a:ext>
                </a:extLst>
              </p:cNvPr>
              <p:cNvSpPr>
                <a:spLocks noChangeArrowheads="1"/>
              </p:cNvSpPr>
              <p:nvPr/>
            </p:nvSpPr>
            <p:spPr bwMode="auto">
              <a:xfrm>
                <a:off x="4648" y="473"/>
                <a:ext cx="9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04" name="Rectangle 103">
                <a:extLst>
                  <a:ext uri="{FF2B5EF4-FFF2-40B4-BE49-F238E27FC236}">
                    <a16:creationId xmlns:a16="http://schemas.microsoft.com/office/drawing/2014/main" id="{E751EE95-979E-AEC2-4C85-5B33389CA873}"/>
                  </a:ext>
                </a:extLst>
              </p:cNvPr>
              <p:cNvSpPr>
                <a:spLocks noChangeArrowheads="1"/>
              </p:cNvSpPr>
              <p:nvPr/>
            </p:nvSpPr>
            <p:spPr bwMode="auto">
              <a:xfrm>
                <a:off x="4703" y="473"/>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05" name="Rectangle 104">
                <a:extLst>
                  <a:ext uri="{FF2B5EF4-FFF2-40B4-BE49-F238E27FC236}">
                    <a16:creationId xmlns:a16="http://schemas.microsoft.com/office/drawing/2014/main" id="{BE6A0735-EE87-F4F6-281B-AC7DB981696A}"/>
                  </a:ext>
                </a:extLst>
              </p:cNvPr>
              <p:cNvSpPr>
                <a:spLocks noChangeArrowheads="1"/>
              </p:cNvSpPr>
              <p:nvPr/>
            </p:nvSpPr>
            <p:spPr bwMode="auto">
              <a:xfrm>
                <a:off x="4744" y="473"/>
                <a:ext cx="5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06" name="Rectangle 105">
                <a:extLst>
                  <a:ext uri="{FF2B5EF4-FFF2-40B4-BE49-F238E27FC236}">
                    <a16:creationId xmlns:a16="http://schemas.microsoft.com/office/drawing/2014/main" id="{EA90D9A9-127A-C12B-9F13-F3FEC57B459C}"/>
                  </a:ext>
                </a:extLst>
              </p:cNvPr>
              <p:cNvSpPr>
                <a:spLocks noChangeArrowheads="1"/>
              </p:cNvSpPr>
              <p:nvPr/>
            </p:nvSpPr>
            <p:spPr bwMode="auto">
              <a:xfrm>
                <a:off x="4593"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07" name="Rectangle 106">
                <a:extLst>
                  <a:ext uri="{FF2B5EF4-FFF2-40B4-BE49-F238E27FC236}">
                    <a16:creationId xmlns:a16="http://schemas.microsoft.com/office/drawing/2014/main" id="{FF316072-B73B-3B8B-52D7-0999C76F8A4A}"/>
                  </a:ext>
                </a:extLst>
              </p:cNvPr>
              <p:cNvSpPr>
                <a:spLocks noChangeArrowheads="1"/>
              </p:cNvSpPr>
              <p:nvPr/>
            </p:nvSpPr>
            <p:spPr bwMode="auto">
              <a:xfrm>
                <a:off x="4617" y="572"/>
                <a:ext cx="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08" name="Rectangle 107">
                <a:extLst>
                  <a:ext uri="{FF2B5EF4-FFF2-40B4-BE49-F238E27FC236}">
                    <a16:creationId xmlns:a16="http://schemas.microsoft.com/office/drawing/2014/main" id="{77378E15-0CAB-F044-13B4-362F84EE69D6}"/>
                  </a:ext>
                </a:extLst>
              </p:cNvPr>
              <p:cNvSpPr>
                <a:spLocks noChangeArrowheads="1"/>
              </p:cNvSpPr>
              <p:nvPr/>
            </p:nvSpPr>
            <p:spPr bwMode="auto">
              <a:xfrm>
                <a:off x="4633" y="572"/>
                <a:ext cx="9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09" name="Rectangle 108">
                <a:extLst>
                  <a:ext uri="{FF2B5EF4-FFF2-40B4-BE49-F238E27FC236}">
                    <a16:creationId xmlns:a16="http://schemas.microsoft.com/office/drawing/2014/main" id="{B85CEFFA-0876-756A-9D8E-09EFACA47BA6}"/>
                  </a:ext>
                </a:extLst>
              </p:cNvPr>
              <p:cNvSpPr>
                <a:spLocks noChangeArrowheads="1"/>
              </p:cNvSpPr>
              <p:nvPr/>
            </p:nvSpPr>
            <p:spPr bwMode="auto">
              <a:xfrm>
                <a:off x="4688"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10" name="Rectangle 109">
                <a:extLst>
                  <a:ext uri="{FF2B5EF4-FFF2-40B4-BE49-F238E27FC236}">
                    <a16:creationId xmlns:a16="http://schemas.microsoft.com/office/drawing/2014/main" id="{9CCADCD0-52DB-D085-A402-AF5F06B9BBE5}"/>
                  </a:ext>
                </a:extLst>
              </p:cNvPr>
              <p:cNvSpPr>
                <a:spLocks noChangeArrowheads="1"/>
              </p:cNvSpPr>
              <p:nvPr/>
            </p:nvSpPr>
            <p:spPr bwMode="auto">
              <a:xfrm>
                <a:off x="4885" y="572"/>
                <a:ext cx="7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11" name="Rectangle 110">
                <a:extLst>
                  <a:ext uri="{FF2B5EF4-FFF2-40B4-BE49-F238E27FC236}">
                    <a16:creationId xmlns:a16="http://schemas.microsoft.com/office/drawing/2014/main" id="{D34932E0-5CF2-A798-7413-BD54064AEF6A}"/>
                  </a:ext>
                </a:extLst>
              </p:cNvPr>
              <p:cNvSpPr>
                <a:spLocks noChangeArrowheads="1"/>
              </p:cNvSpPr>
              <p:nvPr/>
            </p:nvSpPr>
            <p:spPr bwMode="auto">
              <a:xfrm>
                <a:off x="4915" y="572"/>
                <a:ext cx="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12" name="Rectangle 111">
                <a:extLst>
                  <a:ext uri="{FF2B5EF4-FFF2-40B4-BE49-F238E27FC236}">
                    <a16:creationId xmlns:a16="http://schemas.microsoft.com/office/drawing/2014/main" id="{7A59C716-BF38-35DE-595D-90D715C40690}"/>
                  </a:ext>
                </a:extLst>
              </p:cNvPr>
              <p:cNvSpPr>
                <a:spLocks noChangeArrowheads="1"/>
              </p:cNvSpPr>
              <p:nvPr/>
            </p:nvSpPr>
            <p:spPr bwMode="auto">
              <a:xfrm>
                <a:off x="4929"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13" name="Rectangle 112">
                <a:extLst>
                  <a:ext uri="{FF2B5EF4-FFF2-40B4-BE49-F238E27FC236}">
                    <a16:creationId xmlns:a16="http://schemas.microsoft.com/office/drawing/2014/main" id="{6F036991-91A0-58EF-A0D8-2137A1AC3449}"/>
                  </a:ext>
                </a:extLst>
              </p:cNvPr>
              <p:cNvSpPr>
                <a:spLocks noChangeArrowheads="1"/>
              </p:cNvSpPr>
              <p:nvPr/>
            </p:nvSpPr>
            <p:spPr bwMode="auto">
              <a:xfrm>
                <a:off x="4965" y="572"/>
                <a:ext cx="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14" name="Rectangle 113">
                <a:extLst>
                  <a:ext uri="{FF2B5EF4-FFF2-40B4-BE49-F238E27FC236}">
                    <a16:creationId xmlns:a16="http://schemas.microsoft.com/office/drawing/2014/main" id="{C177C75C-E0B2-0AA3-55AF-32D776179409}"/>
                  </a:ext>
                </a:extLst>
              </p:cNvPr>
              <p:cNvSpPr>
                <a:spLocks noChangeArrowheads="1"/>
              </p:cNvSpPr>
              <p:nvPr/>
            </p:nvSpPr>
            <p:spPr bwMode="auto">
              <a:xfrm>
                <a:off x="4980"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15" name="Rectangle 114">
                <a:extLst>
                  <a:ext uri="{FF2B5EF4-FFF2-40B4-BE49-F238E27FC236}">
                    <a16:creationId xmlns:a16="http://schemas.microsoft.com/office/drawing/2014/main" id="{54F75967-19A5-C42B-0716-3AD5B9E4DD84}"/>
                  </a:ext>
                </a:extLst>
              </p:cNvPr>
              <p:cNvSpPr>
                <a:spLocks noChangeArrowheads="1"/>
              </p:cNvSpPr>
              <p:nvPr/>
            </p:nvSpPr>
            <p:spPr bwMode="auto">
              <a:xfrm>
                <a:off x="5020" y="572"/>
                <a:ext cx="5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16" name="Rectangle 115">
                <a:extLst>
                  <a:ext uri="{FF2B5EF4-FFF2-40B4-BE49-F238E27FC236}">
                    <a16:creationId xmlns:a16="http://schemas.microsoft.com/office/drawing/2014/main" id="{323CFF36-CEE0-D0E3-F39D-BD94C784DFC6}"/>
                  </a:ext>
                </a:extLst>
              </p:cNvPr>
              <p:cNvSpPr>
                <a:spLocks noChangeArrowheads="1"/>
              </p:cNvSpPr>
              <p:nvPr/>
            </p:nvSpPr>
            <p:spPr bwMode="auto">
              <a:xfrm>
                <a:off x="5036"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17" name="Rectangle 116">
                <a:extLst>
                  <a:ext uri="{FF2B5EF4-FFF2-40B4-BE49-F238E27FC236}">
                    <a16:creationId xmlns:a16="http://schemas.microsoft.com/office/drawing/2014/main" id="{01AEEAE5-4B40-A64B-E1B2-13A2FFE51876}"/>
                  </a:ext>
                </a:extLst>
              </p:cNvPr>
              <p:cNvSpPr>
                <a:spLocks noChangeArrowheads="1"/>
              </p:cNvSpPr>
              <p:nvPr/>
            </p:nvSpPr>
            <p:spPr bwMode="auto">
              <a:xfrm>
                <a:off x="5061"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18" name="Rectangle 117">
                <a:extLst>
                  <a:ext uri="{FF2B5EF4-FFF2-40B4-BE49-F238E27FC236}">
                    <a16:creationId xmlns:a16="http://schemas.microsoft.com/office/drawing/2014/main" id="{A49187E4-6CEB-73B1-0FE4-F7D7BFB88EEB}"/>
                  </a:ext>
                </a:extLst>
              </p:cNvPr>
              <p:cNvSpPr>
                <a:spLocks noChangeArrowheads="1"/>
              </p:cNvSpPr>
              <p:nvPr/>
            </p:nvSpPr>
            <p:spPr bwMode="auto">
              <a:xfrm>
                <a:off x="5096"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19" name="Rectangle 118">
                <a:extLst>
                  <a:ext uri="{FF2B5EF4-FFF2-40B4-BE49-F238E27FC236}">
                    <a16:creationId xmlns:a16="http://schemas.microsoft.com/office/drawing/2014/main" id="{ECB76308-5F0C-3ECD-D926-89D98E9D72B1}"/>
                  </a:ext>
                </a:extLst>
              </p:cNvPr>
              <p:cNvSpPr>
                <a:spLocks noChangeArrowheads="1"/>
              </p:cNvSpPr>
              <p:nvPr/>
            </p:nvSpPr>
            <p:spPr bwMode="auto">
              <a:xfrm>
                <a:off x="5121"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20" name="Rectangle 119">
                <a:extLst>
                  <a:ext uri="{FF2B5EF4-FFF2-40B4-BE49-F238E27FC236}">
                    <a16:creationId xmlns:a16="http://schemas.microsoft.com/office/drawing/2014/main" id="{8D568DFF-DD75-32F3-C602-05B70C7CCBA1}"/>
                  </a:ext>
                </a:extLst>
              </p:cNvPr>
              <p:cNvSpPr>
                <a:spLocks noChangeArrowheads="1"/>
              </p:cNvSpPr>
              <p:nvPr/>
            </p:nvSpPr>
            <p:spPr bwMode="auto">
              <a:xfrm>
                <a:off x="5242" y="572"/>
                <a:ext cx="8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21" name="Rectangle 120">
                <a:extLst>
                  <a:ext uri="{FF2B5EF4-FFF2-40B4-BE49-F238E27FC236}">
                    <a16:creationId xmlns:a16="http://schemas.microsoft.com/office/drawing/2014/main" id="{5710207A-7C6D-7251-BCC7-94633DB81644}"/>
                  </a:ext>
                </a:extLst>
              </p:cNvPr>
              <p:cNvSpPr>
                <a:spLocks noChangeArrowheads="1"/>
              </p:cNvSpPr>
              <p:nvPr/>
            </p:nvSpPr>
            <p:spPr bwMode="auto">
              <a:xfrm>
                <a:off x="5287"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22" name="Rectangle 121">
                <a:extLst>
                  <a:ext uri="{FF2B5EF4-FFF2-40B4-BE49-F238E27FC236}">
                    <a16:creationId xmlns:a16="http://schemas.microsoft.com/office/drawing/2014/main" id="{70E2A3EA-82C9-A268-5F33-F7EB35899063}"/>
                  </a:ext>
                </a:extLst>
              </p:cNvPr>
              <p:cNvSpPr>
                <a:spLocks noChangeArrowheads="1"/>
              </p:cNvSpPr>
              <p:nvPr/>
            </p:nvSpPr>
            <p:spPr bwMode="auto">
              <a:xfrm>
                <a:off x="5328" y="572"/>
                <a:ext cx="9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23" name="Rectangle 122">
                <a:extLst>
                  <a:ext uri="{FF2B5EF4-FFF2-40B4-BE49-F238E27FC236}">
                    <a16:creationId xmlns:a16="http://schemas.microsoft.com/office/drawing/2014/main" id="{9454BC66-7D6A-F7A4-155B-B09EAB10F22D}"/>
                  </a:ext>
                </a:extLst>
              </p:cNvPr>
              <p:cNvSpPr>
                <a:spLocks noChangeArrowheads="1"/>
              </p:cNvSpPr>
              <p:nvPr/>
            </p:nvSpPr>
            <p:spPr bwMode="auto">
              <a:xfrm>
                <a:off x="5383"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24" name="Rectangle 123">
                <a:extLst>
                  <a:ext uri="{FF2B5EF4-FFF2-40B4-BE49-F238E27FC236}">
                    <a16:creationId xmlns:a16="http://schemas.microsoft.com/office/drawing/2014/main" id="{D3F3A37F-8F32-6B00-8129-FF3AE9AC31A7}"/>
                  </a:ext>
                </a:extLst>
              </p:cNvPr>
              <p:cNvSpPr>
                <a:spLocks noChangeArrowheads="1"/>
              </p:cNvSpPr>
              <p:nvPr/>
            </p:nvSpPr>
            <p:spPr bwMode="auto">
              <a:xfrm>
                <a:off x="5424" y="572"/>
                <a:ext cx="7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25" name="Rectangle 124">
                <a:extLst>
                  <a:ext uri="{FF2B5EF4-FFF2-40B4-BE49-F238E27FC236}">
                    <a16:creationId xmlns:a16="http://schemas.microsoft.com/office/drawing/2014/main" id="{9DA14769-BD44-F4E0-1514-41D8CF90D687}"/>
                  </a:ext>
                </a:extLst>
              </p:cNvPr>
              <p:cNvSpPr>
                <a:spLocks noChangeArrowheads="1"/>
              </p:cNvSpPr>
              <p:nvPr/>
            </p:nvSpPr>
            <p:spPr bwMode="auto">
              <a:xfrm>
                <a:off x="5458"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26" name="Rectangle 125">
                <a:extLst>
                  <a:ext uri="{FF2B5EF4-FFF2-40B4-BE49-F238E27FC236}">
                    <a16:creationId xmlns:a16="http://schemas.microsoft.com/office/drawing/2014/main" id="{66FC06FF-2A60-FFD7-5045-2B4E4FBA271A}"/>
                  </a:ext>
                </a:extLst>
              </p:cNvPr>
              <p:cNvSpPr>
                <a:spLocks noChangeArrowheads="1"/>
              </p:cNvSpPr>
              <p:nvPr/>
            </p:nvSpPr>
            <p:spPr bwMode="auto">
              <a:xfrm>
                <a:off x="5494"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27" name="Rectangle 126">
                <a:extLst>
                  <a:ext uri="{FF2B5EF4-FFF2-40B4-BE49-F238E27FC236}">
                    <a16:creationId xmlns:a16="http://schemas.microsoft.com/office/drawing/2014/main" id="{584941F4-657E-3C07-6E8D-6D74396F80D9}"/>
                  </a:ext>
                </a:extLst>
              </p:cNvPr>
              <p:cNvSpPr>
                <a:spLocks noChangeArrowheads="1"/>
              </p:cNvSpPr>
              <p:nvPr/>
            </p:nvSpPr>
            <p:spPr bwMode="auto">
              <a:xfrm>
                <a:off x="5535"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28" name="Rectangle 127">
                <a:extLst>
                  <a:ext uri="{FF2B5EF4-FFF2-40B4-BE49-F238E27FC236}">
                    <a16:creationId xmlns:a16="http://schemas.microsoft.com/office/drawing/2014/main" id="{84EFED44-38F8-F213-BF2F-D240C1905CA9}"/>
                  </a:ext>
                </a:extLst>
              </p:cNvPr>
              <p:cNvSpPr>
                <a:spLocks noChangeArrowheads="1"/>
              </p:cNvSpPr>
              <p:nvPr/>
            </p:nvSpPr>
            <p:spPr bwMode="auto">
              <a:xfrm>
                <a:off x="5569" y="572"/>
                <a:ext cx="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29" name="Rectangle 128">
                <a:extLst>
                  <a:ext uri="{FF2B5EF4-FFF2-40B4-BE49-F238E27FC236}">
                    <a16:creationId xmlns:a16="http://schemas.microsoft.com/office/drawing/2014/main" id="{87B418C2-9F42-C962-1A17-CE4DCF44A47B}"/>
                  </a:ext>
                </a:extLst>
              </p:cNvPr>
              <p:cNvSpPr>
                <a:spLocks noChangeArrowheads="1"/>
              </p:cNvSpPr>
              <p:nvPr/>
            </p:nvSpPr>
            <p:spPr bwMode="auto">
              <a:xfrm>
                <a:off x="5585"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30" name="Rectangle 129">
                <a:extLst>
                  <a:ext uri="{FF2B5EF4-FFF2-40B4-BE49-F238E27FC236}">
                    <a16:creationId xmlns:a16="http://schemas.microsoft.com/office/drawing/2014/main" id="{5CD88549-3C86-8945-36EE-CFF903B411F3}"/>
                  </a:ext>
                </a:extLst>
              </p:cNvPr>
              <p:cNvSpPr>
                <a:spLocks noChangeArrowheads="1"/>
              </p:cNvSpPr>
              <p:nvPr/>
            </p:nvSpPr>
            <p:spPr bwMode="auto">
              <a:xfrm>
                <a:off x="5609" y="572"/>
                <a:ext cx="7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31" name="Rectangle 130">
                <a:extLst>
                  <a:ext uri="{FF2B5EF4-FFF2-40B4-BE49-F238E27FC236}">
                    <a16:creationId xmlns:a16="http://schemas.microsoft.com/office/drawing/2014/main" id="{3DAB9F58-D7EF-47BA-7DC8-B6E690D999F7}"/>
                  </a:ext>
                </a:extLst>
              </p:cNvPr>
              <p:cNvSpPr>
                <a:spLocks noChangeArrowheads="1"/>
              </p:cNvSpPr>
              <p:nvPr/>
            </p:nvSpPr>
            <p:spPr bwMode="auto">
              <a:xfrm>
                <a:off x="5695"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32" name="Rectangle 131">
                <a:extLst>
                  <a:ext uri="{FF2B5EF4-FFF2-40B4-BE49-F238E27FC236}">
                    <a16:creationId xmlns:a16="http://schemas.microsoft.com/office/drawing/2014/main" id="{15F759B2-7683-E614-E2F0-26D71A9E6ADF}"/>
                  </a:ext>
                </a:extLst>
              </p:cNvPr>
              <p:cNvSpPr>
                <a:spLocks noChangeArrowheads="1"/>
              </p:cNvSpPr>
              <p:nvPr/>
            </p:nvSpPr>
            <p:spPr bwMode="auto">
              <a:xfrm>
                <a:off x="5730"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33" name="Rectangle 132">
                <a:extLst>
                  <a:ext uri="{FF2B5EF4-FFF2-40B4-BE49-F238E27FC236}">
                    <a16:creationId xmlns:a16="http://schemas.microsoft.com/office/drawing/2014/main" id="{817B7E4D-9CEF-92FA-6097-17CAD7EC976A}"/>
                  </a:ext>
                </a:extLst>
              </p:cNvPr>
              <p:cNvSpPr>
                <a:spLocks noChangeArrowheads="1"/>
              </p:cNvSpPr>
              <p:nvPr/>
            </p:nvSpPr>
            <p:spPr bwMode="auto">
              <a:xfrm>
                <a:off x="5766"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34" name="Rectangle 133">
                <a:extLst>
                  <a:ext uri="{FF2B5EF4-FFF2-40B4-BE49-F238E27FC236}">
                    <a16:creationId xmlns:a16="http://schemas.microsoft.com/office/drawing/2014/main" id="{55DF9F27-4A36-C1BD-CBE7-F32263F225E4}"/>
                  </a:ext>
                </a:extLst>
              </p:cNvPr>
              <p:cNvSpPr>
                <a:spLocks noChangeArrowheads="1"/>
              </p:cNvSpPr>
              <p:nvPr/>
            </p:nvSpPr>
            <p:spPr bwMode="auto">
              <a:xfrm>
                <a:off x="5791" y="572"/>
                <a:ext cx="6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35" name="Rectangle 134">
                <a:extLst>
                  <a:ext uri="{FF2B5EF4-FFF2-40B4-BE49-F238E27FC236}">
                    <a16:creationId xmlns:a16="http://schemas.microsoft.com/office/drawing/2014/main" id="{4DD05B70-EA4F-1402-D56B-62B30923E4BE}"/>
                  </a:ext>
                </a:extLst>
              </p:cNvPr>
              <p:cNvSpPr>
                <a:spLocks noChangeArrowheads="1"/>
              </p:cNvSpPr>
              <p:nvPr/>
            </p:nvSpPr>
            <p:spPr bwMode="auto">
              <a:xfrm>
                <a:off x="5821" y="572"/>
                <a:ext cx="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36" name="Rectangle 135">
                <a:extLst>
                  <a:ext uri="{FF2B5EF4-FFF2-40B4-BE49-F238E27FC236}">
                    <a16:creationId xmlns:a16="http://schemas.microsoft.com/office/drawing/2014/main" id="{0844DF01-4564-BD7A-EB86-10154255212E}"/>
                  </a:ext>
                </a:extLst>
              </p:cNvPr>
              <p:cNvSpPr>
                <a:spLocks noChangeArrowheads="1"/>
              </p:cNvSpPr>
              <p:nvPr/>
            </p:nvSpPr>
            <p:spPr bwMode="auto">
              <a:xfrm>
                <a:off x="5836" y="572"/>
                <a:ext cx="6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37" name="Rectangle 136">
                <a:extLst>
                  <a:ext uri="{FF2B5EF4-FFF2-40B4-BE49-F238E27FC236}">
                    <a16:creationId xmlns:a16="http://schemas.microsoft.com/office/drawing/2014/main" id="{E1B8D69A-A569-EE46-F856-12A59E2A7532}"/>
                  </a:ext>
                </a:extLst>
              </p:cNvPr>
              <p:cNvSpPr>
                <a:spLocks noChangeArrowheads="1"/>
              </p:cNvSpPr>
              <p:nvPr/>
            </p:nvSpPr>
            <p:spPr bwMode="auto">
              <a:xfrm>
                <a:off x="5867"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38" name="Rectangle 137">
                <a:extLst>
                  <a:ext uri="{FF2B5EF4-FFF2-40B4-BE49-F238E27FC236}">
                    <a16:creationId xmlns:a16="http://schemas.microsoft.com/office/drawing/2014/main" id="{F159F12E-217A-8F74-A32A-110CDC68C679}"/>
                  </a:ext>
                </a:extLst>
              </p:cNvPr>
              <p:cNvSpPr>
                <a:spLocks noChangeArrowheads="1"/>
              </p:cNvSpPr>
              <p:nvPr/>
            </p:nvSpPr>
            <p:spPr bwMode="auto">
              <a:xfrm>
                <a:off x="5891"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39" name="Rectangle 138">
                <a:extLst>
                  <a:ext uri="{FF2B5EF4-FFF2-40B4-BE49-F238E27FC236}">
                    <a16:creationId xmlns:a16="http://schemas.microsoft.com/office/drawing/2014/main" id="{44352A06-7EDD-F910-FC21-55AA85999CE5}"/>
                  </a:ext>
                </a:extLst>
              </p:cNvPr>
              <p:cNvSpPr>
                <a:spLocks noChangeArrowheads="1"/>
              </p:cNvSpPr>
              <p:nvPr/>
            </p:nvSpPr>
            <p:spPr bwMode="auto">
              <a:xfrm>
                <a:off x="5927"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40" name="Rectangle 139">
                <a:extLst>
                  <a:ext uri="{FF2B5EF4-FFF2-40B4-BE49-F238E27FC236}">
                    <a16:creationId xmlns:a16="http://schemas.microsoft.com/office/drawing/2014/main" id="{55D528C5-4B4D-3C62-2388-4CE83E9DB6CA}"/>
                  </a:ext>
                </a:extLst>
              </p:cNvPr>
              <p:cNvSpPr>
                <a:spLocks noChangeArrowheads="1"/>
              </p:cNvSpPr>
              <p:nvPr/>
            </p:nvSpPr>
            <p:spPr bwMode="auto">
              <a:xfrm>
                <a:off x="5967" y="572"/>
                <a:ext cx="7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41" name="Rectangle 140">
                <a:extLst>
                  <a:ext uri="{FF2B5EF4-FFF2-40B4-BE49-F238E27FC236}">
                    <a16:creationId xmlns:a16="http://schemas.microsoft.com/office/drawing/2014/main" id="{3322C5A2-5E18-1CF2-CC12-87EA6DD88F48}"/>
                  </a:ext>
                </a:extLst>
              </p:cNvPr>
              <p:cNvSpPr>
                <a:spLocks noChangeArrowheads="1"/>
              </p:cNvSpPr>
              <p:nvPr/>
            </p:nvSpPr>
            <p:spPr bwMode="auto">
              <a:xfrm>
                <a:off x="5997"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42" name="Rectangle 141">
                <a:extLst>
                  <a:ext uri="{FF2B5EF4-FFF2-40B4-BE49-F238E27FC236}">
                    <a16:creationId xmlns:a16="http://schemas.microsoft.com/office/drawing/2014/main" id="{ECBF4E93-EF68-C9F4-002E-398DC038C4B6}"/>
                  </a:ext>
                </a:extLst>
              </p:cNvPr>
              <p:cNvSpPr>
                <a:spLocks noChangeArrowheads="1"/>
              </p:cNvSpPr>
              <p:nvPr/>
            </p:nvSpPr>
            <p:spPr bwMode="auto">
              <a:xfrm>
                <a:off x="6088" y="473"/>
                <a:ext cx="8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43" name="Rectangle 142">
                <a:extLst>
                  <a:ext uri="{FF2B5EF4-FFF2-40B4-BE49-F238E27FC236}">
                    <a16:creationId xmlns:a16="http://schemas.microsoft.com/office/drawing/2014/main" id="{6748AE9C-9EB6-3E14-173C-ED6E25958F02}"/>
                  </a:ext>
                </a:extLst>
              </p:cNvPr>
              <p:cNvSpPr>
                <a:spLocks noChangeArrowheads="1"/>
              </p:cNvSpPr>
              <p:nvPr/>
            </p:nvSpPr>
            <p:spPr bwMode="auto">
              <a:xfrm>
                <a:off x="6128" y="473"/>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44" name="Rectangle 143">
                <a:extLst>
                  <a:ext uri="{FF2B5EF4-FFF2-40B4-BE49-F238E27FC236}">
                    <a16:creationId xmlns:a16="http://schemas.microsoft.com/office/drawing/2014/main" id="{50B0FCD5-278E-E4D3-765A-2DDB7952B281}"/>
                  </a:ext>
                </a:extLst>
              </p:cNvPr>
              <p:cNvSpPr>
                <a:spLocks noChangeArrowheads="1"/>
              </p:cNvSpPr>
              <p:nvPr/>
            </p:nvSpPr>
            <p:spPr bwMode="auto">
              <a:xfrm>
                <a:off x="6164" y="473"/>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45" name="Rectangle 144">
                <a:extLst>
                  <a:ext uri="{FF2B5EF4-FFF2-40B4-BE49-F238E27FC236}">
                    <a16:creationId xmlns:a16="http://schemas.microsoft.com/office/drawing/2014/main" id="{C7F68936-87A7-76DA-1975-DB88A6D1C8AC}"/>
                  </a:ext>
                </a:extLst>
              </p:cNvPr>
              <p:cNvSpPr>
                <a:spLocks noChangeArrowheads="1"/>
              </p:cNvSpPr>
              <p:nvPr/>
            </p:nvSpPr>
            <p:spPr bwMode="auto">
              <a:xfrm>
                <a:off x="6199" y="473"/>
                <a:ext cx="9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46" name="Rectangle 145">
                <a:extLst>
                  <a:ext uri="{FF2B5EF4-FFF2-40B4-BE49-F238E27FC236}">
                    <a16:creationId xmlns:a16="http://schemas.microsoft.com/office/drawing/2014/main" id="{ADA8D0A8-8A36-623C-1280-019B1CBB4361}"/>
                  </a:ext>
                </a:extLst>
              </p:cNvPr>
              <p:cNvSpPr>
                <a:spLocks noChangeArrowheads="1"/>
              </p:cNvSpPr>
              <p:nvPr/>
            </p:nvSpPr>
            <p:spPr bwMode="auto">
              <a:xfrm>
                <a:off x="6255" y="473"/>
                <a:ext cx="5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47" name="Rectangle 146">
                <a:extLst>
                  <a:ext uri="{FF2B5EF4-FFF2-40B4-BE49-F238E27FC236}">
                    <a16:creationId xmlns:a16="http://schemas.microsoft.com/office/drawing/2014/main" id="{D388CF3B-E083-0B24-D59A-38B60DCB4A98}"/>
                  </a:ext>
                </a:extLst>
              </p:cNvPr>
              <p:cNvSpPr>
                <a:spLocks noChangeArrowheads="1"/>
              </p:cNvSpPr>
              <p:nvPr/>
            </p:nvSpPr>
            <p:spPr bwMode="auto">
              <a:xfrm>
                <a:off x="6269" y="473"/>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48" name="Rectangle 147">
                <a:extLst>
                  <a:ext uri="{FF2B5EF4-FFF2-40B4-BE49-F238E27FC236}">
                    <a16:creationId xmlns:a16="http://schemas.microsoft.com/office/drawing/2014/main" id="{114308BB-403F-9098-5674-E035EBB85862}"/>
                  </a:ext>
                </a:extLst>
              </p:cNvPr>
              <p:cNvSpPr>
                <a:spLocks noChangeArrowheads="1"/>
              </p:cNvSpPr>
              <p:nvPr/>
            </p:nvSpPr>
            <p:spPr bwMode="auto">
              <a:xfrm>
                <a:off x="6310" y="473"/>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49" name="Rectangle 148">
                <a:extLst>
                  <a:ext uri="{FF2B5EF4-FFF2-40B4-BE49-F238E27FC236}">
                    <a16:creationId xmlns:a16="http://schemas.microsoft.com/office/drawing/2014/main" id="{EFC35BCA-05D1-CF41-DFC0-99B4AE4FF7D1}"/>
                  </a:ext>
                </a:extLst>
              </p:cNvPr>
              <p:cNvSpPr>
                <a:spLocks noChangeArrowheads="1"/>
              </p:cNvSpPr>
              <p:nvPr/>
            </p:nvSpPr>
            <p:spPr bwMode="auto">
              <a:xfrm>
                <a:off x="6350" y="473"/>
                <a:ext cx="9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0" name="Rectangle 149">
                <a:extLst>
                  <a:ext uri="{FF2B5EF4-FFF2-40B4-BE49-F238E27FC236}">
                    <a16:creationId xmlns:a16="http://schemas.microsoft.com/office/drawing/2014/main" id="{30F7B059-6B75-458E-9999-17359D69E6F2}"/>
                  </a:ext>
                </a:extLst>
              </p:cNvPr>
              <p:cNvSpPr>
                <a:spLocks noChangeArrowheads="1"/>
              </p:cNvSpPr>
              <p:nvPr/>
            </p:nvSpPr>
            <p:spPr bwMode="auto">
              <a:xfrm>
                <a:off x="6400" y="473"/>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1" name="Rectangle 150">
                <a:extLst>
                  <a:ext uri="{FF2B5EF4-FFF2-40B4-BE49-F238E27FC236}">
                    <a16:creationId xmlns:a16="http://schemas.microsoft.com/office/drawing/2014/main" id="{FD504A6D-0017-B3B2-43F1-2A863C9EAC7B}"/>
                  </a:ext>
                </a:extLst>
              </p:cNvPr>
              <p:cNvSpPr>
                <a:spLocks noChangeArrowheads="1"/>
              </p:cNvSpPr>
              <p:nvPr/>
            </p:nvSpPr>
            <p:spPr bwMode="auto">
              <a:xfrm>
                <a:off x="6436" y="473"/>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2" name="Rectangle 151">
                <a:extLst>
                  <a:ext uri="{FF2B5EF4-FFF2-40B4-BE49-F238E27FC236}">
                    <a16:creationId xmlns:a16="http://schemas.microsoft.com/office/drawing/2014/main" id="{E8D910EE-28A8-DAB8-6434-0F9DD7A17204}"/>
                  </a:ext>
                </a:extLst>
              </p:cNvPr>
              <p:cNvSpPr>
                <a:spLocks noChangeArrowheads="1"/>
              </p:cNvSpPr>
              <p:nvPr/>
            </p:nvSpPr>
            <p:spPr bwMode="auto">
              <a:xfrm>
                <a:off x="6461" y="473"/>
                <a:ext cx="5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3" name="Rectangle 152">
                <a:extLst>
                  <a:ext uri="{FF2B5EF4-FFF2-40B4-BE49-F238E27FC236}">
                    <a16:creationId xmlns:a16="http://schemas.microsoft.com/office/drawing/2014/main" id="{F7C195A5-FE2A-D422-7978-D8E47AC4819B}"/>
                  </a:ext>
                </a:extLst>
              </p:cNvPr>
              <p:cNvSpPr>
                <a:spLocks noChangeArrowheads="1"/>
              </p:cNvSpPr>
              <p:nvPr/>
            </p:nvSpPr>
            <p:spPr bwMode="auto">
              <a:xfrm>
                <a:off x="6113"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4" name="Rectangle 153">
                <a:extLst>
                  <a:ext uri="{FF2B5EF4-FFF2-40B4-BE49-F238E27FC236}">
                    <a16:creationId xmlns:a16="http://schemas.microsoft.com/office/drawing/2014/main" id="{857D720E-C43B-84C2-9F61-AD8FE679F9BF}"/>
                  </a:ext>
                </a:extLst>
              </p:cNvPr>
              <p:cNvSpPr>
                <a:spLocks noChangeArrowheads="1"/>
              </p:cNvSpPr>
              <p:nvPr/>
            </p:nvSpPr>
            <p:spPr bwMode="auto">
              <a:xfrm>
                <a:off x="6154"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5" name="Rectangle 154">
                <a:extLst>
                  <a:ext uri="{FF2B5EF4-FFF2-40B4-BE49-F238E27FC236}">
                    <a16:creationId xmlns:a16="http://schemas.microsoft.com/office/drawing/2014/main" id="{9D918CB7-7781-5271-7A90-060C3B85914A}"/>
                  </a:ext>
                </a:extLst>
              </p:cNvPr>
              <p:cNvSpPr>
                <a:spLocks noChangeArrowheads="1"/>
              </p:cNvSpPr>
              <p:nvPr/>
            </p:nvSpPr>
            <p:spPr bwMode="auto">
              <a:xfrm>
                <a:off x="6189"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6" name="Rectangle 155">
                <a:extLst>
                  <a:ext uri="{FF2B5EF4-FFF2-40B4-BE49-F238E27FC236}">
                    <a16:creationId xmlns:a16="http://schemas.microsoft.com/office/drawing/2014/main" id="{650CADF2-2DE7-0609-4692-C0BC09F792D9}"/>
                  </a:ext>
                </a:extLst>
              </p:cNvPr>
              <p:cNvSpPr>
                <a:spLocks noChangeArrowheads="1"/>
              </p:cNvSpPr>
              <p:nvPr/>
            </p:nvSpPr>
            <p:spPr bwMode="auto">
              <a:xfrm>
                <a:off x="6229"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7" name="Rectangle 156">
                <a:extLst>
                  <a:ext uri="{FF2B5EF4-FFF2-40B4-BE49-F238E27FC236}">
                    <a16:creationId xmlns:a16="http://schemas.microsoft.com/office/drawing/2014/main" id="{A426B229-F85C-30CC-5E2E-7B6CDA75E0AA}"/>
                  </a:ext>
                </a:extLst>
              </p:cNvPr>
              <p:cNvSpPr>
                <a:spLocks noChangeArrowheads="1"/>
              </p:cNvSpPr>
              <p:nvPr/>
            </p:nvSpPr>
            <p:spPr bwMode="auto">
              <a:xfrm>
                <a:off x="6269" y="572"/>
                <a:ext cx="6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8" name="Rectangle 157">
                <a:extLst>
                  <a:ext uri="{FF2B5EF4-FFF2-40B4-BE49-F238E27FC236}">
                    <a16:creationId xmlns:a16="http://schemas.microsoft.com/office/drawing/2014/main" id="{D5CCE055-4C68-0D3A-2762-3ECE3934EE42}"/>
                  </a:ext>
                </a:extLst>
              </p:cNvPr>
              <p:cNvSpPr>
                <a:spLocks noChangeArrowheads="1"/>
              </p:cNvSpPr>
              <p:nvPr/>
            </p:nvSpPr>
            <p:spPr bwMode="auto">
              <a:xfrm>
                <a:off x="6299" y="572"/>
                <a:ext cx="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9" name="Rectangle 158">
                <a:extLst>
                  <a:ext uri="{FF2B5EF4-FFF2-40B4-BE49-F238E27FC236}">
                    <a16:creationId xmlns:a16="http://schemas.microsoft.com/office/drawing/2014/main" id="{6EB8130C-188E-703B-B7A2-FF812D5C95C3}"/>
                  </a:ext>
                </a:extLst>
              </p:cNvPr>
              <p:cNvSpPr>
                <a:spLocks noChangeArrowheads="1"/>
              </p:cNvSpPr>
              <p:nvPr/>
            </p:nvSpPr>
            <p:spPr bwMode="auto">
              <a:xfrm>
                <a:off x="6315"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0" name="Rectangle 159">
                <a:extLst>
                  <a:ext uri="{FF2B5EF4-FFF2-40B4-BE49-F238E27FC236}">
                    <a16:creationId xmlns:a16="http://schemas.microsoft.com/office/drawing/2014/main" id="{5E64AD79-6219-0A43-EE10-A178716B0C70}"/>
                  </a:ext>
                </a:extLst>
              </p:cNvPr>
              <p:cNvSpPr>
                <a:spLocks noChangeArrowheads="1"/>
              </p:cNvSpPr>
              <p:nvPr/>
            </p:nvSpPr>
            <p:spPr bwMode="auto">
              <a:xfrm>
                <a:off x="6340" y="572"/>
                <a:ext cx="5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1" name="Rectangle 160">
                <a:extLst>
                  <a:ext uri="{FF2B5EF4-FFF2-40B4-BE49-F238E27FC236}">
                    <a16:creationId xmlns:a16="http://schemas.microsoft.com/office/drawing/2014/main" id="{9FF07AD6-D687-C131-A2D4-90B60142014E}"/>
                  </a:ext>
                </a:extLst>
              </p:cNvPr>
              <p:cNvSpPr>
                <a:spLocks noChangeArrowheads="1"/>
              </p:cNvSpPr>
              <p:nvPr/>
            </p:nvSpPr>
            <p:spPr bwMode="auto">
              <a:xfrm>
                <a:off x="6355"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2" name="Rectangle 161">
                <a:extLst>
                  <a:ext uri="{FF2B5EF4-FFF2-40B4-BE49-F238E27FC236}">
                    <a16:creationId xmlns:a16="http://schemas.microsoft.com/office/drawing/2014/main" id="{48F9E770-7531-7A48-DC4C-A95FC5D45EE8}"/>
                  </a:ext>
                </a:extLst>
              </p:cNvPr>
              <p:cNvSpPr>
                <a:spLocks noChangeArrowheads="1"/>
              </p:cNvSpPr>
              <p:nvPr/>
            </p:nvSpPr>
            <p:spPr bwMode="auto">
              <a:xfrm>
                <a:off x="6396"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3" name="Rectangle 162">
                <a:extLst>
                  <a:ext uri="{FF2B5EF4-FFF2-40B4-BE49-F238E27FC236}">
                    <a16:creationId xmlns:a16="http://schemas.microsoft.com/office/drawing/2014/main" id="{153CCA4E-8F50-D696-CB13-817F332A51C1}"/>
                  </a:ext>
                </a:extLst>
              </p:cNvPr>
              <p:cNvSpPr>
                <a:spLocks noChangeArrowheads="1"/>
              </p:cNvSpPr>
              <p:nvPr/>
            </p:nvSpPr>
            <p:spPr bwMode="auto">
              <a:xfrm>
                <a:off x="6894"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4" name="Rectangle 163">
                <a:extLst>
                  <a:ext uri="{FF2B5EF4-FFF2-40B4-BE49-F238E27FC236}">
                    <a16:creationId xmlns:a16="http://schemas.microsoft.com/office/drawing/2014/main" id="{94CFF724-BB52-5514-67C2-80C798434A58}"/>
                  </a:ext>
                </a:extLst>
              </p:cNvPr>
              <p:cNvSpPr>
                <a:spLocks noChangeArrowheads="1"/>
              </p:cNvSpPr>
              <p:nvPr/>
            </p:nvSpPr>
            <p:spPr bwMode="auto">
              <a:xfrm>
                <a:off x="6929"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5" name="Rectangle 164">
                <a:extLst>
                  <a:ext uri="{FF2B5EF4-FFF2-40B4-BE49-F238E27FC236}">
                    <a16:creationId xmlns:a16="http://schemas.microsoft.com/office/drawing/2014/main" id="{C09F319B-C6DB-A672-4853-8B4FAAF9BC0B}"/>
                  </a:ext>
                </a:extLst>
              </p:cNvPr>
              <p:cNvSpPr>
                <a:spLocks noChangeArrowheads="1"/>
              </p:cNvSpPr>
              <p:nvPr/>
            </p:nvSpPr>
            <p:spPr bwMode="auto">
              <a:xfrm>
                <a:off x="6969" y="572"/>
                <a:ext cx="9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6" name="Rectangle 165">
                <a:extLst>
                  <a:ext uri="{FF2B5EF4-FFF2-40B4-BE49-F238E27FC236}">
                    <a16:creationId xmlns:a16="http://schemas.microsoft.com/office/drawing/2014/main" id="{2FF383D4-2A5E-ECE8-EFF7-35FE32EA8097}"/>
                  </a:ext>
                </a:extLst>
              </p:cNvPr>
              <p:cNvSpPr>
                <a:spLocks noChangeArrowheads="1"/>
              </p:cNvSpPr>
              <p:nvPr/>
            </p:nvSpPr>
            <p:spPr bwMode="auto">
              <a:xfrm>
                <a:off x="7025" y="572"/>
                <a:ext cx="9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7" name="Rectangle 166">
                <a:extLst>
                  <a:ext uri="{FF2B5EF4-FFF2-40B4-BE49-F238E27FC236}">
                    <a16:creationId xmlns:a16="http://schemas.microsoft.com/office/drawing/2014/main" id="{86F06DF1-A906-E61E-551F-AE6B2A4D7AEC}"/>
                  </a:ext>
                </a:extLst>
              </p:cNvPr>
              <p:cNvSpPr>
                <a:spLocks noChangeArrowheads="1"/>
              </p:cNvSpPr>
              <p:nvPr/>
            </p:nvSpPr>
            <p:spPr bwMode="auto">
              <a:xfrm>
                <a:off x="7080" y="572"/>
                <a:ext cx="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8" name="Rectangle 167">
                <a:extLst>
                  <a:ext uri="{FF2B5EF4-FFF2-40B4-BE49-F238E27FC236}">
                    <a16:creationId xmlns:a16="http://schemas.microsoft.com/office/drawing/2014/main" id="{6A46885C-F7DB-A822-8904-B9FB64E4566F}"/>
                  </a:ext>
                </a:extLst>
              </p:cNvPr>
              <p:cNvSpPr>
                <a:spLocks noChangeArrowheads="1"/>
              </p:cNvSpPr>
              <p:nvPr/>
            </p:nvSpPr>
            <p:spPr bwMode="auto">
              <a:xfrm>
                <a:off x="7116" y="572"/>
                <a:ext cx="7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9" name="Rectangle 168">
                <a:extLst>
                  <a:ext uri="{FF2B5EF4-FFF2-40B4-BE49-F238E27FC236}">
                    <a16:creationId xmlns:a16="http://schemas.microsoft.com/office/drawing/2014/main" id="{89A259C8-64CE-3C00-B4AE-0FDF86806E72}"/>
                  </a:ext>
                </a:extLst>
              </p:cNvPr>
              <p:cNvSpPr>
                <a:spLocks noChangeArrowheads="1"/>
              </p:cNvSpPr>
              <p:nvPr/>
            </p:nvSpPr>
            <p:spPr bwMode="auto">
              <a:xfrm>
                <a:off x="7156" y="572"/>
                <a:ext cx="6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0" name="Rectangle 169">
                <a:extLst>
                  <a:ext uri="{FF2B5EF4-FFF2-40B4-BE49-F238E27FC236}">
                    <a16:creationId xmlns:a16="http://schemas.microsoft.com/office/drawing/2014/main" id="{FD35FF2C-C9EC-B90F-AB00-7030D8D37708}"/>
                  </a:ext>
                </a:extLst>
              </p:cNvPr>
              <p:cNvSpPr>
                <a:spLocks noChangeArrowheads="1"/>
              </p:cNvSpPr>
              <p:nvPr/>
            </p:nvSpPr>
            <p:spPr bwMode="auto">
              <a:xfrm>
                <a:off x="7181" y="572"/>
                <a:ext cx="6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Bold" panose="020F07020304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1" name="Rectangle 170">
                <a:extLst>
                  <a:ext uri="{FF2B5EF4-FFF2-40B4-BE49-F238E27FC236}">
                    <a16:creationId xmlns:a16="http://schemas.microsoft.com/office/drawing/2014/main" id="{C4E39239-4563-A5E9-C318-5E9A3ACCA483}"/>
                  </a:ext>
                </a:extLst>
              </p:cNvPr>
              <p:cNvSpPr>
                <a:spLocks noChangeArrowheads="1"/>
              </p:cNvSpPr>
              <p:nvPr/>
            </p:nvSpPr>
            <p:spPr bwMode="auto">
              <a:xfrm>
                <a:off x="2663"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2" name="Rectangle 171">
                <a:extLst>
                  <a:ext uri="{FF2B5EF4-FFF2-40B4-BE49-F238E27FC236}">
                    <a16:creationId xmlns:a16="http://schemas.microsoft.com/office/drawing/2014/main" id="{BEE6B850-E324-85BA-1EA4-5FBE98154A8C}"/>
                  </a:ext>
                </a:extLst>
              </p:cNvPr>
              <p:cNvSpPr>
                <a:spLocks noChangeArrowheads="1"/>
              </p:cNvSpPr>
              <p:nvPr/>
            </p:nvSpPr>
            <p:spPr bwMode="auto">
              <a:xfrm>
                <a:off x="2684" y="67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3" name="Rectangle 172">
                <a:extLst>
                  <a:ext uri="{FF2B5EF4-FFF2-40B4-BE49-F238E27FC236}">
                    <a16:creationId xmlns:a16="http://schemas.microsoft.com/office/drawing/2014/main" id="{4BF71061-8CFE-9688-BF1F-F55FDCB81CA9}"/>
                  </a:ext>
                </a:extLst>
              </p:cNvPr>
              <p:cNvSpPr>
                <a:spLocks noChangeArrowheads="1"/>
              </p:cNvSpPr>
              <p:nvPr/>
            </p:nvSpPr>
            <p:spPr bwMode="auto">
              <a:xfrm>
                <a:off x="2714"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4" name="Rectangle 173">
                <a:extLst>
                  <a:ext uri="{FF2B5EF4-FFF2-40B4-BE49-F238E27FC236}">
                    <a16:creationId xmlns:a16="http://schemas.microsoft.com/office/drawing/2014/main" id="{E696CBA5-5B2B-AC38-F7D8-A6F76EE09276}"/>
                  </a:ext>
                </a:extLst>
              </p:cNvPr>
              <p:cNvSpPr>
                <a:spLocks noChangeArrowheads="1"/>
              </p:cNvSpPr>
              <p:nvPr/>
            </p:nvSpPr>
            <p:spPr bwMode="auto">
              <a:xfrm>
                <a:off x="2935"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5" name="Rectangle 174">
                <a:extLst>
                  <a:ext uri="{FF2B5EF4-FFF2-40B4-BE49-F238E27FC236}">
                    <a16:creationId xmlns:a16="http://schemas.microsoft.com/office/drawing/2014/main" id="{4AAA5E7A-7FA7-11EA-C1EF-9A95EC11859D}"/>
                  </a:ext>
                </a:extLst>
              </p:cNvPr>
              <p:cNvSpPr>
                <a:spLocks noChangeArrowheads="1"/>
              </p:cNvSpPr>
              <p:nvPr/>
            </p:nvSpPr>
            <p:spPr bwMode="auto">
              <a:xfrm>
                <a:off x="2955" y="67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6" name="Rectangle 175">
                <a:extLst>
                  <a:ext uri="{FF2B5EF4-FFF2-40B4-BE49-F238E27FC236}">
                    <a16:creationId xmlns:a16="http://schemas.microsoft.com/office/drawing/2014/main" id="{FDABF437-41E2-807F-2249-ABC0486C88DB}"/>
                  </a:ext>
                </a:extLst>
              </p:cNvPr>
              <p:cNvSpPr>
                <a:spLocks noChangeArrowheads="1"/>
              </p:cNvSpPr>
              <p:nvPr/>
            </p:nvSpPr>
            <p:spPr bwMode="auto">
              <a:xfrm>
                <a:off x="2986" y="670"/>
                <a:ext cx="6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7" name="Rectangle 176">
                <a:extLst>
                  <a:ext uri="{FF2B5EF4-FFF2-40B4-BE49-F238E27FC236}">
                    <a16:creationId xmlns:a16="http://schemas.microsoft.com/office/drawing/2014/main" id="{A6C429BA-F739-F4D6-B906-E45D2A750137}"/>
                  </a:ext>
                </a:extLst>
              </p:cNvPr>
              <p:cNvSpPr>
                <a:spLocks noChangeArrowheads="1"/>
              </p:cNvSpPr>
              <p:nvPr/>
            </p:nvSpPr>
            <p:spPr bwMode="auto">
              <a:xfrm>
                <a:off x="3011" y="670"/>
                <a:ext cx="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8" name="Rectangle 177">
                <a:extLst>
                  <a:ext uri="{FF2B5EF4-FFF2-40B4-BE49-F238E27FC236}">
                    <a16:creationId xmlns:a16="http://schemas.microsoft.com/office/drawing/2014/main" id="{AF122047-4CCC-C74E-D649-716DFCB2FAA2}"/>
                  </a:ext>
                </a:extLst>
              </p:cNvPr>
              <p:cNvSpPr>
                <a:spLocks noChangeArrowheads="1"/>
              </p:cNvSpPr>
              <p:nvPr/>
            </p:nvSpPr>
            <p:spPr bwMode="auto">
              <a:xfrm>
                <a:off x="3062"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9" name="Rectangle 178">
                <a:extLst>
                  <a:ext uri="{FF2B5EF4-FFF2-40B4-BE49-F238E27FC236}">
                    <a16:creationId xmlns:a16="http://schemas.microsoft.com/office/drawing/2014/main" id="{E3479AE4-CB96-BDF5-B60D-B10793C4D28A}"/>
                  </a:ext>
                </a:extLst>
              </p:cNvPr>
              <p:cNvSpPr>
                <a:spLocks noChangeArrowheads="1"/>
              </p:cNvSpPr>
              <p:nvPr/>
            </p:nvSpPr>
            <p:spPr bwMode="auto">
              <a:xfrm>
                <a:off x="3243"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80" name="Rectangle 179">
                <a:extLst>
                  <a:ext uri="{FF2B5EF4-FFF2-40B4-BE49-F238E27FC236}">
                    <a16:creationId xmlns:a16="http://schemas.microsoft.com/office/drawing/2014/main" id="{E512CF44-7C91-EA85-EC9D-E901A9B0219A}"/>
                  </a:ext>
                </a:extLst>
              </p:cNvPr>
              <p:cNvSpPr>
                <a:spLocks noChangeArrowheads="1"/>
              </p:cNvSpPr>
              <p:nvPr/>
            </p:nvSpPr>
            <p:spPr bwMode="auto">
              <a:xfrm>
                <a:off x="3263" y="670"/>
                <a:ext cx="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81" name="Rectangle 180">
                <a:extLst>
                  <a:ext uri="{FF2B5EF4-FFF2-40B4-BE49-F238E27FC236}">
                    <a16:creationId xmlns:a16="http://schemas.microsoft.com/office/drawing/2014/main" id="{53DBF384-F340-06C5-B327-C4580732619F}"/>
                  </a:ext>
                </a:extLst>
              </p:cNvPr>
              <p:cNvSpPr>
                <a:spLocks noChangeArrowheads="1"/>
              </p:cNvSpPr>
              <p:nvPr/>
            </p:nvSpPr>
            <p:spPr bwMode="auto">
              <a:xfrm>
                <a:off x="3313" y="670"/>
                <a:ext cx="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82" name="Rectangle 181">
                <a:extLst>
                  <a:ext uri="{FF2B5EF4-FFF2-40B4-BE49-F238E27FC236}">
                    <a16:creationId xmlns:a16="http://schemas.microsoft.com/office/drawing/2014/main" id="{6F9F5B27-4228-382C-E695-EDC3A4B9E881}"/>
                  </a:ext>
                </a:extLst>
              </p:cNvPr>
              <p:cNvSpPr>
                <a:spLocks noChangeArrowheads="1"/>
              </p:cNvSpPr>
              <p:nvPr/>
            </p:nvSpPr>
            <p:spPr bwMode="auto">
              <a:xfrm>
                <a:off x="3364"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83" name="Rectangle 182">
                <a:extLst>
                  <a:ext uri="{FF2B5EF4-FFF2-40B4-BE49-F238E27FC236}">
                    <a16:creationId xmlns:a16="http://schemas.microsoft.com/office/drawing/2014/main" id="{A2ECB4B9-1C8A-62B8-3667-C66DD56ECF4D}"/>
                  </a:ext>
                </a:extLst>
              </p:cNvPr>
              <p:cNvSpPr>
                <a:spLocks noChangeArrowheads="1"/>
              </p:cNvSpPr>
              <p:nvPr/>
            </p:nvSpPr>
            <p:spPr bwMode="auto">
              <a:xfrm>
                <a:off x="3525"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84" name="Rectangle 183">
                <a:extLst>
                  <a:ext uri="{FF2B5EF4-FFF2-40B4-BE49-F238E27FC236}">
                    <a16:creationId xmlns:a16="http://schemas.microsoft.com/office/drawing/2014/main" id="{42A74332-F18C-0046-1DB8-76D99DED768B}"/>
                  </a:ext>
                </a:extLst>
              </p:cNvPr>
              <p:cNvSpPr>
                <a:spLocks noChangeArrowheads="1"/>
              </p:cNvSpPr>
              <p:nvPr/>
            </p:nvSpPr>
            <p:spPr bwMode="auto">
              <a:xfrm>
                <a:off x="3545" y="670"/>
                <a:ext cx="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85" name="Rectangle 184">
                <a:extLst>
                  <a:ext uri="{FF2B5EF4-FFF2-40B4-BE49-F238E27FC236}">
                    <a16:creationId xmlns:a16="http://schemas.microsoft.com/office/drawing/2014/main" id="{4323DF07-4045-0A91-810B-1315BB110D14}"/>
                  </a:ext>
                </a:extLst>
              </p:cNvPr>
              <p:cNvSpPr>
                <a:spLocks noChangeArrowheads="1"/>
              </p:cNvSpPr>
              <p:nvPr/>
            </p:nvSpPr>
            <p:spPr bwMode="auto">
              <a:xfrm>
                <a:off x="3595" y="670"/>
                <a:ext cx="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86" name="Rectangle 185">
                <a:extLst>
                  <a:ext uri="{FF2B5EF4-FFF2-40B4-BE49-F238E27FC236}">
                    <a16:creationId xmlns:a16="http://schemas.microsoft.com/office/drawing/2014/main" id="{56537081-01C6-E52F-9591-A9AAC9D8345E}"/>
                  </a:ext>
                </a:extLst>
              </p:cNvPr>
              <p:cNvSpPr>
                <a:spLocks noChangeArrowheads="1"/>
              </p:cNvSpPr>
              <p:nvPr/>
            </p:nvSpPr>
            <p:spPr bwMode="auto">
              <a:xfrm>
                <a:off x="3645"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87" name="Rectangle 186">
                <a:extLst>
                  <a:ext uri="{FF2B5EF4-FFF2-40B4-BE49-F238E27FC236}">
                    <a16:creationId xmlns:a16="http://schemas.microsoft.com/office/drawing/2014/main" id="{52856CCF-4D4A-098F-D23B-75002DA28DCB}"/>
                  </a:ext>
                </a:extLst>
              </p:cNvPr>
              <p:cNvSpPr>
                <a:spLocks noChangeArrowheads="1"/>
              </p:cNvSpPr>
              <p:nvPr/>
            </p:nvSpPr>
            <p:spPr bwMode="auto">
              <a:xfrm>
                <a:off x="3776"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88" name="Rectangle 187">
                <a:extLst>
                  <a:ext uri="{FF2B5EF4-FFF2-40B4-BE49-F238E27FC236}">
                    <a16:creationId xmlns:a16="http://schemas.microsoft.com/office/drawing/2014/main" id="{5BCCDBEC-D28A-4656-BA4D-5AE0C7F21AFD}"/>
                  </a:ext>
                </a:extLst>
              </p:cNvPr>
              <p:cNvSpPr>
                <a:spLocks noChangeArrowheads="1"/>
              </p:cNvSpPr>
              <p:nvPr/>
            </p:nvSpPr>
            <p:spPr bwMode="auto">
              <a:xfrm>
                <a:off x="3796" y="670"/>
                <a:ext cx="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89" name="Rectangle 188">
                <a:extLst>
                  <a:ext uri="{FF2B5EF4-FFF2-40B4-BE49-F238E27FC236}">
                    <a16:creationId xmlns:a16="http://schemas.microsoft.com/office/drawing/2014/main" id="{0B7FDC46-1382-87C7-734A-0FC4F309D750}"/>
                  </a:ext>
                </a:extLst>
              </p:cNvPr>
              <p:cNvSpPr>
                <a:spLocks noChangeArrowheads="1"/>
              </p:cNvSpPr>
              <p:nvPr/>
            </p:nvSpPr>
            <p:spPr bwMode="auto">
              <a:xfrm>
                <a:off x="3847" y="670"/>
                <a:ext cx="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90" name="Rectangle 189">
                <a:extLst>
                  <a:ext uri="{FF2B5EF4-FFF2-40B4-BE49-F238E27FC236}">
                    <a16:creationId xmlns:a16="http://schemas.microsoft.com/office/drawing/2014/main" id="{6B12FD07-DFF1-0274-0844-5C5488942E8B}"/>
                  </a:ext>
                </a:extLst>
              </p:cNvPr>
              <p:cNvSpPr>
                <a:spLocks noChangeArrowheads="1"/>
              </p:cNvSpPr>
              <p:nvPr/>
            </p:nvSpPr>
            <p:spPr bwMode="auto">
              <a:xfrm>
                <a:off x="3897"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91" name="Rectangle 190">
                <a:extLst>
                  <a:ext uri="{FF2B5EF4-FFF2-40B4-BE49-F238E27FC236}">
                    <a16:creationId xmlns:a16="http://schemas.microsoft.com/office/drawing/2014/main" id="{3AFADD22-1549-0E18-7758-1DB8B1C313ED}"/>
                  </a:ext>
                </a:extLst>
              </p:cNvPr>
              <p:cNvSpPr>
                <a:spLocks noChangeArrowheads="1"/>
              </p:cNvSpPr>
              <p:nvPr/>
            </p:nvSpPr>
            <p:spPr bwMode="auto">
              <a:xfrm>
                <a:off x="4058"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92" name="Rectangle 191">
                <a:extLst>
                  <a:ext uri="{FF2B5EF4-FFF2-40B4-BE49-F238E27FC236}">
                    <a16:creationId xmlns:a16="http://schemas.microsoft.com/office/drawing/2014/main" id="{4A057207-61C7-E684-F676-5716032E0CF7}"/>
                  </a:ext>
                </a:extLst>
              </p:cNvPr>
              <p:cNvSpPr>
                <a:spLocks noChangeArrowheads="1"/>
              </p:cNvSpPr>
              <p:nvPr/>
            </p:nvSpPr>
            <p:spPr bwMode="auto">
              <a:xfrm>
                <a:off x="4079" y="670"/>
                <a:ext cx="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93" name="Rectangle 192">
                <a:extLst>
                  <a:ext uri="{FF2B5EF4-FFF2-40B4-BE49-F238E27FC236}">
                    <a16:creationId xmlns:a16="http://schemas.microsoft.com/office/drawing/2014/main" id="{FED9DF92-69A6-9930-0CC0-41FCBA6C1AE6}"/>
                  </a:ext>
                </a:extLst>
              </p:cNvPr>
              <p:cNvSpPr>
                <a:spLocks noChangeArrowheads="1"/>
              </p:cNvSpPr>
              <p:nvPr/>
            </p:nvSpPr>
            <p:spPr bwMode="auto">
              <a:xfrm>
                <a:off x="4129"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94" name="Rectangle 193">
                <a:extLst>
                  <a:ext uri="{FF2B5EF4-FFF2-40B4-BE49-F238E27FC236}">
                    <a16:creationId xmlns:a16="http://schemas.microsoft.com/office/drawing/2014/main" id="{1D2743A0-6D13-7134-36BB-D2440C44AEB0}"/>
                  </a:ext>
                </a:extLst>
              </p:cNvPr>
              <p:cNvSpPr>
                <a:spLocks noChangeArrowheads="1"/>
              </p:cNvSpPr>
              <p:nvPr/>
            </p:nvSpPr>
            <p:spPr bwMode="auto">
              <a:xfrm>
                <a:off x="4341"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95" name="Rectangle 194">
                <a:extLst>
                  <a:ext uri="{FF2B5EF4-FFF2-40B4-BE49-F238E27FC236}">
                    <a16:creationId xmlns:a16="http://schemas.microsoft.com/office/drawing/2014/main" id="{62C3FD7D-43F7-0D25-6A4D-6ED57D13DB26}"/>
                  </a:ext>
                </a:extLst>
              </p:cNvPr>
              <p:cNvSpPr>
                <a:spLocks noChangeArrowheads="1"/>
              </p:cNvSpPr>
              <p:nvPr/>
            </p:nvSpPr>
            <p:spPr bwMode="auto">
              <a:xfrm>
                <a:off x="4361"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96" name="Rectangle 195">
                <a:extLst>
                  <a:ext uri="{FF2B5EF4-FFF2-40B4-BE49-F238E27FC236}">
                    <a16:creationId xmlns:a16="http://schemas.microsoft.com/office/drawing/2014/main" id="{FC23E824-CF8F-2930-88CC-E217A6BEEA56}"/>
                  </a:ext>
                </a:extLst>
              </p:cNvPr>
              <p:cNvSpPr>
                <a:spLocks noChangeArrowheads="1"/>
              </p:cNvSpPr>
              <p:nvPr/>
            </p:nvSpPr>
            <p:spPr bwMode="auto">
              <a:xfrm>
                <a:off x="4381"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97" name="Rectangle 196">
                <a:extLst>
                  <a:ext uri="{FF2B5EF4-FFF2-40B4-BE49-F238E27FC236}">
                    <a16:creationId xmlns:a16="http://schemas.microsoft.com/office/drawing/2014/main" id="{A7634248-3838-0E0A-1746-0C1E66BAB522}"/>
                  </a:ext>
                </a:extLst>
              </p:cNvPr>
              <p:cNvSpPr>
                <a:spLocks noChangeArrowheads="1"/>
              </p:cNvSpPr>
              <p:nvPr/>
            </p:nvSpPr>
            <p:spPr bwMode="auto">
              <a:xfrm>
                <a:off x="4627"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98" name="Rectangle 197">
                <a:extLst>
                  <a:ext uri="{FF2B5EF4-FFF2-40B4-BE49-F238E27FC236}">
                    <a16:creationId xmlns:a16="http://schemas.microsoft.com/office/drawing/2014/main" id="{06F488E1-C4ED-B321-905A-EE112CC63AA2}"/>
                  </a:ext>
                </a:extLst>
              </p:cNvPr>
              <p:cNvSpPr>
                <a:spLocks noChangeArrowheads="1"/>
              </p:cNvSpPr>
              <p:nvPr/>
            </p:nvSpPr>
            <p:spPr bwMode="auto">
              <a:xfrm>
                <a:off x="4648" y="670"/>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99" name="Rectangle 198">
                <a:extLst>
                  <a:ext uri="{FF2B5EF4-FFF2-40B4-BE49-F238E27FC236}">
                    <a16:creationId xmlns:a16="http://schemas.microsoft.com/office/drawing/2014/main" id="{1643554F-0467-6303-AA92-6ECA5B98A61A}"/>
                  </a:ext>
                </a:extLst>
              </p:cNvPr>
              <p:cNvSpPr>
                <a:spLocks noChangeArrowheads="1"/>
              </p:cNvSpPr>
              <p:nvPr/>
            </p:nvSpPr>
            <p:spPr bwMode="auto">
              <a:xfrm>
                <a:off x="4673"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00" name="Rectangle 199">
                <a:extLst>
                  <a:ext uri="{FF2B5EF4-FFF2-40B4-BE49-F238E27FC236}">
                    <a16:creationId xmlns:a16="http://schemas.microsoft.com/office/drawing/2014/main" id="{98D331AE-0336-D31D-9E1A-71E4D95BE922}"/>
                  </a:ext>
                </a:extLst>
              </p:cNvPr>
              <p:cNvSpPr>
                <a:spLocks noChangeArrowheads="1"/>
              </p:cNvSpPr>
              <p:nvPr/>
            </p:nvSpPr>
            <p:spPr bwMode="auto">
              <a:xfrm>
                <a:off x="4834"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01" name="Rectangle 200">
                <a:extLst>
                  <a:ext uri="{FF2B5EF4-FFF2-40B4-BE49-F238E27FC236}">
                    <a16:creationId xmlns:a16="http://schemas.microsoft.com/office/drawing/2014/main" id="{E65E1D36-2E99-B23E-7211-F82B7DE471A8}"/>
                  </a:ext>
                </a:extLst>
              </p:cNvPr>
              <p:cNvSpPr>
                <a:spLocks noChangeArrowheads="1"/>
              </p:cNvSpPr>
              <p:nvPr/>
            </p:nvSpPr>
            <p:spPr bwMode="auto">
              <a:xfrm>
                <a:off x="4854" y="67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02" name="Rectangle 201">
                <a:extLst>
                  <a:ext uri="{FF2B5EF4-FFF2-40B4-BE49-F238E27FC236}">
                    <a16:creationId xmlns:a16="http://schemas.microsoft.com/office/drawing/2014/main" id="{37D5154D-7455-AC14-91C6-D95835B942A3}"/>
                  </a:ext>
                </a:extLst>
              </p:cNvPr>
              <p:cNvSpPr>
                <a:spLocks noChangeArrowheads="1"/>
              </p:cNvSpPr>
              <p:nvPr/>
            </p:nvSpPr>
            <p:spPr bwMode="auto">
              <a:xfrm>
                <a:off x="4885" y="670"/>
                <a:ext cx="6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03" name="Rectangle 202">
                <a:extLst>
                  <a:ext uri="{FF2B5EF4-FFF2-40B4-BE49-F238E27FC236}">
                    <a16:creationId xmlns:a16="http://schemas.microsoft.com/office/drawing/2014/main" id="{6C2B8F59-62EB-97A3-98A8-01C5BD570716}"/>
                  </a:ext>
                </a:extLst>
              </p:cNvPr>
              <p:cNvSpPr>
                <a:spLocks noChangeArrowheads="1"/>
              </p:cNvSpPr>
              <p:nvPr/>
            </p:nvSpPr>
            <p:spPr bwMode="auto">
              <a:xfrm>
                <a:off x="4909" y="670"/>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04" name="Rectangle 203">
                <a:extLst>
                  <a:ext uri="{FF2B5EF4-FFF2-40B4-BE49-F238E27FC236}">
                    <a16:creationId xmlns:a16="http://schemas.microsoft.com/office/drawing/2014/main" id="{A5551FEC-D029-DA95-CCD7-0A84B19B3431}"/>
                  </a:ext>
                </a:extLst>
              </p:cNvPr>
              <p:cNvSpPr>
                <a:spLocks noChangeArrowheads="1"/>
              </p:cNvSpPr>
              <p:nvPr/>
            </p:nvSpPr>
            <p:spPr bwMode="auto">
              <a:xfrm>
                <a:off x="4935"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05" name="Rectangle 204">
                <a:extLst>
                  <a:ext uri="{FF2B5EF4-FFF2-40B4-BE49-F238E27FC236}">
                    <a16:creationId xmlns:a16="http://schemas.microsoft.com/office/drawing/2014/main" id="{6C6D72B8-5D1A-CFFD-BADD-0B97BDA5F8E7}"/>
                  </a:ext>
                </a:extLst>
              </p:cNvPr>
              <p:cNvSpPr>
                <a:spLocks noChangeArrowheads="1"/>
              </p:cNvSpPr>
              <p:nvPr/>
            </p:nvSpPr>
            <p:spPr bwMode="auto">
              <a:xfrm>
                <a:off x="4955" y="670"/>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9" name="Group 406">
              <a:extLst>
                <a:ext uri="{FF2B5EF4-FFF2-40B4-BE49-F238E27FC236}">
                  <a16:creationId xmlns:a16="http://schemas.microsoft.com/office/drawing/2014/main" id="{7397E531-F64B-EB1E-E7D3-A5C84F319AD7}"/>
                </a:ext>
              </a:extLst>
            </p:cNvPr>
            <p:cNvGrpSpPr>
              <a:grpSpLocks/>
            </p:cNvGrpSpPr>
            <p:nvPr/>
          </p:nvGrpSpPr>
          <p:grpSpPr bwMode="auto">
            <a:xfrm>
              <a:off x="29" y="670"/>
              <a:ext cx="7609" cy="534"/>
              <a:chOff x="29" y="670"/>
              <a:chExt cx="7609" cy="534"/>
            </a:xfrm>
          </p:grpSpPr>
          <p:sp>
            <p:nvSpPr>
              <p:cNvPr id="1706" name="Rectangle 206">
                <a:extLst>
                  <a:ext uri="{FF2B5EF4-FFF2-40B4-BE49-F238E27FC236}">
                    <a16:creationId xmlns:a16="http://schemas.microsoft.com/office/drawing/2014/main" id="{705DD774-9026-4C6E-FEA1-43237589965E}"/>
                  </a:ext>
                </a:extLst>
              </p:cNvPr>
              <p:cNvSpPr>
                <a:spLocks noChangeArrowheads="1"/>
              </p:cNvSpPr>
              <p:nvPr/>
            </p:nvSpPr>
            <p:spPr bwMode="auto">
              <a:xfrm>
                <a:off x="4970" y="670"/>
                <a:ext cx="6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07" name="Rectangle 207">
                <a:extLst>
                  <a:ext uri="{FF2B5EF4-FFF2-40B4-BE49-F238E27FC236}">
                    <a16:creationId xmlns:a16="http://schemas.microsoft.com/office/drawing/2014/main" id="{F0F700F1-40DB-A5C0-42CF-9FE92E9BC4B9}"/>
                  </a:ext>
                </a:extLst>
              </p:cNvPr>
              <p:cNvSpPr>
                <a:spLocks noChangeArrowheads="1"/>
              </p:cNvSpPr>
              <p:nvPr/>
            </p:nvSpPr>
            <p:spPr bwMode="auto">
              <a:xfrm>
                <a:off x="4995" y="670"/>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08" name="Rectangle 208">
                <a:extLst>
                  <a:ext uri="{FF2B5EF4-FFF2-40B4-BE49-F238E27FC236}">
                    <a16:creationId xmlns:a16="http://schemas.microsoft.com/office/drawing/2014/main" id="{6D590A28-9FFB-7A06-14FB-59630490011F}"/>
                  </a:ext>
                </a:extLst>
              </p:cNvPr>
              <p:cNvSpPr>
                <a:spLocks noChangeArrowheads="1"/>
              </p:cNvSpPr>
              <p:nvPr/>
            </p:nvSpPr>
            <p:spPr bwMode="auto">
              <a:xfrm>
                <a:off x="5010"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09" name="Rectangle 209">
                <a:extLst>
                  <a:ext uri="{FF2B5EF4-FFF2-40B4-BE49-F238E27FC236}">
                    <a16:creationId xmlns:a16="http://schemas.microsoft.com/office/drawing/2014/main" id="{36B876F6-AFDD-7337-C7FE-EB5423602BB0}"/>
                  </a:ext>
                </a:extLst>
              </p:cNvPr>
              <p:cNvSpPr>
                <a:spLocks noChangeArrowheads="1"/>
              </p:cNvSpPr>
              <p:nvPr/>
            </p:nvSpPr>
            <p:spPr bwMode="auto">
              <a:xfrm>
                <a:off x="5030" y="67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10" name="Rectangle 210">
                <a:extLst>
                  <a:ext uri="{FF2B5EF4-FFF2-40B4-BE49-F238E27FC236}">
                    <a16:creationId xmlns:a16="http://schemas.microsoft.com/office/drawing/2014/main" id="{7B7980E3-C91C-CC64-AE44-D61DCC119BC8}"/>
                  </a:ext>
                </a:extLst>
              </p:cNvPr>
              <p:cNvSpPr>
                <a:spLocks noChangeArrowheads="1"/>
              </p:cNvSpPr>
              <p:nvPr/>
            </p:nvSpPr>
            <p:spPr bwMode="auto">
              <a:xfrm>
                <a:off x="5061" y="670"/>
                <a:ext cx="6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11" name="Rectangle 211">
                <a:extLst>
                  <a:ext uri="{FF2B5EF4-FFF2-40B4-BE49-F238E27FC236}">
                    <a16:creationId xmlns:a16="http://schemas.microsoft.com/office/drawing/2014/main" id="{51F1D5BB-FA6A-21BE-9AA4-A7E406BE5FCD}"/>
                  </a:ext>
                </a:extLst>
              </p:cNvPr>
              <p:cNvSpPr>
                <a:spLocks noChangeArrowheads="1"/>
              </p:cNvSpPr>
              <p:nvPr/>
            </p:nvSpPr>
            <p:spPr bwMode="auto">
              <a:xfrm>
                <a:off x="5086" y="670"/>
                <a:ext cx="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12" name="Rectangle 212">
                <a:extLst>
                  <a:ext uri="{FF2B5EF4-FFF2-40B4-BE49-F238E27FC236}">
                    <a16:creationId xmlns:a16="http://schemas.microsoft.com/office/drawing/2014/main" id="{C6F181C5-C561-978F-EA55-5F5C93FD2391}"/>
                  </a:ext>
                </a:extLst>
              </p:cNvPr>
              <p:cNvSpPr>
                <a:spLocks noChangeArrowheads="1"/>
              </p:cNvSpPr>
              <p:nvPr/>
            </p:nvSpPr>
            <p:spPr bwMode="auto">
              <a:xfrm>
                <a:off x="5136" y="670"/>
                <a:ext cx="6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13" name="Rectangle 213">
                <a:extLst>
                  <a:ext uri="{FF2B5EF4-FFF2-40B4-BE49-F238E27FC236}">
                    <a16:creationId xmlns:a16="http://schemas.microsoft.com/office/drawing/2014/main" id="{6933927F-2F75-BC51-E5BE-4D1EDA1B20B7}"/>
                  </a:ext>
                </a:extLst>
              </p:cNvPr>
              <p:cNvSpPr>
                <a:spLocks noChangeArrowheads="1"/>
              </p:cNvSpPr>
              <p:nvPr/>
            </p:nvSpPr>
            <p:spPr bwMode="auto">
              <a:xfrm>
                <a:off x="5161" y="670"/>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14" name="Rectangle 214">
                <a:extLst>
                  <a:ext uri="{FF2B5EF4-FFF2-40B4-BE49-F238E27FC236}">
                    <a16:creationId xmlns:a16="http://schemas.microsoft.com/office/drawing/2014/main" id="{B66BF87D-333D-1EF1-4F28-E9E3F47F3BEC}"/>
                  </a:ext>
                </a:extLst>
              </p:cNvPr>
              <p:cNvSpPr>
                <a:spLocks noChangeArrowheads="1"/>
              </p:cNvSpPr>
              <p:nvPr/>
            </p:nvSpPr>
            <p:spPr bwMode="auto">
              <a:xfrm>
                <a:off x="5187"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15" name="Rectangle 215">
                <a:extLst>
                  <a:ext uri="{FF2B5EF4-FFF2-40B4-BE49-F238E27FC236}">
                    <a16:creationId xmlns:a16="http://schemas.microsoft.com/office/drawing/2014/main" id="{22BBD6F3-849D-E3F4-7E77-81782AB11CFE}"/>
                  </a:ext>
                </a:extLst>
              </p:cNvPr>
              <p:cNvSpPr>
                <a:spLocks noChangeArrowheads="1"/>
              </p:cNvSpPr>
              <p:nvPr/>
            </p:nvSpPr>
            <p:spPr bwMode="auto">
              <a:xfrm>
                <a:off x="5363"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16" name="Rectangle 216">
                <a:extLst>
                  <a:ext uri="{FF2B5EF4-FFF2-40B4-BE49-F238E27FC236}">
                    <a16:creationId xmlns:a16="http://schemas.microsoft.com/office/drawing/2014/main" id="{143D6122-9ECB-DF03-34ED-E473C15020A8}"/>
                  </a:ext>
                </a:extLst>
              </p:cNvPr>
              <p:cNvSpPr>
                <a:spLocks noChangeArrowheads="1"/>
              </p:cNvSpPr>
              <p:nvPr/>
            </p:nvSpPr>
            <p:spPr bwMode="auto">
              <a:xfrm>
                <a:off x="5383" y="670"/>
                <a:ext cx="7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17" name="Rectangle 217">
                <a:extLst>
                  <a:ext uri="{FF2B5EF4-FFF2-40B4-BE49-F238E27FC236}">
                    <a16:creationId xmlns:a16="http://schemas.microsoft.com/office/drawing/2014/main" id="{695BECBA-7DF4-D33D-19E9-B6942F33A378}"/>
                  </a:ext>
                </a:extLst>
              </p:cNvPr>
              <p:cNvSpPr>
                <a:spLocks noChangeArrowheads="1"/>
              </p:cNvSpPr>
              <p:nvPr/>
            </p:nvSpPr>
            <p:spPr bwMode="auto">
              <a:xfrm>
                <a:off x="5414" y="670"/>
                <a:ext cx="7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18" name="Rectangle 218">
                <a:extLst>
                  <a:ext uri="{FF2B5EF4-FFF2-40B4-BE49-F238E27FC236}">
                    <a16:creationId xmlns:a16="http://schemas.microsoft.com/office/drawing/2014/main" id="{FF6F5371-BF5E-223F-14B8-0CD3911C2144}"/>
                  </a:ext>
                </a:extLst>
              </p:cNvPr>
              <p:cNvSpPr>
                <a:spLocks noChangeArrowheads="1"/>
              </p:cNvSpPr>
              <p:nvPr/>
            </p:nvSpPr>
            <p:spPr bwMode="auto">
              <a:xfrm>
                <a:off x="5444" y="670"/>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19" name="Rectangle 219">
                <a:extLst>
                  <a:ext uri="{FF2B5EF4-FFF2-40B4-BE49-F238E27FC236}">
                    <a16:creationId xmlns:a16="http://schemas.microsoft.com/office/drawing/2014/main" id="{7A64744C-1105-CA3A-698A-A46465D93484}"/>
                  </a:ext>
                </a:extLst>
              </p:cNvPr>
              <p:cNvSpPr>
                <a:spLocks noChangeArrowheads="1"/>
              </p:cNvSpPr>
              <p:nvPr/>
            </p:nvSpPr>
            <p:spPr bwMode="auto">
              <a:xfrm>
                <a:off x="5458" y="670"/>
                <a:ext cx="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0" name="Rectangle 220">
                <a:extLst>
                  <a:ext uri="{FF2B5EF4-FFF2-40B4-BE49-F238E27FC236}">
                    <a16:creationId xmlns:a16="http://schemas.microsoft.com/office/drawing/2014/main" id="{7D72A052-2E57-D2CE-9A1A-B627CC827563}"/>
                  </a:ext>
                </a:extLst>
              </p:cNvPr>
              <p:cNvSpPr>
                <a:spLocks noChangeArrowheads="1"/>
              </p:cNvSpPr>
              <p:nvPr/>
            </p:nvSpPr>
            <p:spPr bwMode="auto">
              <a:xfrm>
                <a:off x="5479" y="670"/>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1" name="Rectangle 221">
                <a:extLst>
                  <a:ext uri="{FF2B5EF4-FFF2-40B4-BE49-F238E27FC236}">
                    <a16:creationId xmlns:a16="http://schemas.microsoft.com/office/drawing/2014/main" id="{9AE74C5F-B54C-4152-F707-439CD683BF20}"/>
                  </a:ext>
                </a:extLst>
              </p:cNvPr>
              <p:cNvSpPr>
                <a:spLocks noChangeArrowheads="1"/>
              </p:cNvSpPr>
              <p:nvPr/>
            </p:nvSpPr>
            <p:spPr bwMode="auto">
              <a:xfrm>
                <a:off x="5504"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2" name="Rectangle 222">
                <a:extLst>
                  <a:ext uri="{FF2B5EF4-FFF2-40B4-BE49-F238E27FC236}">
                    <a16:creationId xmlns:a16="http://schemas.microsoft.com/office/drawing/2014/main" id="{F27C7CFB-5166-4E42-41B8-FE6A72E1B06A}"/>
                  </a:ext>
                </a:extLst>
              </p:cNvPr>
              <p:cNvSpPr>
                <a:spLocks noChangeArrowheads="1"/>
              </p:cNvSpPr>
              <p:nvPr/>
            </p:nvSpPr>
            <p:spPr bwMode="auto">
              <a:xfrm>
                <a:off x="5760"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3" name="Rectangle 223">
                <a:extLst>
                  <a:ext uri="{FF2B5EF4-FFF2-40B4-BE49-F238E27FC236}">
                    <a16:creationId xmlns:a16="http://schemas.microsoft.com/office/drawing/2014/main" id="{CFCA9FCB-366F-C3AC-8169-6504FD9F9D87}"/>
                  </a:ext>
                </a:extLst>
              </p:cNvPr>
              <p:cNvSpPr>
                <a:spLocks noChangeArrowheads="1"/>
              </p:cNvSpPr>
              <p:nvPr/>
            </p:nvSpPr>
            <p:spPr bwMode="auto">
              <a:xfrm>
                <a:off x="5781" y="670"/>
                <a:ext cx="7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4" name="Rectangle 224">
                <a:extLst>
                  <a:ext uri="{FF2B5EF4-FFF2-40B4-BE49-F238E27FC236}">
                    <a16:creationId xmlns:a16="http://schemas.microsoft.com/office/drawing/2014/main" id="{5C74BC6A-18D0-B190-0FA0-763B565824C1}"/>
                  </a:ext>
                </a:extLst>
              </p:cNvPr>
              <p:cNvSpPr>
                <a:spLocks noChangeArrowheads="1"/>
              </p:cNvSpPr>
              <p:nvPr/>
            </p:nvSpPr>
            <p:spPr bwMode="auto">
              <a:xfrm>
                <a:off x="5811" y="670"/>
                <a:ext cx="7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5" name="Rectangle 225">
                <a:extLst>
                  <a:ext uri="{FF2B5EF4-FFF2-40B4-BE49-F238E27FC236}">
                    <a16:creationId xmlns:a16="http://schemas.microsoft.com/office/drawing/2014/main" id="{6E775C7A-4E22-3762-ADE4-E40816D5F9F7}"/>
                  </a:ext>
                </a:extLst>
              </p:cNvPr>
              <p:cNvSpPr>
                <a:spLocks noChangeArrowheads="1"/>
              </p:cNvSpPr>
              <p:nvPr/>
            </p:nvSpPr>
            <p:spPr bwMode="auto">
              <a:xfrm>
                <a:off x="5841" y="670"/>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6" name="Rectangle 226">
                <a:extLst>
                  <a:ext uri="{FF2B5EF4-FFF2-40B4-BE49-F238E27FC236}">
                    <a16:creationId xmlns:a16="http://schemas.microsoft.com/office/drawing/2014/main" id="{7E2D4A14-07E0-2E5F-FD8C-92551FB74EF4}"/>
                  </a:ext>
                </a:extLst>
              </p:cNvPr>
              <p:cNvSpPr>
                <a:spLocks noChangeArrowheads="1"/>
              </p:cNvSpPr>
              <p:nvPr/>
            </p:nvSpPr>
            <p:spPr bwMode="auto">
              <a:xfrm>
                <a:off x="5857" y="670"/>
                <a:ext cx="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7" name="Rectangle 227">
                <a:extLst>
                  <a:ext uri="{FF2B5EF4-FFF2-40B4-BE49-F238E27FC236}">
                    <a16:creationId xmlns:a16="http://schemas.microsoft.com/office/drawing/2014/main" id="{0392C387-8553-8DB8-9CE3-8C2D1F46461F}"/>
                  </a:ext>
                </a:extLst>
              </p:cNvPr>
              <p:cNvSpPr>
                <a:spLocks noChangeArrowheads="1"/>
              </p:cNvSpPr>
              <p:nvPr/>
            </p:nvSpPr>
            <p:spPr bwMode="auto">
              <a:xfrm>
                <a:off x="5877" y="670"/>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8" name="Rectangle 228">
                <a:extLst>
                  <a:ext uri="{FF2B5EF4-FFF2-40B4-BE49-F238E27FC236}">
                    <a16:creationId xmlns:a16="http://schemas.microsoft.com/office/drawing/2014/main" id="{738C89A8-BFF5-24FE-FB5E-66F73EF92530}"/>
                  </a:ext>
                </a:extLst>
              </p:cNvPr>
              <p:cNvSpPr>
                <a:spLocks noChangeArrowheads="1"/>
              </p:cNvSpPr>
              <p:nvPr/>
            </p:nvSpPr>
            <p:spPr bwMode="auto">
              <a:xfrm>
                <a:off x="5901" y="670"/>
                <a:ext cx="6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9" name="Rectangle 229">
                <a:extLst>
                  <a:ext uri="{FF2B5EF4-FFF2-40B4-BE49-F238E27FC236}">
                    <a16:creationId xmlns:a16="http://schemas.microsoft.com/office/drawing/2014/main" id="{D55D1801-7BC3-7EF0-32CB-BE5669EE4087}"/>
                  </a:ext>
                </a:extLst>
              </p:cNvPr>
              <p:cNvSpPr>
                <a:spLocks noChangeArrowheads="1"/>
              </p:cNvSpPr>
              <p:nvPr/>
            </p:nvSpPr>
            <p:spPr bwMode="auto">
              <a:xfrm>
                <a:off x="5927" y="670"/>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30" name="Rectangle 230">
                <a:extLst>
                  <a:ext uri="{FF2B5EF4-FFF2-40B4-BE49-F238E27FC236}">
                    <a16:creationId xmlns:a16="http://schemas.microsoft.com/office/drawing/2014/main" id="{5DCB2CD4-223B-AD93-BD45-CD1F0F03311D}"/>
                  </a:ext>
                </a:extLst>
              </p:cNvPr>
              <p:cNvSpPr>
                <a:spLocks noChangeArrowheads="1"/>
              </p:cNvSpPr>
              <p:nvPr/>
            </p:nvSpPr>
            <p:spPr bwMode="auto">
              <a:xfrm>
                <a:off x="5952"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31" name="Rectangle 231">
                <a:extLst>
                  <a:ext uri="{FF2B5EF4-FFF2-40B4-BE49-F238E27FC236}">
                    <a16:creationId xmlns:a16="http://schemas.microsoft.com/office/drawing/2014/main" id="{B840A5E2-8CA7-B761-F390-9177056C186E}"/>
                  </a:ext>
                </a:extLst>
              </p:cNvPr>
              <p:cNvSpPr>
                <a:spLocks noChangeArrowheads="1"/>
              </p:cNvSpPr>
              <p:nvPr/>
            </p:nvSpPr>
            <p:spPr bwMode="auto">
              <a:xfrm>
                <a:off x="6179"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32" name="Rectangle 232">
                <a:extLst>
                  <a:ext uri="{FF2B5EF4-FFF2-40B4-BE49-F238E27FC236}">
                    <a16:creationId xmlns:a16="http://schemas.microsoft.com/office/drawing/2014/main" id="{2B0F766D-8ED3-B7AF-5B10-B6F82D040AC7}"/>
                  </a:ext>
                </a:extLst>
              </p:cNvPr>
              <p:cNvSpPr>
                <a:spLocks noChangeArrowheads="1"/>
              </p:cNvSpPr>
              <p:nvPr/>
            </p:nvSpPr>
            <p:spPr bwMode="auto">
              <a:xfrm>
                <a:off x="6199" y="67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33" name="Rectangle 233">
                <a:extLst>
                  <a:ext uri="{FF2B5EF4-FFF2-40B4-BE49-F238E27FC236}">
                    <a16:creationId xmlns:a16="http://schemas.microsoft.com/office/drawing/2014/main" id="{740BFDB1-80E4-FFB6-110D-70A8237C3928}"/>
                  </a:ext>
                </a:extLst>
              </p:cNvPr>
              <p:cNvSpPr>
                <a:spLocks noChangeArrowheads="1"/>
              </p:cNvSpPr>
              <p:nvPr/>
            </p:nvSpPr>
            <p:spPr bwMode="auto">
              <a:xfrm>
                <a:off x="6229" y="670"/>
                <a:ext cx="9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34" name="Rectangle 234">
                <a:extLst>
                  <a:ext uri="{FF2B5EF4-FFF2-40B4-BE49-F238E27FC236}">
                    <a16:creationId xmlns:a16="http://schemas.microsoft.com/office/drawing/2014/main" id="{EF83DD05-5AFA-57CB-B8FB-A5FB84D53757}"/>
                  </a:ext>
                </a:extLst>
              </p:cNvPr>
              <p:cNvSpPr>
                <a:spLocks noChangeArrowheads="1"/>
              </p:cNvSpPr>
              <p:nvPr/>
            </p:nvSpPr>
            <p:spPr bwMode="auto">
              <a:xfrm>
                <a:off x="6285" y="670"/>
                <a:ext cx="6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35" name="Rectangle 235">
                <a:extLst>
                  <a:ext uri="{FF2B5EF4-FFF2-40B4-BE49-F238E27FC236}">
                    <a16:creationId xmlns:a16="http://schemas.microsoft.com/office/drawing/2014/main" id="{AE020952-8F00-109F-E959-29BB3DCB417A}"/>
                  </a:ext>
                </a:extLst>
              </p:cNvPr>
              <p:cNvSpPr>
                <a:spLocks noChangeArrowheads="1"/>
              </p:cNvSpPr>
              <p:nvPr/>
            </p:nvSpPr>
            <p:spPr bwMode="auto">
              <a:xfrm>
                <a:off x="6309" y="670"/>
                <a:ext cx="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36" name="Rectangle 236">
                <a:extLst>
                  <a:ext uri="{FF2B5EF4-FFF2-40B4-BE49-F238E27FC236}">
                    <a16:creationId xmlns:a16="http://schemas.microsoft.com/office/drawing/2014/main" id="{9E900BDC-59CB-9D09-0A9B-80E6E6484474}"/>
                  </a:ext>
                </a:extLst>
              </p:cNvPr>
              <p:cNvSpPr>
                <a:spLocks noChangeArrowheads="1"/>
              </p:cNvSpPr>
              <p:nvPr/>
            </p:nvSpPr>
            <p:spPr bwMode="auto">
              <a:xfrm>
                <a:off x="6360" y="670"/>
                <a:ext cx="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Bold" panose="020F07020304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37" name="Rectangle 237">
                <a:extLst>
                  <a:ext uri="{FF2B5EF4-FFF2-40B4-BE49-F238E27FC236}">
                    <a16:creationId xmlns:a16="http://schemas.microsoft.com/office/drawing/2014/main" id="{C64E11C6-961F-1D4A-42A4-033D5E77437F}"/>
                  </a:ext>
                </a:extLst>
              </p:cNvPr>
              <p:cNvSpPr>
                <a:spLocks noChangeArrowheads="1"/>
              </p:cNvSpPr>
              <p:nvPr/>
            </p:nvSpPr>
            <p:spPr bwMode="auto">
              <a:xfrm>
                <a:off x="29" y="101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38" name="Rectangle 238">
                <a:extLst>
                  <a:ext uri="{FF2B5EF4-FFF2-40B4-BE49-F238E27FC236}">
                    <a16:creationId xmlns:a16="http://schemas.microsoft.com/office/drawing/2014/main" id="{1E5EE74E-A77D-A561-8D76-352A16467D6C}"/>
                  </a:ext>
                </a:extLst>
              </p:cNvPr>
              <p:cNvSpPr>
                <a:spLocks noChangeArrowheads="1"/>
              </p:cNvSpPr>
              <p:nvPr/>
            </p:nvSpPr>
            <p:spPr bwMode="auto">
              <a:xfrm>
                <a:off x="60" y="101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39" name="Rectangle 239">
                <a:extLst>
                  <a:ext uri="{FF2B5EF4-FFF2-40B4-BE49-F238E27FC236}">
                    <a16:creationId xmlns:a16="http://schemas.microsoft.com/office/drawing/2014/main" id="{FF32C631-DFBF-8999-C2A7-F54A7B4D3714}"/>
                  </a:ext>
                </a:extLst>
              </p:cNvPr>
              <p:cNvSpPr>
                <a:spLocks noChangeArrowheads="1"/>
              </p:cNvSpPr>
              <p:nvPr/>
            </p:nvSpPr>
            <p:spPr bwMode="auto">
              <a:xfrm>
                <a:off x="90" y="1010"/>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40" name="Rectangle 240">
                <a:extLst>
                  <a:ext uri="{FF2B5EF4-FFF2-40B4-BE49-F238E27FC236}">
                    <a16:creationId xmlns:a16="http://schemas.microsoft.com/office/drawing/2014/main" id="{172EC93B-7207-CC44-D56B-8CD5DF7992C8}"/>
                  </a:ext>
                </a:extLst>
              </p:cNvPr>
              <p:cNvSpPr>
                <a:spLocks noChangeArrowheads="1"/>
              </p:cNvSpPr>
              <p:nvPr/>
            </p:nvSpPr>
            <p:spPr bwMode="auto">
              <a:xfrm>
                <a:off x="110" y="1010"/>
                <a:ext cx="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41" name="Rectangle 241">
                <a:extLst>
                  <a:ext uri="{FF2B5EF4-FFF2-40B4-BE49-F238E27FC236}">
                    <a16:creationId xmlns:a16="http://schemas.microsoft.com/office/drawing/2014/main" id="{DCC01E9B-F5EA-57FC-7EA7-DAC72F1822DD}"/>
                  </a:ext>
                </a:extLst>
              </p:cNvPr>
              <p:cNvSpPr>
                <a:spLocks noChangeArrowheads="1"/>
              </p:cNvSpPr>
              <p:nvPr/>
            </p:nvSpPr>
            <p:spPr bwMode="auto">
              <a:xfrm>
                <a:off x="140" y="101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42" name="Rectangle 242">
                <a:extLst>
                  <a:ext uri="{FF2B5EF4-FFF2-40B4-BE49-F238E27FC236}">
                    <a16:creationId xmlns:a16="http://schemas.microsoft.com/office/drawing/2014/main" id="{CD9404DC-9D34-0CE1-F26F-9078F52D6FE4}"/>
                  </a:ext>
                </a:extLst>
              </p:cNvPr>
              <p:cNvSpPr>
                <a:spLocks noChangeArrowheads="1"/>
              </p:cNvSpPr>
              <p:nvPr/>
            </p:nvSpPr>
            <p:spPr bwMode="auto">
              <a:xfrm>
                <a:off x="170" y="1010"/>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43" name="Rectangle 243">
                <a:extLst>
                  <a:ext uri="{FF2B5EF4-FFF2-40B4-BE49-F238E27FC236}">
                    <a16:creationId xmlns:a16="http://schemas.microsoft.com/office/drawing/2014/main" id="{5594AE93-66A7-E418-1C4C-5D3AB3CF0A70}"/>
                  </a:ext>
                </a:extLst>
              </p:cNvPr>
              <p:cNvSpPr>
                <a:spLocks noChangeArrowheads="1"/>
              </p:cNvSpPr>
              <p:nvPr/>
            </p:nvSpPr>
            <p:spPr bwMode="auto">
              <a:xfrm>
                <a:off x="191" y="101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44" name="Rectangle 244">
                <a:extLst>
                  <a:ext uri="{FF2B5EF4-FFF2-40B4-BE49-F238E27FC236}">
                    <a16:creationId xmlns:a16="http://schemas.microsoft.com/office/drawing/2014/main" id="{FAEC636E-B351-5145-BDAF-E4213A612855}"/>
                  </a:ext>
                </a:extLst>
              </p:cNvPr>
              <p:cNvSpPr>
                <a:spLocks noChangeArrowheads="1"/>
              </p:cNvSpPr>
              <p:nvPr/>
            </p:nvSpPr>
            <p:spPr bwMode="auto">
              <a:xfrm>
                <a:off x="206" y="101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45" name="Rectangle 245">
                <a:extLst>
                  <a:ext uri="{FF2B5EF4-FFF2-40B4-BE49-F238E27FC236}">
                    <a16:creationId xmlns:a16="http://schemas.microsoft.com/office/drawing/2014/main" id="{7125853D-36C1-1752-E9CE-23D118C53114}"/>
                  </a:ext>
                </a:extLst>
              </p:cNvPr>
              <p:cNvSpPr>
                <a:spLocks noChangeArrowheads="1"/>
              </p:cNvSpPr>
              <p:nvPr/>
            </p:nvSpPr>
            <p:spPr bwMode="auto">
              <a:xfrm>
                <a:off x="236"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46" name="Rectangle 246">
                <a:extLst>
                  <a:ext uri="{FF2B5EF4-FFF2-40B4-BE49-F238E27FC236}">
                    <a16:creationId xmlns:a16="http://schemas.microsoft.com/office/drawing/2014/main" id="{647E3A8C-E38A-B250-8276-EA56C7683B5C}"/>
                  </a:ext>
                </a:extLst>
              </p:cNvPr>
              <p:cNvSpPr>
                <a:spLocks noChangeArrowheads="1"/>
              </p:cNvSpPr>
              <p:nvPr/>
            </p:nvSpPr>
            <p:spPr bwMode="auto">
              <a:xfrm>
                <a:off x="266"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47" name="Rectangle 247">
                <a:extLst>
                  <a:ext uri="{FF2B5EF4-FFF2-40B4-BE49-F238E27FC236}">
                    <a16:creationId xmlns:a16="http://schemas.microsoft.com/office/drawing/2014/main" id="{11570F61-1102-E36D-8F5E-FD6D95088A32}"/>
                  </a:ext>
                </a:extLst>
              </p:cNvPr>
              <p:cNvSpPr>
                <a:spLocks noChangeArrowheads="1"/>
              </p:cNvSpPr>
              <p:nvPr/>
            </p:nvSpPr>
            <p:spPr bwMode="auto">
              <a:xfrm>
                <a:off x="297" y="101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48" name="Rectangle 248">
                <a:extLst>
                  <a:ext uri="{FF2B5EF4-FFF2-40B4-BE49-F238E27FC236}">
                    <a16:creationId xmlns:a16="http://schemas.microsoft.com/office/drawing/2014/main" id="{8A8E5E8F-1950-9748-1A0E-8C3FA65B918C}"/>
                  </a:ext>
                </a:extLst>
              </p:cNvPr>
              <p:cNvSpPr>
                <a:spLocks noChangeArrowheads="1"/>
              </p:cNvSpPr>
              <p:nvPr/>
            </p:nvSpPr>
            <p:spPr bwMode="auto">
              <a:xfrm>
                <a:off x="312"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49" name="Rectangle 249">
                <a:extLst>
                  <a:ext uri="{FF2B5EF4-FFF2-40B4-BE49-F238E27FC236}">
                    <a16:creationId xmlns:a16="http://schemas.microsoft.com/office/drawing/2014/main" id="{775927A4-D83B-0A6B-9E4D-D250E3C09BB3}"/>
                  </a:ext>
                </a:extLst>
              </p:cNvPr>
              <p:cNvSpPr>
                <a:spLocks noChangeArrowheads="1"/>
              </p:cNvSpPr>
              <p:nvPr/>
            </p:nvSpPr>
            <p:spPr bwMode="auto">
              <a:xfrm>
                <a:off x="342" y="101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50" name="Rectangle 250">
                <a:extLst>
                  <a:ext uri="{FF2B5EF4-FFF2-40B4-BE49-F238E27FC236}">
                    <a16:creationId xmlns:a16="http://schemas.microsoft.com/office/drawing/2014/main" id="{4CFCC95E-5DC2-8CA5-05BA-0915320D028C}"/>
                  </a:ext>
                </a:extLst>
              </p:cNvPr>
              <p:cNvSpPr>
                <a:spLocks noChangeArrowheads="1"/>
              </p:cNvSpPr>
              <p:nvPr/>
            </p:nvSpPr>
            <p:spPr bwMode="auto">
              <a:xfrm>
                <a:off x="372"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Calibri" panose="020F0502020204030204" pitchFamily="34" charset="0"/>
                  </a:rPr>
                  <a:t>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51" name="Rectangle 251">
                <a:extLst>
                  <a:ext uri="{FF2B5EF4-FFF2-40B4-BE49-F238E27FC236}">
                    <a16:creationId xmlns:a16="http://schemas.microsoft.com/office/drawing/2014/main" id="{EABBF868-3904-6BBC-644B-B592BA5817B2}"/>
                  </a:ext>
                </a:extLst>
              </p:cNvPr>
              <p:cNvSpPr>
                <a:spLocks noChangeArrowheads="1"/>
              </p:cNvSpPr>
              <p:nvPr/>
            </p:nvSpPr>
            <p:spPr bwMode="auto">
              <a:xfrm>
                <a:off x="402" y="1010"/>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52" name="Rectangle 252">
                <a:extLst>
                  <a:ext uri="{FF2B5EF4-FFF2-40B4-BE49-F238E27FC236}">
                    <a16:creationId xmlns:a16="http://schemas.microsoft.com/office/drawing/2014/main" id="{FB741153-7337-4677-7A64-205360AC2D09}"/>
                  </a:ext>
                </a:extLst>
              </p:cNvPr>
              <p:cNvSpPr>
                <a:spLocks noChangeArrowheads="1"/>
              </p:cNvSpPr>
              <p:nvPr/>
            </p:nvSpPr>
            <p:spPr bwMode="auto">
              <a:xfrm>
                <a:off x="423"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53" name="Rectangle 253">
                <a:extLst>
                  <a:ext uri="{FF2B5EF4-FFF2-40B4-BE49-F238E27FC236}">
                    <a16:creationId xmlns:a16="http://schemas.microsoft.com/office/drawing/2014/main" id="{2762ACA9-062C-06E5-BBAF-E92298E1E870}"/>
                  </a:ext>
                </a:extLst>
              </p:cNvPr>
              <p:cNvSpPr>
                <a:spLocks noChangeArrowheads="1"/>
              </p:cNvSpPr>
              <p:nvPr/>
            </p:nvSpPr>
            <p:spPr bwMode="auto">
              <a:xfrm>
                <a:off x="453" y="1010"/>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54" name="Rectangle 254">
                <a:extLst>
                  <a:ext uri="{FF2B5EF4-FFF2-40B4-BE49-F238E27FC236}">
                    <a16:creationId xmlns:a16="http://schemas.microsoft.com/office/drawing/2014/main" id="{7BB6D133-0CD4-B831-D2E1-319E645D22FC}"/>
                  </a:ext>
                </a:extLst>
              </p:cNvPr>
              <p:cNvSpPr>
                <a:spLocks noChangeArrowheads="1"/>
              </p:cNvSpPr>
              <p:nvPr/>
            </p:nvSpPr>
            <p:spPr bwMode="auto">
              <a:xfrm>
                <a:off x="473" y="101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55" name="Rectangle 255">
                <a:extLst>
                  <a:ext uri="{FF2B5EF4-FFF2-40B4-BE49-F238E27FC236}">
                    <a16:creationId xmlns:a16="http://schemas.microsoft.com/office/drawing/2014/main" id="{49CCDA41-C5B9-BF69-D850-EF127AB8F756}"/>
                  </a:ext>
                </a:extLst>
              </p:cNvPr>
              <p:cNvSpPr>
                <a:spLocks noChangeArrowheads="1"/>
              </p:cNvSpPr>
              <p:nvPr/>
            </p:nvSpPr>
            <p:spPr bwMode="auto">
              <a:xfrm>
                <a:off x="544" y="101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56" name="Rectangle 256">
                <a:extLst>
                  <a:ext uri="{FF2B5EF4-FFF2-40B4-BE49-F238E27FC236}">
                    <a16:creationId xmlns:a16="http://schemas.microsoft.com/office/drawing/2014/main" id="{6E679528-DA40-4E37-AA8A-8F9826E7DDF9}"/>
                  </a:ext>
                </a:extLst>
              </p:cNvPr>
              <p:cNvSpPr>
                <a:spLocks noChangeArrowheads="1"/>
              </p:cNvSpPr>
              <p:nvPr/>
            </p:nvSpPr>
            <p:spPr bwMode="auto">
              <a:xfrm>
                <a:off x="574" y="101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57" name="Rectangle 257">
                <a:extLst>
                  <a:ext uri="{FF2B5EF4-FFF2-40B4-BE49-F238E27FC236}">
                    <a16:creationId xmlns:a16="http://schemas.microsoft.com/office/drawing/2014/main" id="{426706B5-758A-F9D2-885A-C5E26A7C120D}"/>
                  </a:ext>
                </a:extLst>
              </p:cNvPr>
              <p:cNvSpPr>
                <a:spLocks noChangeArrowheads="1"/>
              </p:cNvSpPr>
              <p:nvPr/>
            </p:nvSpPr>
            <p:spPr bwMode="auto">
              <a:xfrm>
                <a:off x="604" y="1010"/>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58" name="Rectangle 258">
                <a:extLst>
                  <a:ext uri="{FF2B5EF4-FFF2-40B4-BE49-F238E27FC236}">
                    <a16:creationId xmlns:a16="http://schemas.microsoft.com/office/drawing/2014/main" id="{4F2702E4-931C-B0A6-58AB-0D2B32BEC13B}"/>
                  </a:ext>
                </a:extLst>
              </p:cNvPr>
              <p:cNvSpPr>
                <a:spLocks noChangeArrowheads="1"/>
              </p:cNvSpPr>
              <p:nvPr/>
            </p:nvSpPr>
            <p:spPr bwMode="auto">
              <a:xfrm>
                <a:off x="624" y="1010"/>
                <a:ext cx="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59" name="Rectangle 259">
                <a:extLst>
                  <a:ext uri="{FF2B5EF4-FFF2-40B4-BE49-F238E27FC236}">
                    <a16:creationId xmlns:a16="http://schemas.microsoft.com/office/drawing/2014/main" id="{DC807DEF-B512-F2D4-39BE-54F58EFA3396}"/>
                  </a:ext>
                </a:extLst>
              </p:cNvPr>
              <p:cNvSpPr>
                <a:spLocks noChangeArrowheads="1"/>
              </p:cNvSpPr>
              <p:nvPr/>
            </p:nvSpPr>
            <p:spPr bwMode="auto">
              <a:xfrm>
                <a:off x="655" y="101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60" name="Rectangle 260">
                <a:extLst>
                  <a:ext uri="{FF2B5EF4-FFF2-40B4-BE49-F238E27FC236}">
                    <a16:creationId xmlns:a16="http://schemas.microsoft.com/office/drawing/2014/main" id="{A30E7A01-6A0F-5CD9-1500-30FF74303A03}"/>
                  </a:ext>
                </a:extLst>
              </p:cNvPr>
              <p:cNvSpPr>
                <a:spLocks noChangeArrowheads="1"/>
              </p:cNvSpPr>
              <p:nvPr/>
            </p:nvSpPr>
            <p:spPr bwMode="auto">
              <a:xfrm>
                <a:off x="685" y="1010"/>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61" name="Rectangle 261">
                <a:extLst>
                  <a:ext uri="{FF2B5EF4-FFF2-40B4-BE49-F238E27FC236}">
                    <a16:creationId xmlns:a16="http://schemas.microsoft.com/office/drawing/2014/main" id="{61FBAC66-93C6-569A-6699-E344A7409551}"/>
                  </a:ext>
                </a:extLst>
              </p:cNvPr>
              <p:cNvSpPr>
                <a:spLocks noChangeArrowheads="1"/>
              </p:cNvSpPr>
              <p:nvPr/>
            </p:nvSpPr>
            <p:spPr bwMode="auto">
              <a:xfrm>
                <a:off x="1249"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62" name="Rectangle 262">
                <a:extLst>
                  <a:ext uri="{FF2B5EF4-FFF2-40B4-BE49-F238E27FC236}">
                    <a16:creationId xmlns:a16="http://schemas.microsoft.com/office/drawing/2014/main" id="{D6A5DF5E-95D0-3620-53C0-96D4753FB89F}"/>
                  </a:ext>
                </a:extLst>
              </p:cNvPr>
              <p:cNvSpPr>
                <a:spLocks noChangeArrowheads="1"/>
              </p:cNvSpPr>
              <p:nvPr/>
            </p:nvSpPr>
            <p:spPr bwMode="auto">
              <a:xfrm>
                <a:off x="1279" y="101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63" name="Rectangle 263">
                <a:extLst>
                  <a:ext uri="{FF2B5EF4-FFF2-40B4-BE49-F238E27FC236}">
                    <a16:creationId xmlns:a16="http://schemas.microsoft.com/office/drawing/2014/main" id="{3383456C-4058-61ED-709D-27A006D33F14}"/>
                  </a:ext>
                </a:extLst>
              </p:cNvPr>
              <p:cNvSpPr>
                <a:spLocks noChangeArrowheads="1"/>
              </p:cNvSpPr>
              <p:nvPr/>
            </p:nvSpPr>
            <p:spPr bwMode="auto">
              <a:xfrm>
                <a:off x="1309" y="1010"/>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64" name="Rectangle 264">
                <a:extLst>
                  <a:ext uri="{FF2B5EF4-FFF2-40B4-BE49-F238E27FC236}">
                    <a16:creationId xmlns:a16="http://schemas.microsoft.com/office/drawing/2014/main" id="{D1DB9301-BBCF-CBD4-B8F5-1DBF5B016CCE}"/>
                  </a:ext>
                </a:extLst>
              </p:cNvPr>
              <p:cNvSpPr>
                <a:spLocks noChangeArrowheads="1"/>
              </p:cNvSpPr>
              <p:nvPr/>
            </p:nvSpPr>
            <p:spPr bwMode="auto">
              <a:xfrm>
                <a:off x="1334" y="101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65" name="Rectangle 265">
                <a:extLst>
                  <a:ext uri="{FF2B5EF4-FFF2-40B4-BE49-F238E27FC236}">
                    <a16:creationId xmlns:a16="http://schemas.microsoft.com/office/drawing/2014/main" id="{3BEBC776-4ACD-3BC6-7438-80B32C5CDA99}"/>
                  </a:ext>
                </a:extLst>
              </p:cNvPr>
              <p:cNvSpPr>
                <a:spLocks noChangeArrowheads="1"/>
              </p:cNvSpPr>
              <p:nvPr/>
            </p:nvSpPr>
            <p:spPr bwMode="auto">
              <a:xfrm>
                <a:off x="1364" y="101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66" name="Rectangle 266">
                <a:extLst>
                  <a:ext uri="{FF2B5EF4-FFF2-40B4-BE49-F238E27FC236}">
                    <a16:creationId xmlns:a16="http://schemas.microsoft.com/office/drawing/2014/main" id="{7842C028-9678-453F-AF75-C37734CEF07A}"/>
                  </a:ext>
                </a:extLst>
              </p:cNvPr>
              <p:cNvSpPr>
                <a:spLocks noChangeArrowheads="1"/>
              </p:cNvSpPr>
              <p:nvPr/>
            </p:nvSpPr>
            <p:spPr bwMode="auto">
              <a:xfrm>
                <a:off x="1379" y="101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err="1">
                    <a:ln>
                      <a:noFill/>
                    </a:ln>
                    <a:solidFill>
                      <a:srgbClr val="000000"/>
                    </a:solidFill>
                    <a:effectLst/>
                    <a:latin typeface="Calibri" panose="020F0502020204030204" pitchFamily="34" charset="0"/>
                  </a:rPr>
                  <a:t>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67" name="Rectangle 267">
                <a:extLst>
                  <a:ext uri="{FF2B5EF4-FFF2-40B4-BE49-F238E27FC236}">
                    <a16:creationId xmlns:a16="http://schemas.microsoft.com/office/drawing/2014/main" id="{1F3DD568-0988-2580-3E13-1A144B3DBC78}"/>
                  </a:ext>
                </a:extLst>
              </p:cNvPr>
              <p:cNvSpPr>
                <a:spLocks noChangeArrowheads="1"/>
              </p:cNvSpPr>
              <p:nvPr/>
            </p:nvSpPr>
            <p:spPr bwMode="auto">
              <a:xfrm>
                <a:off x="1395"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68" name="Rectangle 268">
                <a:extLst>
                  <a:ext uri="{FF2B5EF4-FFF2-40B4-BE49-F238E27FC236}">
                    <a16:creationId xmlns:a16="http://schemas.microsoft.com/office/drawing/2014/main" id="{44BB025E-473D-A774-EED1-62DE87993A97}"/>
                  </a:ext>
                </a:extLst>
              </p:cNvPr>
              <p:cNvSpPr>
                <a:spLocks noChangeArrowheads="1"/>
              </p:cNvSpPr>
              <p:nvPr/>
            </p:nvSpPr>
            <p:spPr bwMode="auto">
              <a:xfrm>
                <a:off x="1425" y="101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69" name="Rectangle 269">
                <a:extLst>
                  <a:ext uri="{FF2B5EF4-FFF2-40B4-BE49-F238E27FC236}">
                    <a16:creationId xmlns:a16="http://schemas.microsoft.com/office/drawing/2014/main" id="{74DC1184-CDBD-8D9C-15A3-426590716792}"/>
                  </a:ext>
                </a:extLst>
              </p:cNvPr>
              <p:cNvSpPr>
                <a:spLocks noChangeArrowheads="1"/>
              </p:cNvSpPr>
              <p:nvPr/>
            </p:nvSpPr>
            <p:spPr bwMode="auto">
              <a:xfrm>
                <a:off x="1661" y="1010"/>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70" name="Rectangle 270">
                <a:extLst>
                  <a:ext uri="{FF2B5EF4-FFF2-40B4-BE49-F238E27FC236}">
                    <a16:creationId xmlns:a16="http://schemas.microsoft.com/office/drawing/2014/main" id="{BAAB7AE0-CDC8-F930-BBDF-2F8F6C35144E}"/>
                  </a:ext>
                </a:extLst>
              </p:cNvPr>
              <p:cNvSpPr>
                <a:spLocks noChangeArrowheads="1"/>
              </p:cNvSpPr>
              <p:nvPr/>
            </p:nvSpPr>
            <p:spPr bwMode="auto">
              <a:xfrm>
                <a:off x="1687"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71" name="Rectangle 271">
                <a:extLst>
                  <a:ext uri="{FF2B5EF4-FFF2-40B4-BE49-F238E27FC236}">
                    <a16:creationId xmlns:a16="http://schemas.microsoft.com/office/drawing/2014/main" id="{82C87789-C997-DC01-85B4-0A4841A90AE8}"/>
                  </a:ext>
                </a:extLst>
              </p:cNvPr>
              <p:cNvSpPr>
                <a:spLocks noChangeArrowheads="1"/>
              </p:cNvSpPr>
              <p:nvPr/>
            </p:nvSpPr>
            <p:spPr bwMode="auto">
              <a:xfrm>
                <a:off x="1717" y="101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72" name="Rectangle 272">
                <a:extLst>
                  <a:ext uri="{FF2B5EF4-FFF2-40B4-BE49-F238E27FC236}">
                    <a16:creationId xmlns:a16="http://schemas.microsoft.com/office/drawing/2014/main" id="{5505A6A3-297B-936B-A244-BF49BF298E73}"/>
                  </a:ext>
                </a:extLst>
              </p:cNvPr>
              <p:cNvSpPr>
                <a:spLocks noChangeArrowheads="1"/>
              </p:cNvSpPr>
              <p:nvPr/>
            </p:nvSpPr>
            <p:spPr bwMode="auto">
              <a:xfrm>
                <a:off x="1732" y="101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73" name="Rectangle 273">
                <a:extLst>
                  <a:ext uri="{FF2B5EF4-FFF2-40B4-BE49-F238E27FC236}">
                    <a16:creationId xmlns:a16="http://schemas.microsoft.com/office/drawing/2014/main" id="{49A527F5-BEA6-50D1-0D23-CDC22ED37C43}"/>
                  </a:ext>
                </a:extLst>
              </p:cNvPr>
              <p:cNvSpPr>
                <a:spLocks noChangeArrowheads="1"/>
              </p:cNvSpPr>
              <p:nvPr/>
            </p:nvSpPr>
            <p:spPr bwMode="auto">
              <a:xfrm>
                <a:off x="1762"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74" name="Rectangle 274">
                <a:extLst>
                  <a:ext uri="{FF2B5EF4-FFF2-40B4-BE49-F238E27FC236}">
                    <a16:creationId xmlns:a16="http://schemas.microsoft.com/office/drawing/2014/main" id="{BE5076AC-2B01-F082-F99D-9ED17BD74CEE}"/>
                  </a:ext>
                </a:extLst>
              </p:cNvPr>
              <p:cNvSpPr>
                <a:spLocks noChangeArrowheads="1"/>
              </p:cNvSpPr>
              <p:nvPr/>
            </p:nvSpPr>
            <p:spPr bwMode="auto">
              <a:xfrm>
                <a:off x="1792"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75" name="Rectangle 275">
                <a:extLst>
                  <a:ext uri="{FF2B5EF4-FFF2-40B4-BE49-F238E27FC236}">
                    <a16:creationId xmlns:a16="http://schemas.microsoft.com/office/drawing/2014/main" id="{EA81D7AB-5F8C-9E14-5BC8-FC12B15C4CF0}"/>
                  </a:ext>
                </a:extLst>
              </p:cNvPr>
              <p:cNvSpPr>
                <a:spLocks noChangeArrowheads="1"/>
              </p:cNvSpPr>
              <p:nvPr/>
            </p:nvSpPr>
            <p:spPr bwMode="auto">
              <a:xfrm>
                <a:off x="1822" y="101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76" name="Rectangle 276">
                <a:extLst>
                  <a:ext uri="{FF2B5EF4-FFF2-40B4-BE49-F238E27FC236}">
                    <a16:creationId xmlns:a16="http://schemas.microsoft.com/office/drawing/2014/main" id="{587245AF-4526-AEC2-93CE-97D46F55ECA9}"/>
                  </a:ext>
                </a:extLst>
              </p:cNvPr>
              <p:cNvSpPr>
                <a:spLocks noChangeArrowheads="1"/>
              </p:cNvSpPr>
              <p:nvPr/>
            </p:nvSpPr>
            <p:spPr bwMode="auto">
              <a:xfrm>
                <a:off x="1838"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77" name="Rectangle 277">
                <a:extLst>
                  <a:ext uri="{FF2B5EF4-FFF2-40B4-BE49-F238E27FC236}">
                    <a16:creationId xmlns:a16="http://schemas.microsoft.com/office/drawing/2014/main" id="{60B793CB-C5EF-FB54-AC68-E261D361CC3B}"/>
                  </a:ext>
                </a:extLst>
              </p:cNvPr>
              <p:cNvSpPr>
                <a:spLocks noChangeArrowheads="1"/>
              </p:cNvSpPr>
              <p:nvPr/>
            </p:nvSpPr>
            <p:spPr bwMode="auto">
              <a:xfrm>
                <a:off x="2110" y="1010"/>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78" name="Rectangle 278">
                <a:extLst>
                  <a:ext uri="{FF2B5EF4-FFF2-40B4-BE49-F238E27FC236}">
                    <a16:creationId xmlns:a16="http://schemas.microsoft.com/office/drawing/2014/main" id="{C5C34CAE-42B5-7B6C-E22E-08D96A7CA34A}"/>
                  </a:ext>
                </a:extLst>
              </p:cNvPr>
              <p:cNvSpPr>
                <a:spLocks noChangeArrowheads="1"/>
              </p:cNvSpPr>
              <p:nvPr/>
            </p:nvSpPr>
            <p:spPr bwMode="auto">
              <a:xfrm>
                <a:off x="2135" y="101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79" name="Rectangle 279">
                <a:extLst>
                  <a:ext uri="{FF2B5EF4-FFF2-40B4-BE49-F238E27FC236}">
                    <a16:creationId xmlns:a16="http://schemas.microsoft.com/office/drawing/2014/main" id="{3088BA0A-923F-2054-549F-2F31CBD45D9D}"/>
                  </a:ext>
                </a:extLst>
              </p:cNvPr>
              <p:cNvSpPr>
                <a:spLocks noChangeArrowheads="1"/>
              </p:cNvSpPr>
              <p:nvPr/>
            </p:nvSpPr>
            <p:spPr bwMode="auto">
              <a:xfrm>
                <a:off x="2165" y="1010"/>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80" name="Rectangle 280">
                <a:extLst>
                  <a:ext uri="{FF2B5EF4-FFF2-40B4-BE49-F238E27FC236}">
                    <a16:creationId xmlns:a16="http://schemas.microsoft.com/office/drawing/2014/main" id="{EF0FE63B-6A7F-A44D-767F-DB829BBC8DDA}"/>
                  </a:ext>
                </a:extLst>
              </p:cNvPr>
              <p:cNvSpPr>
                <a:spLocks noChangeArrowheads="1"/>
              </p:cNvSpPr>
              <p:nvPr/>
            </p:nvSpPr>
            <p:spPr bwMode="auto">
              <a:xfrm>
                <a:off x="2780"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81" name="Rectangle 281">
                <a:extLst>
                  <a:ext uri="{FF2B5EF4-FFF2-40B4-BE49-F238E27FC236}">
                    <a16:creationId xmlns:a16="http://schemas.microsoft.com/office/drawing/2014/main" id="{AA14E98F-8204-30B1-A18D-52A4D1436010}"/>
                  </a:ext>
                </a:extLst>
              </p:cNvPr>
              <p:cNvSpPr>
                <a:spLocks noChangeArrowheads="1"/>
              </p:cNvSpPr>
              <p:nvPr/>
            </p:nvSpPr>
            <p:spPr bwMode="auto">
              <a:xfrm>
                <a:off x="2810"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82" name="Rectangle 282">
                <a:extLst>
                  <a:ext uri="{FF2B5EF4-FFF2-40B4-BE49-F238E27FC236}">
                    <a16:creationId xmlns:a16="http://schemas.microsoft.com/office/drawing/2014/main" id="{9CA9B4EA-E24F-ECE6-17F1-90948283CBB2}"/>
                  </a:ext>
                </a:extLst>
              </p:cNvPr>
              <p:cNvSpPr>
                <a:spLocks noChangeArrowheads="1"/>
              </p:cNvSpPr>
              <p:nvPr/>
            </p:nvSpPr>
            <p:spPr bwMode="auto">
              <a:xfrm>
                <a:off x="3333"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83" name="Rectangle 283">
                <a:extLst>
                  <a:ext uri="{FF2B5EF4-FFF2-40B4-BE49-F238E27FC236}">
                    <a16:creationId xmlns:a16="http://schemas.microsoft.com/office/drawing/2014/main" id="{55561473-BB15-3C3A-B463-D31E58BB9481}"/>
                  </a:ext>
                </a:extLst>
              </p:cNvPr>
              <p:cNvSpPr>
                <a:spLocks noChangeArrowheads="1"/>
              </p:cNvSpPr>
              <p:nvPr/>
            </p:nvSpPr>
            <p:spPr bwMode="auto">
              <a:xfrm>
                <a:off x="3364"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84" name="Rectangle 284">
                <a:extLst>
                  <a:ext uri="{FF2B5EF4-FFF2-40B4-BE49-F238E27FC236}">
                    <a16:creationId xmlns:a16="http://schemas.microsoft.com/office/drawing/2014/main" id="{9F964086-9410-61F6-8625-1654269C2D85}"/>
                  </a:ext>
                </a:extLst>
              </p:cNvPr>
              <p:cNvSpPr>
                <a:spLocks noChangeArrowheads="1"/>
              </p:cNvSpPr>
              <p:nvPr/>
            </p:nvSpPr>
            <p:spPr bwMode="auto">
              <a:xfrm>
                <a:off x="3394"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85" name="Rectangle 285">
                <a:extLst>
                  <a:ext uri="{FF2B5EF4-FFF2-40B4-BE49-F238E27FC236}">
                    <a16:creationId xmlns:a16="http://schemas.microsoft.com/office/drawing/2014/main" id="{F270DFEC-029D-3621-781F-060298214142}"/>
                  </a:ext>
                </a:extLst>
              </p:cNvPr>
              <p:cNvSpPr>
                <a:spLocks noChangeArrowheads="1"/>
              </p:cNvSpPr>
              <p:nvPr/>
            </p:nvSpPr>
            <p:spPr bwMode="auto">
              <a:xfrm>
                <a:off x="3424"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86" name="Rectangle 286">
                <a:extLst>
                  <a:ext uri="{FF2B5EF4-FFF2-40B4-BE49-F238E27FC236}">
                    <a16:creationId xmlns:a16="http://schemas.microsoft.com/office/drawing/2014/main" id="{E32DC2BD-0A4E-3395-DD0B-6675ACB154EA}"/>
                  </a:ext>
                </a:extLst>
              </p:cNvPr>
              <p:cNvSpPr>
                <a:spLocks noChangeArrowheads="1"/>
              </p:cNvSpPr>
              <p:nvPr/>
            </p:nvSpPr>
            <p:spPr bwMode="auto">
              <a:xfrm>
                <a:off x="4195"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87" name="Rectangle 287">
                <a:extLst>
                  <a:ext uri="{FF2B5EF4-FFF2-40B4-BE49-F238E27FC236}">
                    <a16:creationId xmlns:a16="http://schemas.microsoft.com/office/drawing/2014/main" id="{F0BC7630-FFAE-DA19-7946-6A562703D2D5}"/>
                  </a:ext>
                </a:extLst>
              </p:cNvPr>
              <p:cNvSpPr>
                <a:spLocks noChangeArrowheads="1"/>
              </p:cNvSpPr>
              <p:nvPr/>
            </p:nvSpPr>
            <p:spPr bwMode="auto">
              <a:xfrm>
                <a:off x="4462"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88" name="Rectangle 288">
                <a:extLst>
                  <a:ext uri="{FF2B5EF4-FFF2-40B4-BE49-F238E27FC236}">
                    <a16:creationId xmlns:a16="http://schemas.microsoft.com/office/drawing/2014/main" id="{DA15E965-7416-3F1C-649E-42DDAF0C50B3}"/>
                  </a:ext>
                </a:extLst>
              </p:cNvPr>
              <p:cNvSpPr>
                <a:spLocks noChangeArrowheads="1"/>
              </p:cNvSpPr>
              <p:nvPr/>
            </p:nvSpPr>
            <p:spPr bwMode="auto">
              <a:xfrm>
                <a:off x="4653"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89" name="Rectangle 289">
                <a:extLst>
                  <a:ext uri="{FF2B5EF4-FFF2-40B4-BE49-F238E27FC236}">
                    <a16:creationId xmlns:a16="http://schemas.microsoft.com/office/drawing/2014/main" id="{8EA19C6A-99C6-1831-3172-FF9D81C39D9C}"/>
                  </a:ext>
                </a:extLst>
              </p:cNvPr>
              <p:cNvSpPr>
                <a:spLocks noChangeArrowheads="1"/>
              </p:cNvSpPr>
              <p:nvPr/>
            </p:nvSpPr>
            <p:spPr bwMode="auto">
              <a:xfrm>
                <a:off x="4683"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90" name="Rectangle 290">
                <a:extLst>
                  <a:ext uri="{FF2B5EF4-FFF2-40B4-BE49-F238E27FC236}">
                    <a16:creationId xmlns:a16="http://schemas.microsoft.com/office/drawing/2014/main" id="{321A1996-94D3-2B70-A5D4-7058ADDA6FB2}"/>
                  </a:ext>
                </a:extLst>
              </p:cNvPr>
              <p:cNvSpPr>
                <a:spLocks noChangeArrowheads="1"/>
              </p:cNvSpPr>
              <p:nvPr/>
            </p:nvSpPr>
            <p:spPr bwMode="auto">
              <a:xfrm>
                <a:off x="4713"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91" name="Rectangle 291">
                <a:extLst>
                  <a:ext uri="{FF2B5EF4-FFF2-40B4-BE49-F238E27FC236}">
                    <a16:creationId xmlns:a16="http://schemas.microsoft.com/office/drawing/2014/main" id="{F24C71EA-A8F6-E747-9712-D7ED641D9B13}"/>
                  </a:ext>
                </a:extLst>
              </p:cNvPr>
              <p:cNvSpPr>
                <a:spLocks noChangeArrowheads="1"/>
              </p:cNvSpPr>
              <p:nvPr/>
            </p:nvSpPr>
            <p:spPr bwMode="auto">
              <a:xfrm>
                <a:off x="4744"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92" name="Rectangle 292">
                <a:extLst>
                  <a:ext uri="{FF2B5EF4-FFF2-40B4-BE49-F238E27FC236}">
                    <a16:creationId xmlns:a16="http://schemas.microsoft.com/office/drawing/2014/main" id="{FA2A468A-442E-B844-893A-871BBA564D22}"/>
                  </a:ext>
                </a:extLst>
              </p:cNvPr>
              <p:cNvSpPr>
                <a:spLocks noChangeArrowheads="1"/>
              </p:cNvSpPr>
              <p:nvPr/>
            </p:nvSpPr>
            <p:spPr bwMode="auto">
              <a:xfrm>
                <a:off x="4774"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93" name="Rectangle 293">
                <a:extLst>
                  <a:ext uri="{FF2B5EF4-FFF2-40B4-BE49-F238E27FC236}">
                    <a16:creationId xmlns:a16="http://schemas.microsoft.com/office/drawing/2014/main" id="{88C11FC0-D5DB-860E-32FD-E51242CF64D2}"/>
                  </a:ext>
                </a:extLst>
              </p:cNvPr>
              <p:cNvSpPr>
                <a:spLocks noChangeArrowheads="1"/>
              </p:cNvSpPr>
              <p:nvPr/>
            </p:nvSpPr>
            <p:spPr bwMode="auto">
              <a:xfrm>
                <a:off x="5046"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94" name="Rectangle 294">
                <a:extLst>
                  <a:ext uri="{FF2B5EF4-FFF2-40B4-BE49-F238E27FC236}">
                    <a16:creationId xmlns:a16="http://schemas.microsoft.com/office/drawing/2014/main" id="{5AE4EC17-66AE-09F7-F7C7-70C519247BAC}"/>
                  </a:ext>
                </a:extLst>
              </p:cNvPr>
              <p:cNvSpPr>
                <a:spLocks noChangeArrowheads="1"/>
              </p:cNvSpPr>
              <p:nvPr/>
            </p:nvSpPr>
            <p:spPr bwMode="auto">
              <a:xfrm>
                <a:off x="5076" y="1010"/>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95" name="Rectangle 295">
                <a:extLst>
                  <a:ext uri="{FF2B5EF4-FFF2-40B4-BE49-F238E27FC236}">
                    <a16:creationId xmlns:a16="http://schemas.microsoft.com/office/drawing/2014/main" id="{DDE5069D-3BDC-E2A7-4B05-E412869859AC}"/>
                  </a:ext>
                </a:extLst>
              </p:cNvPr>
              <p:cNvSpPr>
                <a:spLocks noChangeArrowheads="1"/>
              </p:cNvSpPr>
              <p:nvPr/>
            </p:nvSpPr>
            <p:spPr bwMode="auto">
              <a:xfrm>
                <a:off x="5091"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96" name="Rectangle 296">
                <a:extLst>
                  <a:ext uri="{FF2B5EF4-FFF2-40B4-BE49-F238E27FC236}">
                    <a16:creationId xmlns:a16="http://schemas.microsoft.com/office/drawing/2014/main" id="{2A652A06-B559-092B-FDFD-8C9EDF822637}"/>
                  </a:ext>
                </a:extLst>
              </p:cNvPr>
              <p:cNvSpPr>
                <a:spLocks noChangeArrowheads="1"/>
              </p:cNvSpPr>
              <p:nvPr/>
            </p:nvSpPr>
            <p:spPr bwMode="auto">
              <a:xfrm>
                <a:off x="5121"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97" name="Rectangle 297">
                <a:extLst>
                  <a:ext uri="{FF2B5EF4-FFF2-40B4-BE49-F238E27FC236}">
                    <a16:creationId xmlns:a16="http://schemas.microsoft.com/office/drawing/2014/main" id="{FCF574A7-B9FB-2DC1-5F77-6D63E97B74E4}"/>
                  </a:ext>
                </a:extLst>
              </p:cNvPr>
              <p:cNvSpPr>
                <a:spLocks noChangeArrowheads="1"/>
              </p:cNvSpPr>
              <p:nvPr/>
            </p:nvSpPr>
            <p:spPr bwMode="auto">
              <a:xfrm>
                <a:off x="5151"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98" name="Rectangle 298">
                <a:extLst>
                  <a:ext uri="{FF2B5EF4-FFF2-40B4-BE49-F238E27FC236}">
                    <a16:creationId xmlns:a16="http://schemas.microsoft.com/office/drawing/2014/main" id="{D2DFDD65-F51F-773C-C682-9B496195E63B}"/>
                  </a:ext>
                </a:extLst>
              </p:cNvPr>
              <p:cNvSpPr>
                <a:spLocks noChangeArrowheads="1"/>
              </p:cNvSpPr>
              <p:nvPr/>
            </p:nvSpPr>
            <p:spPr bwMode="auto">
              <a:xfrm>
                <a:off x="5182"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99" name="Rectangle 299">
                <a:extLst>
                  <a:ext uri="{FF2B5EF4-FFF2-40B4-BE49-F238E27FC236}">
                    <a16:creationId xmlns:a16="http://schemas.microsoft.com/office/drawing/2014/main" id="{DB768143-4305-EC41-2F8D-BAA04C36C8F2}"/>
                  </a:ext>
                </a:extLst>
              </p:cNvPr>
              <p:cNvSpPr>
                <a:spLocks noChangeArrowheads="1"/>
              </p:cNvSpPr>
              <p:nvPr/>
            </p:nvSpPr>
            <p:spPr bwMode="auto">
              <a:xfrm>
                <a:off x="5559"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00" name="Rectangle 300">
                <a:extLst>
                  <a:ext uri="{FF2B5EF4-FFF2-40B4-BE49-F238E27FC236}">
                    <a16:creationId xmlns:a16="http://schemas.microsoft.com/office/drawing/2014/main" id="{4FF4B24F-D346-11EC-A7A9-9B576FAFE29E}"/>
                  </a:ext>
                </a:extLst>
              </p:cNvPr>
              <p:cNvSpPr>
                <a:spLocks noChangeArrowheads="1"/>
              </p:cNvSpPr>
              <p:nvPr/>
            </p:nvSpPr>
            <p:spPr bwMode="auto">
              <a:xfrm>
                <a:off x="5589"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01" name="Rectangle 301">
                <a:extLst>
                  <a:ext uri="{FF2B5EF4-FFF2-40B4-BE49-F238E27FC236}">
                    <a16:creationId xmlns:a16="http://schemas.microsoft.com/office/drawing/2014/main" id="{F366F481-B65A-93AA-7E11-4234C04A2A59}"/>
                  </a:ext>
                </a:extLst>
              </p:cNvPr>
              <p:cNvSpPr>
                <a:spLocks noChangeArrowheads="1"/>
              </p:cNvSpPr>
              <p:nvPr/>
            </p:nvSpPr>
            <p:spPr bwMode="auto">
              <a:xfrm>
                <a:off x="5619"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02" name="Rectangle 302">
                <a:extLst>
                  <a:ext uri="{FF2B5EF4-FFF2-40B4-BE49-F238E27FC236}">
                    <a16:creationId xmlns:a16="http://schemas.microsoft.com/office/drawing/2014/main" id="{8B162A7C-C9C1-88D0-1F0B-C2F491014BF0}"/>
                  </a:ext>
                </a:extLst>
              </p:cNvPr>
              <p:cNvSpPr>
                <a:spLocks noChangeArrowheads="1"/>
              </p:cNvSpPr>
              <p:nvPr/>
            </p:nvSpPr>
            <p:spPr bwMode="auto">
              <a:xfrm>
                <a:off x="6440"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03" name="Rectangle 303">
                <a:extLst>
                  <a:ext uri="{FF2B5EF4-FFF2-40B4-BE49-F238E27FC236}">
                    <a16:creationId xmlns:a16="http://schemas.microsoft.com/office/drawing/2014/main" id="{C83F5DE9-0EAE-70A2-66B5-DABA8B4AB475}"/>
                  </a:ext>
                </a:extLst>
              </p:cNvPr>
              <p:cNvSpPr>
                <a:spLocks noChangeArrowheads="1"/>
              </p:cNvSpPr>
              <p:nvPr/>
            </p:nvSpPr>
            <p:spPr bwMode="auto">
              <a:xfrm>
                <a:off x="6496" y="84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04" name="Rectangle 304">
                <a:extLst>
                  <a:ext uri="{FF2B5EF4-FFF2-40B4-BE49-F238E27FC236}">
                    <a16:creationId xmlns:a16="http://schemas.microsoft.com/office/drawing/2014/main" id="{333EFF03-35AE-8F25-4E73-F5551D816C3B}"/>
                  </a:ext>
                </a:extLst>
              </p:cNvPr>
              <p:cNvSpPr>
                <a:spLocks noChangeArrowheads="1"/>
              </p:cNvSpPr>
              <p:nvPr/>
            </p:nvSpPr>
            <p:spPr bwMode="auto">
              <a:xfrm>
                <a:off x="6526" y="846"/>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05" name="Rectangle 305">
                <a:extLst>
                  <a:ext uri="{FF2B5EF4-FFF2-40B4-BE49-F238E27FC236}">
                    <a16:creationId xmlns:a16="http://schemas.microsoft.com/office/drawing/2014/main" id="{EEA723C9-32EC-6CAB-8480-E484D8671DCB}"/>
                  </a:ext>
                </a:extLst>
              </p:cNvPr>
              <p:cNvSpPr>
                <a:spLocks noChangeArrowheads="1"/>
              </p:cNvSpPr>
              <p:nvPr/>
            </p:nvSpPr>
            <p:spPr bwMode="auto">
              <a:xfrm>
                <a:off x="6557" y="846"/>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06" name="Rectangle 306">
                <a:extLst>
                  <a:ext uri="{FF2B5EF4-FFF2-40B4-BE49-F238E27FC236}">
                    <a16:creationId xmlns:a16="http://schemas.microsoft.com/office/drawing/2014/main" id="{08F3500C-BF41-3575-E51D-5B53339A0E10}"/>
                  </a:ext>
                </a:extLst>
              </p:cNvPr>
              <p:cNvSpPr>
                <a:spLocks noChangeArrowheads="1"/>
              </p:cNvSpPr>
              <p:nvPr/>
            </p:nvSpPr>
            <p:spPr bwMode="auto">
              <a:xfrm>
                <a:off x="6581" y="846"/>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07" name="Rectangle 307">
                <a:extLst>
                  <a:ext uri="{FF2B5EF4-FFF2-40B4-BE49-F238E27FC236}">
                    <a16:creationId xmlns:a16="http://schemas.microsoft.com/office/drawing/2014/main" id="{F519ADE7-A5A4-E3DD-F4B7-F52DAAA96F06}"/>
                  </a:ext>
                </a:extLst>
              </p:cNvPr>
              <p:cNvSpPr>
                <a:spLocks noChangeArrowheads="1"/>
              </p:cNvSpPr>
              <p:nvPr/>
            </p:nvSpPr>
            <p:spPr bwMode="auto">
              <a:xfrm>
                <a:off x="6612" y="84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08" name="Rectangle 308">
                <a:extLst>
                  <a:ext uri="{FF2B5EF4-FFF2-40B4-BE49-F238E27FC236}">
                    <a16:creationId xmlns:a16="http://schemas.microsoft.com/office/drawing/2014/main" id="{5CF6BFA3-8E58-DF89-B434-C3E9BF8EB5E5}"/>
                  </a:ext>
                </a:extLst>
              </p:cNvPr>
              <p:cNvSpPr>
                <a:spLocks noChangeArrowheads="1"/>
              </p:cNvSpPr>
              <p:nvPr/>
            </p:nvSpPr>
            <p:spPr bwMode="auto">
              <a:xfrm>
                <a:off x="6627" y="84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09" name="Rectangle 309">
                <a:extLst>
                  <a:ext uri="{FF2B5EF4-FFF2-40B4-BE49-F238E27FC236}">
                    <a16:creationId xmlns:a16="http://schemas.microsoft.com/office/drawing/2014/main" id="{E81E67D3-D212-BA97-A299-EA351B668392}"/>
                  </a:ext>
                </a:extLst>
              </p:cNvPr>
              <p:cNvSpPr>
                <a:spLocks noChangeArrowheads="1"/>
              </p:cNvSpPr>
              <p:nvPr/>
            </p:nvSpPr>
            <p:spPr bwMode="auto">
              <a:xfrm>
                <a:off x="6642" y="84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10" name="Rectangle 310">
                <a:extLst>
                  <a:ext uri="{FF2B5EF4-FFF2-40B4-BE49-F238E27FC236}">
                    <a16:creationId xmlns:a16="http://schemas.microsoft.com/office/drawing/2014/main" id="{FC54D73D-5125-AEEF-B225-8E71846FE1E1}"/>
                  </a:ext>
                </a:extLst>
              </p:cNvPr>
              <p:cNvSpPr>
                <a:spLocks noChangeArrowheads="1"/>
              </p:cNvSpPr>
              <p:nvPr/>
            </p:nvSpPr>
            <p:spPr bwMode="auto">
              <a:xfrm>
                <a:off x="6672" y="846"/>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11" name="Rectangle 311">
                <a:extLst>
                  <a:ext uri="{FF2B5EF4-FFF2-40B4-BE49-F238E27FC236}">
                    <a16:creationId xmlns:a16="http://schemas.microsoft.com/office/drawing/2014/main" id="{2A5E04D2-1B38-3BDB-0D61-2077783DD08E}"/>
                  </a:ext>
                </a:extLst>
              </p:cNvPr>
              <p:cNvSpPr>
                <a:spLocks noChangeArrowheads="1"/>
              </p:cNvSpPr>
              <p:nvPr/>
            </p:nvSpPr>
            <p:spPr bwMode="auto">
              <a:xfrm>
                <a:off x="6702" y="84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12" name="Rectangle 312">
                <a:extLst>
                  <a:ext uri="{FF2B5EF4-FFF2-40B4-BE49-F238E27FC236}">
                    <a16:creationId xmlns:a16="http://schemas.microsoft.com/office/drawing/2014/main" id="{9703CA1F-9C88-6782-B1F7-790D6D48DD94}"/>
                  </a:ext>
                </a:extLst>
              </p:cNvPr>
              <p:cNvSpPr>
                <a:spLocks noChangeArrowheads="1"/>
              </p:cNvSpPr>
              <p:nvPr/>
            </p:nvSpPr>
            <p:spPr bwMode="auto">
              <a:xfrm>
                <a:off x="6718" y="84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13" name="Rectangle 313">
                <a:extLst>
                  <a:ext uri="{FF2B5EF4-FFF2-40B4-BE49-F238E27FC236}">
                    <a16:creationId xmlns:a16="http://schemas.microsoft.com/office/drawing/2014/main" id="{4252781D-E40B-EF59-C603-6C66A627BB82}"/>
                  </a:ext>
                </a:extLst>
              </p:cNvPr>
              <p:cNvSpPr>
                <a:spLocks noChangeArrowheads="1"/>
              </p:cNvSpPr>
              <p:nvPr/>
            </p:nvSpPr>
            <p:spPr bwMode="auto">
              <a:xfrm>
                <a:off x="6748" y="84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14" name="Rectangle 314">
                <a:extLst>
                  <a:ext uri="{FF2B5EF4-FFF2-40B4-BE49-F238E27FC236}">
                    <a16:creationId xmlns:a16="http://schemas.microsoft.com/office/drawing/2014/main" id="{400C56E0-FD9F-53D5-82A8-4ECEF4FB597A}"/>
                  </a:ext>
                </a:extLst>
              </p:cNvPr>
              <p:cNvSpPr>
                <a:spLocks noChangeArrowheads="1"/>
              </p:cNvSpPr>
              <p:nvPr/>
            </p:nvSpPr>
            <p:spPr bwMode="auto">
              <a:xfrm>
                <a:off x="6778" y="84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15" name="Rectangle 315">
                <a:extLst>
                  <a:ext uri="{FF2B5EF4-FFF2-40B4-BE49-F238E27FC236}">
                    <a16:creationId xmlns:a16="http://schemas.microsoft.com/office/drawing/2014/main" id="{84F9F517-CB8D-8E38-5084-E59718A81A15}"/>
                  </a:ext>
                </a:extLst>
              </p:cNvPr>
              <p:cNvSpPr>
                <a:spLocks noChangeArrowheads="1"/>
              </p:cNvSpPr>
              <p:nvPr/>
            </p:nvSpPr>
            <p:spPr bwMode="auto">
              <a:xfrm>
                <a:off x="6793" y="846"/>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16" name="Rectangle 316">
                <a:extLst>
                  <a:ext uri="{FF2B5EF4-FFF2-40B4-BE49-F238E27FC236}">
                    <a16:creationId xmlns:a16="http://schemas.microsoft.com/office/drawing/2014/main" id="{6A04DDE4-BC95-6768-FE10-061B83CC37E9}"/>
                  </a:ext>
                </a:extLst>
              </p:cNvPr>
              <p:cNvSpPr>
                <a:spLocks noChangeArrowheads="1"/>
              </p:cNvSpPr>
              <p:nvPr/>
            </p:nvSpPr>
            <p:spPr bwMode="auto">
              <a:xfrm>
                <a:off x="6823" y="846"/>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17" name="Rectangle 317">
                <a:extLst>
                  <a:ext uri="{FF2B5EF4-FFF2-40B4-BE49-F238E27FC236}">
                    <a16:creationId xmlns:a16="http://schemas.microsoft.com/office/drawing/2014/main" id="{CB2E4530-6B83-D43A-56FB-1FECE3548014}"/>
                  </a:ext>
                </a:extLst>
              </p:cNvPr>
              <p:cNvSpPr>
                <a:spLocks noChangeArrowheads="1"/>
              </p:cNvSpPr>
              <p:nvPr/>
            </p:nvSpPr>
            <p:spPr bwMode="auto">
              <a:xfrm>
                <a:off x="6839" y="84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18" name="Rectangle 318">
                <a:extLst>
                  <a:ext uri="{FF2B5EF4-FFF2-40B4-BE49-F238E27FC236}">
                    <a16:creationId xmlns:a16="http://schemas.microsoft.com/office/drawing/2014/main" id="{FFA199E2-E17F-06B0-E9DD-AB779F87363B}"/>
                  </a:ext>
                </a:extLst>
              </p:cNvPr>
              <p:cNvSpPr>
                <a:spLocks noChangeArrowheads="1"/>
              </p:cNvSpPr>
              <p:nvPr/>
            </p:nvSpPr>
            <p:spPr bwMode="auto">
              <a:xfrm>
                <a:off x="6853" y="84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19" name="Rectangle 319">
                <a:extLst>
                  <a:ext uri="{FF2B5EF4-FFF2-40B4-BE49-F238E27FC236}">
                    <a16:creationId xmlns:a16="http://schemas.microsoft.com/office/drawing/2014/main" id="{FD4E1763-1618-885A-C446-80B5C549EDE1}"/>
                  </a:ext>
                </a:extLst>
              </p:cNvPr>
              <p:cNvSpPr>
                <a:spLocks noChangeArrowheads="1"/>
              </p:cNvSpPr>
              <p:nvPr/>
            </p:nvSpPr>
            <p:spPr bwMode="auto">
              <a:xfrm>
                <a:off x="6883" y="846"/>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20" name="Rectangle 320">
                <a:extLst>
                  <a:ext uri="{FF2B5EF4-FFF2-40B4-BE49-F238E27FC236}">
                    <a16:creationId xmlns:a16="http://schemas.microsoft.com/office/drawing/2014/main" id="{C2F1E723-51C7-5E3B-B066-B3D9CF596EEB}"/>
                  </a:ext>
                </a:extLst>
              </p:cNvPr>
              <p:cNvSpPr>
                <a:spLocks noChangeArrowheads="1"/>
              </p:cNvSpPr>
              <p:nvPr/>
            </p:nvSpPr>
            <p:spPr bwMode="auto">
              <a:xfrm>
                <a:off x="6899" y="84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21" name="Rectangle 321">
                <a:extLst>
                  <a:ext uri="{FF2B5EF4-FFF2-40B4-BE49-F238E27FC236}">
                    <a16:creationId xmlns:a16="http://schemas.microsoft.com/office/drawing/2014/main" id="{8BAA175F-16A4-60D7-D894-D1ACC805FDD3}"/>
                  </a:ext>
                </a:extLst>
              </p:cNvPr>
              <p:cNvSpPr>
                <a:spLocks noChangeArrowheads="1"/>
              </p:cNvSpPr>
              <p:nvPr/>
            </p:nvSpPr>
            <p:spPr bwMode="auto">
              <a:xfrm>
                <a:off x="6929" y="84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22" name="Rectangle 322">
                <a:extLst>
                  <a:ext uri="{FF2B5EF4-FFF2-40B4-BE49-F238E27FC236}">
                    <a16:creationId xmlns:a16="http://schemas.microsoft.com/office/drawing/2014/main" id="{055A8EC8-2CAD-FB79-89E0-4B78642885FB}"/>
                  </a:ext>
                </a:extLst>
              </p:cNvPr>
              <p:cNvSpPr>
                <a:spLocks noChangeArrowheads="1"/>
              </p:cNvSpPr>
              <p:nvPr/>
            </p:nvSpPr>
            <p:spPr bwMode="auto">
              <a:xfrm>
                <a:off x="6944" y="846"/>
                <a:ext cx="8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23" name="Rectangle 323">
                <a:extLst>
                  <a:ext uri="{FF2B5EF4-FFF2-40B4-BE49-F238E27FC236}">
                    <a16:creationId xmlns:a16="http://schemas.microsoft.com/office/drawing/2014/main" id="{88E3685F-E689-D5AF-F70C-AE35D2B99DFB}"/>
                  </a:ext>
                </a:extLst>
              </p:cNvPr>
              <p:cNvSpPr>
                <a:spLocks noChangeArrowheads="1"/>
              </p:cNvSpPr>
              <p:nvPr/>
            </p:nvSpPr>
            <p:spPr bwMode="auto">
              <a:xfrm>
                <a:off x="6994" y="84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24" name="Rectangle 324">
                <a:extLst>
                  <a:ext uri="{FF2B5EF4-FFF2-40B4-BE49-F238E27FC236}">
                    <a16:creationId xmlns:a16="http://schemas.microsoft.com/office/drawing/2014/main" id="{8694FEA6-7106-5CCA-F291-E14546F9A090}"/>
                  </a:ext>
                </a:extLst>
              </p:cNvPr>
              <p:cNvSpPr>
                <a:spLocks noChangeArrowheads="1"/>
              </p:cNvSpPr>
              <p:nvPr/>
            </p:nvSpPr>
            <p:spPr bwMode="auto">
              <a:xfrm>
                <a:off x="7010" y="84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25" name="Rectangle 325">
                <a:extLst>
                  <a:ext uri="{FF2B5EF4-FFF2-40B4-BE49-F238E27FC236}">
                    <a16:creationId xmlns:a16="http://schemas.microsoft.com/office/drawing/2014/main" id="{9D35866F-2D88-0B61-5FAE-4D854D842789}"/>
                  </a:ext>
                </a:extLst>
              </p:cNvPr>
              <p:cNvSpPr>
                <a:spLocks noChangeArrowheads="1"/>
              </p:cNvSpPr>
              <p:nvPr/>
            </p:nvSpPr>
            <p:spPr bwMode="auto">
              <a:xfrm>
                <a:off x="7040" y="84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26" name="Rectangle 326">
                <a:extLst>
                  <a:ext uri="{FF2B5EF4-FFF2-40B4-BE49-F238E27FC236}">
                    <a16:creationId xmlns:a16="http://schemas.microsoft.com/office/drawing/2014/main" id="{A14DF823-28CD-6F42-04F8-D5BB408C769B}"/>
                  </a:ext>
                </a:extLst>
              </p:cNvPr>
              <p:cNvSpPr>
                <a:spLocks noChangeArrowheads="1"/>
              </p:cNvSpPr>
              <p:nvPr/>
            </p:nvSpPr>
            <p:spPr bwMode="auto">
              <a:xfrm>
                <a:off x="7070" y="846"/>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27" name="Rectangle 327">
                <a:extLst>
                  <a:ext uri="{FF2B5EF4-FFF2-40B4-BE49-F238E27FC236}">
                    <a16:creationId xmlns:a16="http://schemas.microsoft.com/office/drawing/2014/main" id="{A8B4C217-8D92-8464-5A7F-888E7450EED9}"/>
                  </a:ext>
                </a:extLst>
              </p:cNvPr>
              <p:cNvSpPr>
                <a:spLocks noChangeArrowheads="1"/>
              </p:cNvSpPr>
              <p:nvPr/>
            </p:nvSpPr>
            <p:spPr bwMode="auto">
              <a:xfrm>
                <a:off x="7090" y="846"/>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28" name="Rectangle 328">
                <a:extLst>
                  <a:ext uri="{FF2B5EF4-FFF2-40B4-BE49-F238E27FC236}">
                    <a16:creationId xmlns:a16="http://schemas.microsoft.com/office/drawing/2014/main" id="{C8BCC5FE-3573-2297-62F0-3FAFE44AEB67}"/>
                  </a:ext>
                </a:extLst>
              </p:cNvPr>
              <p:cNvSpPr>
                <a:spLocks noChangeArrowheads="1"/>
              </p:cNvSpPr>
              <p:nvPr/>
            </p:nvSpPr>
            <p:spPr bwMode="auto">
              <a:xfrm>
                <a:off x="7120" y="84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29" name="Rectangle 329">
                <a:extLst>
                  <a:ext uri="{FF2B5EF4-FFF2-40B4-BE49-F238E27FC236}">
                    <a16:creationId xmlns:a16="http://schemas.microsoft.com/office/drawing/2014/main" id="{9B30CC55-1D09-E57F-30D3-18DADD74CE2A}"/>
                  </a:ext>
                </a:extLst>
              </p:cNvPr>
              <p:cNvSpPr>
                <a:spLocks noChangeArrowheads="1"/>
              </p:cNvSpPr>
              <p:nvPr/>
            </p:nvSpPr>
            <p:spPr bwMode="auto">
              <a:xfrm>
                <a:off x="7136" y="84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30" name="Rectangle 330">
                <a:extLst>
                  <a:ext uri="{FF2B5EF4-FFF2-40B4-BE49-F238E27FC236}">
                    <a16:creationId xmlns:a16="http://schemas.microsoft.com/office/drawing/2014/main" id="{176D2BAA-EA1D-3DBF-2940-8E6511016DCE}"/>
                  </a:ext>
                </a:extLst>
              </p:cNvPr>
              <p:cNvSpPr>
                <a:spLocks noChangeArrowheads="1"/>
              </p:cNvSpPr>
              <p:nvPr/>
            </p:nvSpPr>
            <p:spPr bwMode="auto">
              <a:xfrm>
                <a:off x="7166" y="846"/>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31" name="Rectangle 331">
                <a:extLst>
                  <a:ext uri="{FF2B5EF4-FFF2-40B4-BE49-F238E27FC236}">
                    <a16:creationId xmlns:a16="http://schemas.microsoft.com/office/drawing/2014/main" id="{7A2FA881-B8FE-B612-FABD-6F558FF1ACBA}"/>
                  </a:ext>
                </a:extLst>
              </p:cNvPr>
              <p:cNvSpPr>
                <a:spLocks noChangeArrowheads="1"/>
              </p:cNvSpPr>
              <p:nvPr/>
            </p:nvSpPr>
            <p:spPr bwMode="auto">
              <a:xfrm>
                <a:off x="7196" y="846"/>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32" name="Rectangle 332">
                <a:extLst>
                  <a:ext uri="{FF2B5EF4-FFF2-40B4-BE49-F238E27FC236}">
                    <a16:creationId xmlns:a16="http://schemas.microsoft.com/office/drawing/2014/main" id="{3A70A8F5-2D26-B3B1-0057-1CF681C3ADC1}"/>
                  </a:ext>
                </a:extLst>
              </p:cNvPr>
              <p:cNvSpPr>
                <a:spLocks noChangeArrowheads="1"/>
              </p:cNvSpPr>
              <p:nvPr/>
            </p:nvSpPr>
            <p:spPr bwMode="auto">
              <a:xfrm>
                <a:off x="7221" y="84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33" name="Rectangle 333">
                <a:extLst>
                  <a:ext uri="{FF2B5EF4-FFF2-40B4-BE49-F238E27FC236}">
                    <a16:creationId xmlns:a16="http://schemas.microsoft.com/office/drawing/2014/main" id="{9887BAFC-8F25-8C95-D3F3-01CC18EFE41C}"/>
                  </a:ext>
                </a:extLst>
              </p:cNvPr>
              <p:cNvSpPr>
                <a:spLocks noChangeArrowheads="1"/>
              </p:cNvSpPr>
              <p:nvPr/>
            </p:nvSpPr>
            <p:spPr bwMode="auto">
              <a:xfrm>
                <a:off x="7237" y="846"/>
                <a:ext cx="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34" name="Rectangle 334">
                <a:extLst>
                  <a:ext uri="{FF2B5EF4-FFF2-40B4-BE49-F238E27FC236}">
                    <a16:creationId xmlns:a16="http://schemas.microsoft.com/office/drawing/2014/main" id="{C1310A81-6907-0412-4823-23AC8B9161D4}"/>
                  </a:ext>
                </a:extLst>
              </p:cNvPr>
              <p:cNvSpPr>
                <a:spLocks noChangeArrowheads="1"/>
              </p:cNvSpPr>
              <p:nvPr/>
            </p:nvSpPr>
            <p:spPr bwMode="auto">
              <a:xfrm>
                <a:off x="7267" y="84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35" name="Rectangle 335">
                <a:extLst>
                  <a:ext uri="{FF2B5EF4-FFF2-40B4-BE49-F238E27FC236}">
                    <a16:creationId xmlns:a16="http://schemas.microsoft.com/office/drawing/2014/main" id="{82C9EB00-C75B-3F77-0C74-4BDDF469B804}"/>
                  </a:ext>
                </a:extLst>
              </p:cNvPr>
              <p:cNvSpPr>
                <a:spLocks noChangeArrowheads="1"/>
              </p:cNvSpPr>
              <p:nvPr/>
            </p:nvSpPr>
            <p:spPr bwMode="auto">
              <a:xfrm>
                <a:off x="7297" y="846"/>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36" name="Rectangle 336">
                <a:extLst>
                  <a:ext uri="{FF2B5EF4-FFF2-40B4-BE49-F238E27FC236}">
                    <a16:creationId xmlns:a16="http://schemas.microsoft.com/office/drawing/2014/main" id="{232200BC-68CE-4D62-F4D5-24BA667E2988}"/>
                  </a:ext>
                </a:extLst>
              </p:cNvPr>
              <p:cNvSpPr>
                <a:spLocks noChangeArrowheads="1"/>
              </p:cNvSpPr>
              <p:nvPr/>
            </p:nvSpPr>
            <p:spPr bwMode="auto">
              <a:xfrm>
                <a:off x="7312" y="84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37" name="Rectangle 337">
                <a:extLst>
                  <a:ext uri="{FF2B5EF4-FFF2-40B4-BE49-F238E27FC236}">
                    <a16:creationId xmlns:a16="http://schemas.microsoft.com/office/drawing/2014/main" id="{CD8CBBF1-0171-7A94-5560-43610632DD02}"/>
                  </a:ext>
                </a:extLst>
              </p:cNvPr>
              <p:cNvSpPr>
                <a:spLocks noChangeArrowheads="1"/>
              </p:cNvSpPr>
              <p:nvPr/>
            </p:nvSpPr>
            <p:spPr bwMode="auto">
              <a:xfrm>
                <a:off x="7327" y="846"/>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38" name="Rectangle 338">
                <a:extLst>
                  <a:ext uri="{FF2B5EF4-FFF2-40B4-BE49-F238E27FC236}">
                    <a16:creationId xmlns:a16="http://schemas.microsoft.com/office/drawing/2014/main" id="{24223644-71AF-40B7-3E47-6E50F686FBE7}"/>
                  </a:ext>
                </a:extLst>
              </p:cNvPr>
              <p:cNvSpPr>
                <a:spLocks noChangeArrowheads="1"/>
              </p:cNvSpPr>
              <p:nvPr/>
            </p:nvSpPr>
            <p:spPr bwMode="auto">
              <a:xfrm>
                <a:off x="7357" y="846"/>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39" name="Rectangle 339">
                <a:extLst>
                  <a:ext uri="{FF2B5EF4-FFF2-40B4-BE49-F238E27FC236}">
                    <a16:creationId xmlns:a16="http://schemas.microsoft.com/office/drawing/2014/main" id="{9CC8794A-EA35-3053-00D4-A46E3FDBFF91}"/>
                  </a:ext>
                </a:extLst>
              </p:cNvPr>
              <p:cNvSpPr>
                <a:spLocks noChangeArrowheads="1"/>
              </p:cNvSpPr>
              <p:nvPr/>
            </p:nvSpPr>
            <p:spPr bwMode="auto">
              <a:xfrm>
                <a:off x="7382" y="846"/>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40" name="Rectangle 340">
                <a:extLst>
                  <a:ext uri="{FF2B5EF4-FFF2-40B4-BE49-F238E27FC236}">
                    <a16:creationId xmlns:a16="http://schemas.microsoft.com/office/drawing/2014/main" id="{09D13D8C-2820-0775-1911-9A5AC45247E5}"/>
                  </a:ext>
                </a:extLst>
              </p:cNvPr>
              <p:cNvSpPr>
                <a:spLocks noChangeArrowheads="1"/>
              </p:cNvSpPr>
              <p:nvPr/>
            </p:nvSpPr>
            <p:spPr bwMode="auto">
              <a:xfrm>
                <a:off x="7408" y="84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41" name="Rectangle 341">
                <a:extLst>
                  <a:ext uri="{FF2B5EF4-FFF2-40B4-BE49-F238E27FC236}">
                    <a16:creationId xmlns:a16="http://schemas.microsoft.com/office/drawing/2014/main" id="{69544109-7712-8D87-188E-69EA2319C984}"/>
                  </a:ext>
                </a:extLst>
              </p:cNvPr>
              <p:cNvSpPr>
                <a:spLocks noChangeArrowheads="1"/>
              </p:cNvSpPr>
              <p:nvPr/>
            </p:nvSpPr>
            <p:spPr bwMode="auto">
              <a:xfrm>
                <a:off x="7438" y="846"/>
                <a:ext cx="8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42" name="Rectangle 342">
                <a:extLst>
                  <a:ext uri="{FF2B5EF4-FFF2-40B4-BE49-F238E27FC236}">
                    <a16:creationId xmlns:a16="http://schemas.microsoft.com/office/drawing/2014/main" id="{39170AB0-01EA-7E69-842B-1FDE2DA9354B}"/>
                  </a:ext>
                </a:extLst>
              </p:cNvPr>
              <p:cNvSpPr>
                <a:spLocks noChangeArrowheads="1"/>
              </p:cNvSpPr>
              <p:nvPr/>
            </p:nvSpPr>
            <p:spPr bwMode="auto">
              <a:xfrm>
                <a:off x="7488" y="846"/>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43" name="Rectangle 343">
                <a:extLst>
                  <a:ext uri="{FF2B5EF4-FFF2-40B4-BE49-F238E27FC236}">
                    <a16:creationId xmlns:a16="http://schemas.microsoft.com/office/drawing/2014/main" id="{DA7C14E2-300E-43FD-D36B-7611C45A3E0D}"/>
                  </a:ext>
                </a:extLst>
              </p:cNvPr>
              <p:cNvSpPr>
                <a:spLocks noChangeArrowheads="1"/>
              </p:cNvSpPr>
              <p:nvPr/>
            </p:nvSpPr>
            <p:spPr bwMode="auto">
              <a:xfrm>
                <a:off x="7519" y="846"/>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44" name="Rectangle 344">
                <a:extLst>
                  <a:ext uri="{FF2B5EF4-FFF2-40B4-BE49-F238E27FC236}">
                    <a16:creationId xmlns:a16="http://schemas.microsoft.com/office/drawing/2014/main" id="{2C0F90D5-2A30-D4E8-A1E4-C43A8378476E}"/>
                  </a:ext>
                </a:extLst>
              </p:cNvPr>
              <p:cNvSpPr>
                <a:spLocks noChangeArrowheads="1"/>
              </p:cNvSpPr>
              <p:nvPr/>
            </p:nvSpPr>
            <p:spPr bwMode="auto">
              <a:xfrm>
                <a:off x="7543" y="84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45" name="Rectangle 345">
                <a:extLst>
                  <a:ext uri="{FF2B5EF4-FFF2-40B4-BE49-F238E27FC236}">
                    <a16:creationId xmlns:a16="http://schemas.microsoft.com/office/drawing/2014/main" id="{A1F6AAA0-F084-ACAA-E48F-542074DC5AE9}"/>
                  </a:ext>
                </a:extLst>
              </p:cNvPr>
              <p:cNvSpPr>
                <a:spLocks noChangeArrowheads="1"/>
              </p:cNvSpPr>
              <p:nvPr/>
            </p:nvSpPr>
            <p:spPr bwMode="auto">
              <a:xfrm>
                <a:off x="7559" y="84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46" name="Rectangle 346">
                <a:extLst>
                  <a:ext uri="{FF2B5EF4-FFF2-40B4-BE49-F238E27FC236}">
                    <a16:creationId xmlns:a16="http://schemas.microsoft.com/office/drawing/2014/main" id="{FF023C6F-E707-EC45-B291-1A0DCD1D702F}"/>
                  </a:ext>
                </a:extLst>
              </p:cNvPr>
              <p:cNvSpPr>
                <a:spLocks noChangeArrowheads="1"/>
              </p:cNvSpPr>
              <p:nvPr/>
            </p:nvSpPr>
            <p:spPr bwMode="auto">
              <a:xfrm>
                <a:off x="7589" y="84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47" name="Rectangle 347">
                <a:extLst>
                  <a:ext uri="{FF2B5EF4-FFF2-40B4-BE49-F238E27FC236}">
                    <a16:creationId xmlns:a16="http://schemas.microsoft.com/office/drawing/2014/main" id="{5B884A56-412E-683A-6759-3F7EA6E51EC6}"/>
                  </a:ext>
                </a:extLst>
              </p:cNvPr>
              <p:cNvSpPr>
                <a:spLocks noChangeArrowheads="1"/>
              </p:cNvSpPr>
              <p:nvPr/>
            </p:nvSpPr>
            <p:spPr bwMode="auto">
              <a:xfrm>
                <a:off x="6496" y="92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48" name="Rectangle 348">
                <a:extLst>
                  <a:ext uri="{FF2B5EF4-FFF2-40B4-BE49-F238E27FC236}">
                    <a16:creationId xmlns:a16="http://schemas.microsoft.com/office/drawing/2014/main" id="{0686950C-4518-FDEB-A038-EE1E1EDE2A63}"/>
                  </a:ext>
                </a:extLst>
              </p:cNvPr>
              <p:cNvSpPr>
                <a:spLocks noChangeArrowheads="1"/>
              </p:cNvSpPr>
              <p:nvPr/>
            </p:nvSpPr>
            <p:spPr bwMode="auto">
              <a:xfrm>
                <a:off x="6526" y="92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49" name="Rectangle 349">
                <a:extLst>
                  <a:ext uri="{FF2B5EF4-FFF2-40B4-BE49-F238E27FC236}">
                    <a16:creationId xmlns:a16="http://schemas.microsoft.com/office/drawing/2014/main" id="{71E72D9D-ABBA-E0E2-6CCD-69C0004BE873}"/>
                  </a:ext>
                </a:extLst>
              </p:cNvPr>
              <p:cNvSpPr>
                <a:spLocks noChangeArrowheads="1"/>
              </p:cNvSpPr>
              <p:nvPr/>
            </p:nvSpPr>
            <p:spPr bwMode="auto">
              <a:xfrm>
                <a:off x="6557" y="92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50" name="Rectangle 350">
                <a:extLst>
                  <a:ext uri="{FF2B5EF4-FFF2-40B4-BE49-F238E27FC236}">
                    <a16:creationId xmlns:a16="http://schemas.microsoft.com/office/drawing/2014/main" id="{66589082-993A-6E64-4770-85612AEDDC0C}"/>
                  </a:ext>
                </a:extLst>
              </p:cNvPr>
              <p:cNvSpPr>
                <a:spLocks noChangeArrowheads="1"/>
              </p:cNvSpPr>
              <p:nvPr/>
            </p:nvSpPr>
            <p:spPr bwMode="auto">
              <a:xfrm>
                <a:off x="6587" y="928"/>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51" name="Rectangle 351">
                <a:extLst>
                  <a:ext uri="{FF2B5EF4-FFF2-40B4-BE49-F238E27FC236}">
                    <a16:creationId xmlns:a16="http://schemas.microsoft.com/office/drawing/2014/main" id="{E21E3215-34FA-8245-A227-FDB0BFBFC76A}"/>
                  </a:ext>
                </a:extLst>
              </p:cNvPr>
              <p:cNvSpPr>
                <a:spLocks noChangeArrowheads="1"/>
              </p:cNvSpPr>
              <p:nvPr/>
            </p:nvSpPr>
            <p:spPr bwMode="auto">
              <a:xfrm>
                <a:off x="6607" y="928"/>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52" name="Rectangle 352">
                <a:extLst>
                  <a:ext uri="{FF2B5EF4-FFF2-40B4-BE49-F238E27FC236}">
                    <a16:creationId xmlns:a16="http://schemas.microsoft.com/office/drawing/2014/main" id="{589CAFE7-A74F-6EDB-CDD3-66839AE2D7B6}"/>
                  </a:ext>
                </a:extLst>
              </p:cNvPr>
              <p:cNvSpPr>
                <a:spLocks noChangeArrowheads="1"/>
              </p:cNvSpPr>
              <p:nvPr/>
            </p:nvSpPr>
            <p:spPr bwMode="auto">
              <a:xfrm>
                <a:off x="6632" y="92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53" name="Rectangle 353">
                <a:extLst>
                  <a:ext uri="{FF2B5EF4-FFF2-40B4-BE49-F238E27FC236}">
                    <a16:creationId xmlns:a16="http://schemas.microsoft.com/office/drawing/2014/main" id="{47B0B5D3-562B-4CB3-C55B-665616142B26}"/>
                  </a:ext>
                </a:extLst>
              </p:cNvPr>
              <p:cNvSpPr>
                <a:spLocks noChangeArrowheads="1"/>
              </p:cNvSpPr>
              <p:nvPr/>
            </p:nvSpPr>
            <p:spPr bwMode="auto">
              <a:xfrm>
                <a:off x="6647" y="928"/>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54" name="Rectangle 354">
                <a:extLst>
                  <a:ext uri="{FF2B5EF4-FFF2-40B4-BE49-F238E27FC236}">
                    <a16:creationId xmlns:a16="http://schemas.microsoft.com/office/drawing/2014/main" id="{25F3BAAA-A118-74B4-9A4C-65CC839B5C87}"/>
                  </a:ext>
                </a:extLst>
              </p:cNvPr>
              <p:cNvSpPr>
                <a:spLocks noChangeArrowheads="1"/>
              </p:cNvSpPr>
              <p:nvPr/>
            </p:nvSpPr>
            <p:spPr bwMode="auto">
              <a:xfrm>
                <a:off x="6667" y="92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55" name="Rectangle 355">
                <a:extLst>
                  <a:ext uri="{FF2B5EF4-FFF2-40B4-BE49-F238E27FC236}">
                    <a16:creationId xmlns:a16="http://schemas.microsoft.com/office/drawing/2014/main" id="{63286D24-D722-5F92-D7DE-CEAE3467E347}"/>
                  </a:ext>
                </a:extLst>
              </p:cNvPr>
              <p:cNvSpPr>
                <a:spLocks noChangeArrowheads="1"/>
              </p:cNvSpPr>
              <p:nvPr/>
            </p:nvSpPr>
            <p:spPr bwMode="auto">
              <a:xfrm>
                <a:off x="6698" y="928"/>
                <a:ext cx="8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56" name="Rectangle 356">
                <a:extLst>
                  <a:ext uri="{FF2B5EF4-FFF2-40B4-BE49-F238E27FC236}">
                    <a16:creationId xmlns:a16="http://schemas.microsoft.com/office/drawing/2014/main" id="{50B9266F-039E-F1C3-6C02-A276B21E38D5}"/>
                  </a:ext>
                </a:extLst>
              </p:cNvPr>
              <p:cNvSpPr>
                <a:spLocks noChangeArrowheads="1"/>
              </p:cNvSpPr>
              <p:nvPr/>
            </p:nvSpPr>
            <p:spPr bwMode="auto">
              <a:xfrm>
                <a:off x="6748" y="92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57" name="Rectangle 357">
                <a:extLst>
                  <a:ext uri="{FF2B5EF4-FFF2-40B4-BE49-F238E27FC236}">
                    <a16:creationId xmlns:a16="http://schemas.microsoft.com/office/drawing/2014/main" id="{7B7D290A-967D-E911-EC53-602C9767F9F7}"/>
                  </a:ext>
                </a:extLst>
              </p:cNvPr>
              <p:cNvSpPr>
                <a:spLocks noChangeArrowheads="1"/>
              </p:cNvSpPr>
              <p:nvPr/>
            </p:nvSpPr>
            <p:spPr bwMode="auto">
              <a:xfrm>
                <a:off x="6778" y="928"/>
                <a:ext cx="5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58" name="Rectangle 358">
                <a:extLst>
                  <a:ext uri="{FF2B5EF4-FFF2-40B4-BE49-F238E27FC236}">
                    <a16:creationId xmlns:a16="http://schemas.microsoft.com/office/drawing/2014/main" id="{41294782-9939-3C7D-B23C-9D14FAB5B3E9}"/>
                  </a:ext>
                </a:extLst>
              </p:cNvPr>
              <p:cNvSpPr>
                <a:spLocks noChangeArrowheads="1"/>
              </p:cNvSpPr>
              <p:nvPr/>
            </p:nvSpPr>
            <p:spPr bwMode="auto">
              <a:xfrm>
                <a:off x="6798" y="92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59" name="Rectangle 359">
                <a:extLst>
                  <a:ext uri="{FF2B5EF4-FFF2-40B4-BE49-F238E27FC236}">
                    <a16:creationId xmlns:a16="http://schemas.microsoft.com/office/drawing/2014/main" id="{BE0467AB-E765-43C2-F26F-554E4921274E}"/>
                  </a:ext>
                </a:extLst>
              </p:cNvPr>
              <p:cNvSpPr>
                <a:spLocks noChangeArrowheads="1"/>
              </p:cNvSpPr>
              <p:nvPr/>
            </p:nvSpPr>
            <p:spPr bwMode="auto">
              <a:xfrm>
                <a:off x="6828" y="92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60" name="Rectangle 360">
                <a:extLst>
                  <a:ext uri="{FF2B5EF4-FFF2-40B4-BE49-F238E27FC236}">
                    <a16:creationId xmlns:a16="http://schemas.microsoft.com/office/drawing/2014/main" id="{225C6B25-85F6-EF86-2F46-9142A156DB8F}"/>
                  </a:ext>
                </a:extLst>
              </p:cNvPr>
              <p:cNvSpPr>
                <a:spLocks noChangeArrowheads="1"/>
              </p:cNvSpPr>
              <p:nvPr/>
            </p:nvSpPr>
            <p:spPr bwMode="auto">
              <a:xfrm>
                <a:off x="6859" y="92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61" name="Rectangle 361">
                <a:extLst>
                  <a:ext uri="{FF2B5EF4-FFF2-40B4-BE49-F238E27FC236}">
                    <a16:creationId xmlns:a16="http://schemas.microsoft.com/office/drawing/2014/main" id="{1A5C4B7F-AB8E-CF4A-0E5E-56071B070684}"/>
                  </a:ext>
                </a:extLst>
              </p:cNvPr>
              <p:cNvSpPr>
                <a:spLocks noChangeArrowheads="1"/>
              </p:cNvSpPr>
              <p:nvPr/>
            </p:nvSpPr>
            <p:spPr bwMode="auto">
              <a:xfrm>
                <a:off x="6873" y="928"/>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62" name="Rectangle 362">
                <a:extLst>
                  <a:ext uri="{FF2B5EF4-FFF2-40B4-BE49-F238E27FC236}">
                    <a16:creationId xmlns:a16="http://schemas.microsoft.com/office/drawing/2014/main" id="{7D811149-3ED0-8919-3D1A-9873B05C7B58}"/>
                  </a:ext>
                </a:extLst>
              </p:cNvPr>
              <p:cNvSpPr>
                <a:spLocks noChangeArrowheads="1"/>
              </p:cNvSpPr>
              <p:nvPr/>
            </p:nvSpPr>
            <p:spPr bwMode="auto">
              <a:xfrm>
                <a:off x="6894" y="92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63" name="Rectangle 363">
                <a:extLst>
                  <a:ext uri="{FF2B5EF4-FFF2-40B4-BE49-F238E27FC236}">
                    <a16:creationId xmlns:a16="http://schemas.microsoft.com/office/drawing/2014/main" id="{E36A5494-E0E4-3004-4951-2F97C5CBC199}"/>
                  </a:ext>
                </a:extLst>
              </p:cNvPr>
              <p:cNvSpPr>
                <a:spLocks noChangeArrowheads="1"/>
              </p:cNvSpPr>
              <p:nvPr/>
            </p:nvSpPr>
            <p:spPr bwMode="auto">
              <a:xfrm>
                <a:off x="6909" y="928"/>
                <a:ext cx="8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64" name="Rectangle 364">
                <a:extLst>
                  <a:ext uri="{FF2B5EF4-FFF2-40B4-BE49-F238E27FC236}">
                    <a16:creationId xmlns:a16="http://schemas.microsoft.com/office/drawing/2014/main" id="{C709547A-92BC-2BA7-B5BC-4C941B51C7C4}"/>
                  </a:ext>
                </a:extLst>
              </p:cNvPr>
              <p:cNvSpPr>
                <a:spLocks noChangeArrowheads="1"/>
              </p:cNvSpPr>
              <p:nvPr/>
            </p:nvSpPr>
            <p:spPr bwMode="auto">
              <a:xfrm>
                <a:off x="6959" y="92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65" name="Rectangle 365">
                <a:extLst>
                  <a:ext uri="{FF2B5EF4-FFF2-40B4-BE49-F238E27FC236}">
                    <a16:creationId xmlns:a16="http://schemas.microsoft.com/office/drawing/2014/main" id="{D14B4964-37D5-A91F-E205-88F8D237AC5C}"/>
                  </a:ext>
                </a:extLst>
              </p:cNvPr>
              <p:cNvSpPr>
                <a:spLocks noChangeArrowheads="1"/>
              </p:cNvSpPr>
              <p:nvPr/>
            </p:nvSpPr>
            <p:spPr bwMode="auto">
              <a:xfrm>
                <a:off x="6989" y="92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66" name="Rectangle 366">
                <a:extLst>
                  <a:ext uri="{FF2B5EF4-FFF2-40B4-BE49-F238E27FC236}">
                    <a16:creationId xmlns:a16="http://schemas.microsoft.com/office/drawing/2014/main" id="{C735DFC7-EF20-585C-76BB-094F0BE86EB1}"/>
                  </a:ext>
                </a:extLst>
              </p:cNvPr>
              <p:cNvSpPr>
                <a:spLocks noChangeArrowheads="1"/>
              </p:cNvSpPr>
              <p:nvPr/>
            </p:nvSpPr>
            <p:spPr bwMode="auto">
              <a:xfrm>
                <a:off x="7005" y="92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67" name="Rectangle 367">
                <a:extLst>
                  <a:ext uri="{FF2B5EF4-FFF2-40B4-BE49-F238E27FC236}">
                    <a16:creationId xmlns:a16="http://schemas.microsoft.com/office/drawing/2014/main" id="{5DC18C70-21D2-B20F-465F-5EEADA2E9A72}"/>
                  </a:ext>
                </a:extLst>
              </p:cNvPr>
              <p:cNvSpPr>
                <a:spLocks noChangeArrowheads="1"/>
              </p:cNvSpPr>
              <p:nvPr/>
            </p:nvSpPr>
            <p:spPr bwMode="auto">
              <a:xfrm>
                <a:off x="7035" y="92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68" name="Rectangle 368">
                <a:extLst>
                  <a:ext uri="{FF2B5EF4-FFF2-40B4-BE49-F238E27FC236}">
                    <a16:creationId xmlns:a16="http://schemas.microsoft.com/office/drawing/2014/main" id="{71D1AA15-F39C-D99D-CC42-455D1546780F}"/>
                  </a:ext>
                </a:extLst>
              </p:cNvPr>
              <p:cNvSpPr>
                <a:spLocks noChangeArrowheads="1"/>
              </p:cNvSpPr>
              <p:nvPr/>
            </p:nvSpPr>
            <p:spPr bwMode="auto">
              <a:xfrm>
                <a:off x="7065" y="92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69" name="Rectangle 369">
                <a:extLst>
                  <a:ext uri="{FF2B5EF4-FFF2-40B4-BE49-F238E27FC236}">
                    <a16:creationId xmlns:a16="http://schemas.microsoft.com/office/drawing/2014/main" id="{734F9B51-80E8-DB96-74E1-E3C52BABDC80}"/>
                  </a:ext>
                </a:extLst>
              </p:cNvPr>
              <p:cNvSpPr>
                <a:spLocks noChangeArrowheads="1"/>
              </p:cNvSpPr>
              <p:nvPr/>
            </p:nvSpPr>
            <p:spPr bwMode="auto">
              <a:xfrm>
                <a:off x="7095" y="92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70" name="Rectangle 370">
                <a:extLst>
                  <a:ext uri="{FF2B5EF4-FFF2-40B4-BE49-F238E27FC236}">
                    <a16:creationId xmlns:a16="http://schemas.microsoft.com/office/drawing/2014/main" id="{236E8056-2027-2B01-E5A8-F46881F577D1}"/>
                  </a:ext>
                </a:extLst>
              </p:cNvPr>
              <p:cNvSpPr>
                <a:spLocks noChangeArrowheads="1"/>
              </p:cNvSpPr>
              <p:nvPr/>
            </p:nvSpPr>
            <p:spPr bwMode="auto">
              <a:xfrm>
                <a:off x="7110" y="92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71" name="Rectangle 371">
                <a:extLst>
                  <a:ext uri="{FF2B5EF4-FFF2-40B4-BE49-F238E27FC236}">
                    <a16:creationId xmlns:a16="http://schemas.microsoft.com/office/drawing/2014/main" id="{3A9DC5B8-AFDA-5C23-F18C-E9D879C0C048}"/>
                  </a:ext>
                </a:extLst>
              </p:cNvPr>
              <p:cNvSpPr>
                <a:spLocks noChangeArrowheads="1"/>
              </p:cNvSpPr>
              <p:nvPr/>
            </p:nvSpPr>
            <p:spPr bwMode="auto">
              <a:xfrm>
                <a:off x="7140" y="92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72" name="Rectangle 372">
                <a:extLst>
                  <a:ext uri="{FF2B5EF4-FFF2-40B4-BE49-F238E27FC236}">
                    <a16:creationId xmlns:a16="http://schemas.microsoft.com/office/drawing/2014/main" id="{EEF3C6C4-865E-6802-CBAC-C29AF17BE4A3}"/>
                  </a:ext>
                </a:extLst>
              </p:cNvPr>
              <p:cNvSpPr>
                <a:spLocks noChangeArrowheads="1"/>
              </p:cNvSpPr>
              <p:nvPr/>
            </p:nvSpPr>
            <p:spPr bwMode="auto">
              <a:xfrm>
                <a:off x="7156" y="928"/>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73" name="Rectangle 373">
                <a:extLst>
                  <a:ext uri="{FF2B5EF4-FFF2-40B4-BE49-F238E27FC236}">
                    <a16:creationId xmlns:a16="http://schemas.microsoft.com/office/drawing/2014/main" id="{756B6B06-0172-3289-3D43-A3581724F137}"/>
                  </a:ext>
                </a:extLst>
              </p:cNvPr>
              <p:cNvSpPr>
                <a:spLocks noChangeArrowheads="1"/>
              </p:cNvSpPr>
              <p:nvPr/>
            </p:nvSpPr>
            <p:spPr bwMode="auto">
              <a:xfrm>
                <a:off x="7181" y="928"/>
                <a:ext cx="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74" name="Rectangle 374">
                <a:extLst>
                  <a:ext uri="{FF2B5EF4-FFF2-40B4-BE49-F238E27FC236}">
                    <a16:creationId xmlns:a16="http://schemas.microsoft.com/office/drawing/2014/main" id="{CCB7474C-541A-3862-6B8D-A45727EB71D5}"/>
                  </a:ext>
                </a:extLst>
              </p:cNvPr>
              <p:cNvSpPr>
                <a:spLocks noChangeArrowheads="1"/>
              </p:cNvSpPr>
              <p:nvPr/>
            </p:nvSpPr>
            <p:spPr bwMode="auto">
              <a:xfrm>
                <a:off x="7237" y="92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75" name="Rectangle 375">
                <a:extLst>
                  <a:ext uri="{FF2B5EF4-FFF2-40B4-BE49-F238E27FC236}">
                    <a16:creationId xmlns:a16="http://schemas.microsoft.com/office/drawing/2014/main" id="{82865BB6-38F2-1952-9FC5-9D054C6AC841}"/>
                  </a:ext>
                </a:extLst>
              </p:cNvPr>
              <p:cNvSpPr>
                <a:spLocks noChangeArrowheads="1"/>
              </p:cNvSpPr>
              <p:nvPr/>
            </p:nvSpPr>
            <p:spPr bwMode="auto">
              <a:xfrm>
                <a:off x="7251" y="92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76" name="Rectangle 376">
                <a:extLst>
                  <a:ext uri="{FF2B5EF4-FFF2-40B4-BE49-F238E27FC236}">
                    <a16:creationId xmlns:a16="http://schemas.microsoft.com/office/drawing/2014/main" id="{326F3CD4-CE43-27F0-0A4C-BE6291C3E972}"/>
                  </a:ext>
                </a:extLst>
              </p:cNvPr>
              <p:cNvSpPr>
                <a:spLocks noChangeArrowheads="1"/>
              </p:cNvSpPr>
              <p:nvPr/>
            </p:nvSpPr>
            <p:spPr bwMode="auto">
              <a:xfrm>
                <a:off x="7281" y="92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77" name="Rectangle 377">
                <a:extLst>
                  <a:ext uri="{FF2B5EF4-FFF2-40B4-BE49-F238E27FC236}">
                    <a16:creationId xmlns:a16="http://schemas.microsoft.com/office/drawing/2014/main" id="{7452EA71-4D42-013D-90BE-51CFA4E89D8B}"/>
                  </a:ext>
                </a:extLst>
              </p:cNvPr>
              <p:cNvSpPr>
                <a:spLocks noChangeArrowheads="1"/>
              </p:cNvSpPr>
              <p:nvPr/>
            </p:nvSpPr>
            <p:spPr bwMode="auto">
              <a:xfrm>
                <a:off x="7312" y="92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78" name="Rectangle 378">
                <a:extLst>
                  <a:ext uri="{FF2B5EF4-FFF2-40B4-BE49-F238E27FC236}">
                    <a16:creationId xmlns:a16="http://schemas.microsoft.com/office/drawing/2014/main" id="{A2E72041-19D7-3889-5467-488FB94AB02E}"/>
                  </a:ext>
                </a:extLst>
              </p:cNvPr>
              <p:cNvSpPr>
                <a:spLocks noChangeArrowheads="1"/>
              </p:cNvSpPr>
              <p:nvPr/>
            </p:nvSpPr>
            <p:spPr bwMode="auto">
              <a:xfrm>
                <a:off x="7342" y="92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79" name="Rectangle 379">
                <a:extLst>
                  <a:ext uri="{FF2B5EF4-FFF2-40B4-BE49-F238E27FC236}">
                    <a16:creationId xmlns:a16="http://schemas.microsoft.com/office/drawing/2014/main" id="{FE618B97-55A7-8DBC-5EDD-94A755E98F00}"/>
                  </a:ext>
                </a:extLst>
              </p:cNvPr>
              <p:cNvSpPr>
                <a:spLocks noChangeArrowheads="1"/>
              </p:cNvSpPr>
              <p:nvPr/>
            </p:nvSpPr>
            <p:spPr bwMode="auto">
              <a:xfrm>
                <a:off x="7372" y="928"/>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80" name="Rectangle 380">
                <a:extLst>
                  <a:ext uri="{FF2B5EF4-FFF2-40B4-BE49-F238E27FC236}">
                    <a16:creationId xmlns:a16="http://schemas.microsoft.com/office/drawing/2014/main" id="{29F2F30B-CF39-B953-BF43-7CE22EB4AF70}"/>
                  </a:ext>
                </a:extLst>
              </p:cNvPr>
              <p:cNvSpPr>
                <a:spLocks noChangeArrowheads="1"/>
              </p:cNvSpPr>
              <p:nvPr/>
            </p:nvSpPr>
            <p:spPr bwMode="auto">
              <a:xfrm>
                <a:off x="7398" y="92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81" name="Rectangle 381">
                <a:extLst>
                  <a:ext uri="{FF2B5EF4-FFF2-40B4-BE49-F238E27FC236}">
                    <a16:creationId xmlns:a16="http://schemas.microsoft.com/office/drawing/2014/main" id="{4AC64137-687B-30EC-2D6E-043581A665EF}"/>
                  </a:ext>
                </a:extLst>
              </p:cNvPr>
              <p:cNvSpPr>
                <a:spLocks noChangeArrowheads="1"/>
              </p:cNvSpPr>
              <p:nvPr/>
            </p:nvSpPr>
            <p:spPr bwMode="auto">
              <a:xfrm>
                <a:off x="7412" y="928"/>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82" name="Rectangle 382">
                <a:extLst>
                  <a:ext uri="{FF2B5EF4-FFF2-40B4-BE49-F238E27FC236}">
                    <a16:creationId xmlns:a16="http://schemas.microsoft.com/office/drawing/2014/main" id="{8018A3F4-1499-BDDE-9871-76D06876D18E}"/>
                  </a:ext>
                </a:extLst>
              </p:cNvPr>
              <p:cNvSpPr>
                <a:spLocks noChangeArrowheads="1"/>
              </p:cNvSpPr>
              <p:nvPr/>
            </p:nvSpPr>
            <p:spPr bwMode="auto">
              <a:xfrm>
                <a:off x="7432" y="92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83" name="Rectangle 383">
                <a:extLst>
                  <a:ext uri="{FF2B5EF4-FFF2-40B4-BE49-F238E27FC236}">
                    <a16:creationId xmlns:a16="http://schemas.microsoft.com/office/drawing/2014/main" id="{FF6FD834-BFF1-D2CB-14FB-FB73784B25BE}"/>
                  </a:ext>
                </a:extLst>
              </p:cNvPr>
              <p:cNvSpPr>
                <a:spLocks noChangeArrowheads="1"/>
              </p:cNvSpPr>
              <p:nvPr/>
            </p:nvSpPr>
            <p:spPr bwMode="auto">
              <a:xfrm>
                <a:off x="7463" y="92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84" name="Rectangle 384">
                <a:extLst>
                  <a:ext uri="{FF2B5EF4-FFF2-40B4-BE49-F238E27FC236}">
                    <a16:creationId xmlns:a16="http://schemas.microsoft.com/office/drawing/2014/main" id="{4E86BBA7-48B8-7917-5A64-EB5BE5A82F90}"/>
                  </a:ext>
                </a:extLst>
              </p:cNvPr>
              <p:cNvSpPr>
                <a:spLocks noChangeArrowheads="1"/>
              </p:cNvSpPr>
              <p:nvPr/>
            </p:nvSpPr>
            <p:spPr bwMode="auto">
              <a:xfrm>
                <a:off x="7493" y="92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85" name="Rectangle 385">
                <a:extLst>
                  <a:ext uri="{FF2B5EF4-FFF2-40B4-BE49-F238E27FC236}">
                    <a16:creationId xmlns:a16="http://schemas.microsoft.com/office/drawing/2014/main" id="{3E499D0D-1DFB-F4A0-999F-33CE74E343F2}"/>
                  </a:ext>
                </a:extLst>
              </p:cNvPr>
              <p:cNvSpPr>
                <a:spLocks noChangeArrowheads="1"/>
              </p:cNvSpPr>
              <p:nvPr/>
            </p:nvSpPr>
            <p:spPr bwMode="auto">
              <a:xfrm>
                <a:off x="6496" y="1010"/>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86" name="Rectangle 386">
                <a:extLst>
                  <a:ext uri="{FF2B5EF4-FFF2-40B4-BE49-F238E27FC236}">
                    <a16:creationId xmlns:a16="http://schemas.microsoft.com/office/drawing/2014/main" id="{3E4DC4DE-13ED-9C5D-D346-379EE8E7DE2B}"/>
                  </a:ext>
                </a:extLst>
              </p:cNvPr>
              <p:cNvSpPr>
                <a:spLocks noChangeArrowheads="1"/>
              </p:cNvSpPr>
              <p:nvPr/>
            </p:nvSpPr>
            <p:spPr bwMode="auto">
              <a:xfrm>
                <a:off x="6516"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87" name="Rectangle 387">
                <a:extLst>
                  <a:ext uri="{FF2B5EF4-FFF2-40B4-BE49-F238E27FC236}">
                    <a16:creationId xmlns:a16="http://schemas.microsoft.com/office/drawing/2014/main" id="{6050A0AD-2FF7-D598-1526-43FB90D07FD3}"/>
                  </a:ext>
                </a:extLst>
              </p:cNvPr>
              <p:cNvSpPr>
                <a:spLocks noChangeArrowheads="1"/>
              </p:cNvSpPr>
              <p:nvPr/>
            </p:nvSpPr>
            <p:spPr bwMode="auto">
              <a:xfrm>
                <a:off x="6547" y="1010"/>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88" name="Rectangle 388">
                <a:extLst>
                  <a:ext uri="{FF2B5EF4-FFF2-40B4-BE49-F238E27FC236}">
                    <a16:creationId xmlns:a16="http://schemas.microsoft.com/office/drawing/2014/main" id="{893A24E5-0273-CCF2-A010-154E2DCD8A3F}"/>
                  </a:ext>
                </a:extLst>
              </p:cNvPr>
              <p:cNvSpPr>
                <a:spLocks noChangeArrowheads="1"/>
              </p:cNvSpPr>
              <p:nvPr/>
            </p:nvSpPr>
            <p:spPr bwMode="auto">
              <a:xfrm>
                <a:off x="6567" y="101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89" name="Rectangle 389">
                <a:extLst>
                  <a:ext uri="{FF2B5EF4-FFF2-40B4-BE49-F238E27FC236}">
                    <a16:creationId xmlns:a16="http://schemas.microsoft.com/office/drawing/2014/main" id="{E280C842-94C3-8778-3D85-4E63BF377E7D}"/>
                  </a:ext>
                </a:extLst>
              </p:cNvPr>
              <p:cNvSpPr>
                <a:spLocks noChangeArrowheads="1"/>
              </p:cNvSpPr>
              <p:nvPr/>
            </p:nvSpPr>
            <p:spPr bwMode="auto">
              <a:xfrm>
                <a:off x="6597" y="101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90" name="Rectangle 390">
                <a:extLst>
                  <a:ext uri="{FF2B5EF4-FFF2-40B4-BE49-F238E27FC236}">
                    <a16:creationId xmlns:a16="http://schemas.microsoft.com/office/drawing/2014/main" id="{0F3ED04D-2CE3-D62D-D7F0-8D48B6830787}"/>
                  </a:ext>
                </a:extLst>
              </p:cNvPr>
              <p:cNvSpPr>
                <a:spLocks noChangeArrowheads="1"/>
              </p:cNvSpPr>
              <p:nvPr/>
            </p:nvSpPr>
            <p:spPr bwMode="auto">
              <a:xfrm>
                <a:off x="6612" y="101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91" name="Rectangle 391">
                <a:extLst>
                  <a:ext uri="{FF2B5EF4-FFF2-40B4-BE49-F238E27FC236}">
                    <a16:creationId xmlns:a16="http://schemas.microsoft.com/office/drawing/2014/main" id="{DB0F3E59-9A27-D868-C5B8-A44D83E31F86}"/>
                  </a:ext>
                </a:extLst>
              </p:cNvPr>
              <p:cNvSpPr>
                <a:spLocks noChangeArrowheads="1"/>
              </p:cNvSpPr>
              <p:nvPr/>
            </p:nvSpPr>
            <p:spPr bwMode="auto">
              <a:xfrm>
                <a:off x="6627"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92" name="Rectangle 392">
                <a:extLst>
                  <a:ext uri="{FF2B5EF4-FFF2-40B4-BE49-F238E27FC236}">
                    <a16:creationId xmlns:a16="http://schemas.microsoft.com/office/drawing/2014/main" id="{C9E9C0DE-65A8-756B-9762-4FF0F68F329D}"/>
                  </a:ext>
                </a:extLst>
              </p:cNvPr>
              <p:cNvSpPr>
                <a:spLocks noChangeArrowheads="1"/>
              </p:cNvSpPr>
              <p:nvPr/>
            </p:nvSpPr>
            <p:spPr bwMode="auto">
              <a:xfrm>
                <a:off x="6657" y="101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93" name="Rectangle 393">
                <a:extLst>
                  <a:ext uri="{FF2B5EF4-FFF2-40B4-BE49-F238E27FC236}">
                    <a16:creationId xmlns:a16="http://schemas.microsoft.com/office/drawing/2014/main" id="{36739FA0-4743-BF1C-0EB7-E33F86C3DD0E}"/>
                  </a:ext>
                </a:extLst>
              </p:cNvPr>
              <p:cNvSpPr>
                <a:spLocks noChangeArrowheads="1"/>
              </p:cNvSpPr>
              <p:nvPr/>
            </p:nvSpPr>
            <p:spPr bwMode="auto">
              <a:xfrm>
                <a:off x="6688" y="1010"/>
                <a:ext cx="8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94" name="Rectangle 394">
                <a:extLst>
                  <a:ext uri="{FF2B5EF4-FFF2-40B4-BE49-F238E27FC236}">
                    <a16:creationId xmlns:a16="http://schemas.microsoft.com/office/drawing/2014/main" id="{D25A2F10-5E6E-AA87-F643-EC055EE74D06}"/>
                  </a:ext>
                </a:extLst>
              </p:cNvPr>
              <p:cNvSpPr>
                <a:spLocks noChangeArrowheads="1"/>
              </p:cNvSpPr>
              <p:nvPr/>
            </p:nvSpPr>
            <p:spPr bwMode="auto">
              <a:xfrm>
                <a:off x="6732" y="101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95" name="Rectangle 395">
                <a:extLst>
                  <a:ext uri="{FF2B5EF4-FFF2-40B4-BE49-F238E27FC236}">
                    <a16:creationId xmlns:a16="http://schemas.microsoft.com/office/drawing/2014/main" id="{1FEC148B-FF93-F717-BDB9-D79DD28BE92C}"/>
                  </a:ext>
                </a:extLst>
              </p:cNvPr>
              <p:cNvSpPr>
                <a:spLocks noChangeArrowheads="1"/>
              </p:cNvSpPr>
              <p:nvPr/>
            </p:nvSpPr>
            <p:spPr bwMode="auto">
              <a:xfrm>
                <a:off x="6763" y="1010"/>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96" name="Rectangle 396">
                <a:extLst>
                  <a:ext uri="{FF2B5EF4-FFF2-40B4-BE49-F238E27FC236}">
                    <a16:creationId xmlns:a16="http://schemas.microsoft.com/office/drawing/2014/main" id="{D547AAAB-EFD1-36EA-5E99-E2809668E364}"/>
                  </a:ext>
                </a:extLst>
              </p:cNvPr>
              <p:cNvSpPr>
                <a:spLocks noChangeArrowheads="1"/>
              </p:cNvSpPr>
              <p:nvPr/>
            </p:nvSpPr>
            <p:spPr bwMode="auto">
              <a:xfrm>
                <a:off x="1249"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97" name="Rectangle 397">
                <a:extLst>
                  <a:ext uri="{FF2B5EF4-FFF2-40B4-BE49-F238E27FC236}">
                    <a16:creationId xmlns:a16="http://schemas.microsoft.com/office/drawing/2014/main" id="{4CACF30A-4B85-A53A-449A-615BA65571FB}"/>
                  </a:ext>
                </a:extLst>
              </p:cNvPr>
              <p:cNvSpPr>
                <a:spLocks noChangeArrowheads="1"/>
              </p:cNvSpPr>
              <p:nvPr/>
            </p:nvSpPr>
            <p:spPr bwMode="auto">
              <a:xfrm>
                <a:off x="1279" y="1097"/>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98" name="Rectangle 398">
                <a:extLst>
                  <a:ext uri="{FF2B5EF4-FFF2-40B4-BE49-F238E27FC236}">
                    <a16:creationId xmlns:a16="http://schemas.microsoft.com/office/drawing/2014/main" id="{79485D28-46E4-D13C-7B1B-DFE97B4BD338}"/>
                  </a:ext>
                </a:extLst>
              </p:cNvPr>
              <p:cNvSpPr>
                <a:spLocks noChangeArrowheads="1"/>
              </p:cNvSpPr>
              <p:nvPr/>
            </p:nvSpPr>
            <p:spPr bwMode="auto">
              <a:xfrm>
                <a:off x="1309" y="1097"/>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99" name="Rectangle 399">
                <a:extLst>
                  <a:ext uri="{FF2B5EF4-FFF2-40B4-BE49-F238E27FC236}">
                    <a16:creationId xmlns:a16="http://schemas.microsoft.com/office/drawing/2014/main" id="{44D053F1-BFBD-1F5D-3AAE-5520681FCCC5}"/>
                  </a:ext>
                </a:extLst>
              </p:cNvPr>
              <p:cNvSpPr>
                <a:spLocks noChangeArrowheads="1"/>
              </p:cNvSpPr>
              <p:nvPr/>
            </p:nvSpPr>
            <p:spPr bwMode="auto">
              <a:xfrm>
                <a:off x="1334" y="1097"/>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00" name="Rectangle 400">
                <a:extLst>
                  <a:ext uri="{FF2B5EF4-FFF2-40B4-BE49-F238E27FC236}">
                    <a16:creationId xmlns:a16="http://schemas.microsoft.com/office/drawing/2014/main" id="{C4B6D969-87D6-9092-0E67-40B7A6BA3691}"/>
                  </a:ext>
                </a:extLst>
              </p:cNvPr>
              <p:cNvSpPr>
                <a:spLocks noChangeArrowheads="1"/>
              </p:cNvSpPr>
              <p:nvPr/>
            </p:nvSpPr>
            <p:spPr bwMode="auto">
              <a:xfrm>
                <a:off x="1364" y="109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02" name="Rectangle 402">
                <a:extLst>
                  <a:ext uri="{FF2B5EF4-FFF2-40B4-BE49-F238E27FC236}">
                    <a16:creationId xmlns:a16="http://schemas.microsoft.com/office/drawing/2014/main" id="{02048AFF-9A4B-E848-EE6B-9C6F7F453721}"/>
                  </a:ext>
                </a:extLst>
              </p:cNvPr>
              <p:cNvSpPr>
                <a:spLocks noChangeArrowheads="1"/>
              </p:cNvSpPr>
              <p:nvPr/>
            </p:nvSpPr>
            <p:spPr bwMode="auto">
              <a:xfrm>
                <a:off x="1395"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03" name="Rectangle 403">
                <a:extLst>
                  <a:ext uri="{FF2B5EF4-FFF2-40B4-BE49-F238E27FC236}">
                    <a16:creationId xmlns:a16="http://schemas.microsoft.com/office/drawing/2014/main" id="{EE1F07C3-52AE-1003-1619-5FAA34EE0F44}"/>
                  </a:ext>
                </a:extLst>
              </p:cNvPr>
              <p:cNvSpPr>
                <a:spLocks noChangeArrowheads="1"/>
              </p:cNvSpPr>
              <p:nvPr/>
            </p:nvSpPr>
            <p:spPr bwMode="auto">
              <a:xfrm>
                <a:off x="1425" y="1097"/>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04" name="Rectangle 404">
                <a:extLst>
                  <a:ext uri="{FF2B5EF4-FFF2-40B4-BE49-F238E27FC236}">
                    <a16:creationId xmlns:a16="http://schemas.microsoft.com/office/drawing/2014/main" id="{1E485CE9-C0C5-988C-5209-B518632C2EFC}"/>
                  </a:ext>
                </a:extLst>
              </p:cNvPr>
              <p:cNvSpPr>
                <a:spLocks noChangeArrowheads="1"/>
              </p:cNvSpPr>
              <p:nvPr/>
            </p:nvSpPr>
            <p:spPr bwMode="auto">
              <a:xfrm>
                <a:off x="1661" y="1097"/>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05" name="Rectangle 405">
                <a:extLst>
                  <a:ext uri="{FF2B5EF4-FFF2-40B4-BE49-F238E27FC236}">
                    <a16:creationId xmlns:a16="http://schemas.microsoft.com/office/drawing/2014/main" id="{227EBFF2-E281-1491-D3D2-E41CB16C984F}"/>
                  </a:ext>
                </a:extLst>
              </p:cNvPr>
              <p:cNvSpPr>
                <a:spLocks noChangeArrowheads="1"/>
              </p:cNvSpPr>
              <p:nvPr/>
            </p:nvSpPr>
            <p:spPr bwMode="auto">
              <a:xfrm>
                <a:off x="1687"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0" name="Group 607">
              <a:extLst>
                <a:ext uri="{FF2B5EF4-FFF2-40B4-BE49-F238E27FC236}">
                  <a16:creationId xmlns:a16="http://schemas.microsoft.com/office/drawing/2014/main" id="{16DF74D6-F903-B46A-DC23-4975812B911C}"/>
                </a:ext>
              </a:extLst>
            </p:cNvPr>
            <p:cNvGrpSpPr>
              <a:grpSpLocks/>
            </p:cNvGrpSpPr>
            <p:nvPr/>
          </p:nvGrpSpPr>
          <p:grpSpPr bwMode="auto">
            <a:xfrm>
              <a:off x="544" y="1097"/>
              <a:ext cx="7048" cy="364"/>
              <a:chOff x="544" y="1097"/>
              <a:chExt cx="7048" cy="364"/>
            </a:xfrm>
          </p:grpSpPr>
          <p:sp>
            <p:nvSpPr>
              <p:cNvPr id="1506" name="Rectangle 407">
                <a:extLst>
                  <a:ext uri="{FF2B5EF4-FFF2-40B4-BE49-F238E27FC236}">
                    <a16:creationId xmlns:a16="http://schemas.microsoft.com/office/drawing/2014/main" id="{F1A84D9D-E413-854A-5527-01E81D022DFC}"/>
                  </a:ext>
                </a:extLst>
              </p:cNvPr>
              <p:cNvSpPr>
                <a:spLocks noChangeArrowheads="1"/>
              </p:cNvSpPr>
              <p:nvPr/>
            </p:nvSpPr>
            <p:spPr bwMode="auto">
              <a:xfrm>
                <a:off x="1717" y="109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07" name="Rectangle 408">
                <a:extLst>
                  <a:ext uri="{FF2B5EF4-FFF2-40B4-BE49-F238E27FC236}">
                    <a16:creationId xmlns:a16="http://schemas.microsoft.com/office/drawing/2014/main" id="{15261E6B-5A33-1D5F-C0E3-1F0282496B1D}"/>
                  </a:ext>
                </a:extLst>
              </p:cNvPr>
              <p:cNvSpPr>
                <a:spLocks noChangeArrowheads="1"/>
              </p:cNvSpPr>
              <p:nvPr/>
            </p:nvSpPr>
            <p:spPr bwMode="auto">
              <a:xfrm>
                <a:off x="1732" y="1097"/>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08" name="Rectangle 409">
                <a:extLst>
                  <a:ext uri="{FF2B5EF4-FFF2-40B4-BE49-F238E27FC236}">
                    <a16:creationId xmlns:a16="http://schemas.microsoft.com/office/drawing/2014/main" id="{55E6008F-F933-D329-1C91-656D3B3AF0DB}"/>
                  </a:ext>
                </a:extLst>
              </p:cNvPr>
              <p:cNvSpPr>
                <a:spLocks noChangeArrowheads="1"/>
              </p:cNvSpPr>
              <p:nvPr/>
            </p:nvSpPr>
            <p:spPr bwMode="auto">
              <a:xfrm>
                <a:off x="1762"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09" name="Rectangle 410">
                <a:extLst>
                  <a:ext uri="{FF2B5EF4-FFF2-40B4-BE49-F238E27FC236}">
                    <a16:creationId xmlns:a16="http://schemas.microsoft.com/office/drawing/2014/main" id="{33B8F5A2-6E82-6393-D8FE-EE20A3A9D92E}"/>
                  </a:ext>
                </a:extLst>
              </p:cNvPr>
              <p:cNvSpPr>
                <a:spLocks noChangeArrowheads="1"/>
              </p:cNvSpPr>
              <p:nvPr/>
            </p:nvSpPr>
            <p:spPr bwMode="auto">
              <a:xfrm>
                <a:off x="1792"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10" name="Rectangle 411">
                <a:extLst>
                  <a:ext uri="{FF2B5EF4-FFF2-40B4-BE49-F238E27FC236}">
                    <a16:creationId xmlns:a16="http://schemas.microsoft.com/office/drawing/2014/main" id="{9494296F-89A2-CC7B-6F8B-18CB707BD191}"/>
                  </a:ext>
                </a:extLst>
              </p:cNvPr>
              <p:cNvSpPr>
                <a:spLocks noChangeArrowheads="1"/>
              </p:cNvSpPr>
              <p:nvPr/>
            </p:nvSpPr>
            <p:spPr bwMode="auto">
              <a:xfrm>
                <a:off x="1822" y="109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11" name="Rectangle 412">
                <a:extLst>
                  <a:ext uri="{FF2B5EF4-FFF2-40B4-BE49-F238E27FC236}">
                    <a16:creationId xmlns:a16="http://schemas.microsoft.com/office/drawing/2014/main" id="{5F47AEA6-F8FF-3DAC-A81B-67039A210AE6}"/>
                  </a:ext>
                </a:extLst>
              </p:cNvPr>
              <p:cNvSpPr>
                <a:spLocks noChangeArrowheads="1"/>
              </p:cNvSpPr>
              <p:nvPr/>
            </p:nvSpPr>
            <p:spPr bwMode="auto">
              <a:xfrm>
                <a:off x="1838"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12" name="Rectangle 413">
                <a:extLst>
                  <a:ext uri="{FF2B5EF4-FFF2-40B4-BE49-F238E27FC236}">
                    <a16:creationId xmlns:a16="http://schemas.microsoft.com/office/drawing/2014/main" id="{B31825BF-2219-73EC-F8E5-91B501B447F7}"/>
                  </a:ext>
                </a:extLst>
              </p:cNvPr>
              <p:cNvSpPr>
                <a:spLocks noChangeArrowheads="1"/>
              </p:cNvSpPr>
              <p:nvPr/>
            </p:nvSpPr>
            <p:spPr bwMode="auto">
              <a:xfrm>
                <a:off x="2110" y="1097"/>
                <a:ext cx="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13" name="Rectangle 414">
                <a:extLst>
                  <a:ext uri="{FF2B5EF4-FFF2-40B4-BE49-F238E27FC236}">
                    <a16:creationId xmlns:a16="http://schemas.microsoft.com/office/drawing/2014/main" id="{4363C036-25C5-241B-E14E-1B24A94D2956}"/>
                  </a:ext>
                </a:extLst>
              </p:cNvPr>
              <p:cNvSpPr>
                <a:spLocks noChangeArrowheads="1"/>
              </p:cNvSpPr>
              <p:nvPr/>
            </p:nvSpPr>
            <p:spPr bwMode="auto">
              <a:xfrm>
                <a:off x="2150"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14" name="Rectangle 415">
                <a:extLst>
                  <a:ext uri="{FF2B5EF4-FFF2-40B4-BE49-F238E27FC236}">
                    <a16:creationId xmlns:a16="http://schemas.microsoft.com/office/drawing/2014/main" id="{08E08E56-91C3-E93A-FDC7-3A0210867114}"/>
                  </a:ext>
                </a:extLst>
              </p:cNvPr>
              <p:cNvSpPr>
                <a:spLocks noChangeArrowheads="1"/>
              </p:cNvSpPr>
              <p:nvPr/>
            </p:nvSpPr>
            <p:spPr bwMode="auto">
              <a:xfrm>
                <a:off x="2810"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15" name="Rectangle 416">
                <a:extLst>
                  <a:ext uri="{FF2B5EF4-FFF2-40B4-BE49-F238E27FC236}">
                    <a16:creationId xmlns:a16="http://schemas.microsoft.com/office/drawing/2014/main" id="{B4609563-0D06-7634-6EBE-5503644A5164}"/>
                  </a:ext>
                </a:extLst>
              </p:cNvPr>
              <p:cNvSpPr>
                <a:spLocks noChangeArrowheads="1"/>
              </p:cNvSpPr>
              <p:nvPr/>
            </p:nvSpPr>
            <p:spPr bwMode="auto">
              <a:xfrm>
                <a:off x="3364"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16" name="Rectangle 417">
                <a:extLst>
                  <a:ext uri="{FF2B5EF4-FFF2-40B4-BE49-F238E27FC236}">
                    <a16:creationId xmlns:a16="http://schemas.microsoft.com/office/drawing/2014/main" id="{ED0D0241-B745-E469-67D7-6990A9C45E35}"/>
                  </a:ext>
                </a:extLst>
              </p:cNvPr>
              <p:cNvSpPr>
                <a:spLocks noChangeArrowheads="1"/>
              </p:cNvSpPr>
              <p:nvPr/>
            </p:nvSpPr>
            <p:spPr bwMode="auto">
              <a:xfrm>
                <a:off x="3394"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17" name="Rectangle 418">
                <a:extLst>
                  <a:ext uri="{FF2B5EF4-FFF2-40B4-BE49-F238E27FC236}">
                    <a16:creationId xmlns:a16="http://schemas.microsoft.com/office/drawing/2014/main" id="{13FF3608-1587-015A-2F6E-44DB9701CEB8}"/>
                  </a:ext>
                </a:extLst>
              </p:cNvPr>
              <p:cNvSpPr>
                <a:spLocks noChangeArrowheads="1"/>
              </p:cNvSpPr>
              <p:nvPr/>
            </p:nvSpPr>
            <p:spPr bwMode="auto">
              <a:xfrm>
                <a:off x="3424"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18" name="Rectangle 419">
                <a:extLst>
                  <a:ext uri="{FF2B5EF4-FFF2-40B4-BE49-F238E27FC236}">
                    <a16:creationId xmlns:a16="http://schemas.microsoft.com/office/drawing/2014/main" id="{916784F1-287D-E0C1-2FAF-816AB19BC601}"/>
                  </a:ext>
                </a:extLst>
              </p:cNvPr>
              <p:cNvSpPr>
                <a:spLocks noChangeArrowheads="1"/>
              </p:cNvSpPr>
              <p:nvPr/>
            </p:nvSpPr>
            <p:spPr bwMode="auto">
              <a:xfrm>
                <a:off x="4149"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19" name="Rectangle 420">
                <a:extLst>
                  <a:ext uri="{FF2B5EF4-FFF2-40B4-BE49-F238E27FC236}">
                    <a16:creationId xmlns:a16="http://schemas.microsoft.com/office/drawing/2014/main" id="{359F9926-7C7C-BF9D-B2BD-FD58F5881548}"/>
                  </a:ext>
                </a:extLst>
              </p:cNvPr>
              <p:cNvSpPr>
                <a:spLocks noChangeArrowheads="1"/>
              </p:cNvSpPr>
              <p:nvPr/>
            </p:nvSpPr>
            <p:spPr bwMode="auto">
              <a:xfrm>
                <a:off x="4179" y="1097"/>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20" name="Rectangle 421">
                <a:extLst>
                  <a:ext uri="{FF2B5EF4-FFF2-40B4-BE49-F238E27FC236}">
                    <a16:creationId xmlns:a16="http://schemas.microsoft.com/office/drawing/2014/main" id="{1993D9CB-A79C-BF3F-56DB-D264D98844EB}"/>
                  </a:ext>
                </a:extLst>
              </p:cNvPr>
              <p:cNvSpPr>
                <a:spLocks noChangeArrowheads="1"/>
              </p:cNvSpPr>
              <p:nvPr/>
            </p:nvSpPr>
            <p:spPr bwMode="auto">
              <a:xfrm>
                <a:off x="4195"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21" name="Rectangle 422">
                <a:extLst>
                  <a:ext uri="{FF2B5EF4-FFF2-40B4-BE49-F238E27FC236}">
                    <a16:creationId xmlns:a16="http://schemas.microsoft.com/office/drawing/2014/main" id="{689F113E-6CA5-79E9-7837-2FA115DAECC9}"/>
                  </a:ext>
                </a:extLst>
              </p:cNvPr>
              <p:cNvSpPr>
                <a:spLocks noChangeArrowheads="1"/>
              </p:cNvSpPr>
              <p:nvPr/>
            </p:nvSpPr>
            <p:spPr bwMode="auto">
              <a:xfrm>
                <a:off x="4462"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22" name="Rectangle 423">
                <a:extLst>
                  <a:ext uri="{FF2B5EF4-FFF2-40B4-BE49-F238E27FC236}">
                    <a16:creationId xmlns:a16="http://schemas.microsoft.com/office/drawing/2014/main" id="{51A53987-01D1-4CAB-5F86-B5632AE91363}"/>
                  </a:ext>
                </a:extLst>
              </p:cNvPr>
              <p:cNvSpPr>
                <a:spLocks noChangeArrowheads="1"/>
              </p:cNvSpPr>
              <p:nvPr/>
            </p:nvSpPr>
            <p:spPr bwMode="auto">
              <a:xfrm>
                <a:off x="4774"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23" name="Rectangle 424">
                <a:extLst>
                  <a:ext uri="{FF2B5EF4-FFF2-40B4-BE49-F238E27FC236}">
                    <a16:creationId xmlns:a16="http://schemas.microsoft.com/office/drawing/2014/main" id="{76EC6079-E231-C896-4530-25B132192F78}"/>
                  </a:ext>
                </a:extLst>
              </p:cNvPr>
              <p:cNvSpPr>
                <a:spLocks noChangeArrowheads="1"/>
              </p:cNvSpPr>
              <p:nvPr/>
            </p:nvSpPr>
            <p:spPr bwMode="auto">
              <a:xfrm>
                <a:off x="5046"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24" name="Rectangle 425">
                <a:extLst>
                  <a:ext uri="{FF2B5EF4-FFF2-40B4-BE49-F238E27FC236}">
                    <a16:creationId xmlns:a16="http://schemas.microsoft.com/office/drawing/2014/main" id="{1A15DEB9-2E13-B0C7-C84D-D7BF981B91FA}"/>
                  </a:ext>
                </a:extLst>
              </p:cNvPr>
              <p:cNvSpPr>
                <a:spLocks noChangeArrowheads="1"/>
              </p:cNvSpPr>
              <p:nvPr/>
            </p:nvSpPr>
            <p:spPr bwMode="auto">
              <a:xfrm>
                <a:off x="5076" y="1097"/>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25" name="Rectangle 426">
                <a:extLst>
                  <a:ext uri="{FF2B5EF4-FFF2-40B4-BE49-F238E27FC236}">
                    <a16:creationId xmlns:a16="http://schemas.microsoft.com/office/drawing/2014/main" id="{8BEB7728-3523-B62D-85FF-27FB29904AF0}"/>
                  </a:ext>
                </a:extLst>
              </p:cNvPr>
              <p:cNvSpPr>
                <a:spLocks noChangeArrowheads="1"/>
              </p:cNvSpPr>
              <p:nvPr/>
            </p:nvSpPr>
            <p:spPr bwMode="auto">
              <a:xfrm>
                <a:off x="5091"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26" name="Rectangle 427">
                <a:extLst>
                  <a:ext uri="{FF2B5EF4-FFF2-40B4-BE49-F238E27FC236}">
                    <a16:creationId xmlns:a16="http://schemas.microsoft.com/office/drawing/2014/main" id="{B0A3E573-361B-95B1-BB3F-9166EB3C4227}"/>
                  </a:ext>
                </a:extLst>
              </p:cNvPr>
              <p:cNvSpPr>
                <a:spLocks noChangeArrowheads="1"/>
              </p:cNvSpPr>
              <p:nvPr/>
            </p:nvSpPr>
            <p:spPr bwMode="auto">
              <a:xfrm>
                <a:off x="5121"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27" name="Rectangle 428">
                <a:extLst>
                  <a:ext uri="{FF2B5EF4-FFF2-40B4-BE49-F238E27FC236}">
                    <a16:creationId xmlns:a16="http://schemas.microsoft.com/office/drawing/2014/main" id="{461C0904-7A90-D011-D1B7-CFDC9FC578F7}"/>
                  </a:ext>
                </a:extLst>
              </p:cNvPr>
              <p:cNvSpPr>
                <a:spLocks noChangeArrowheads="1"/>
              </p:cNvSpPr>
              <p:nvPr/>
            </p:nvSpPr>
            <p:spPr bwMode="auto">
              <a:xfrm>
                <a:off x="5151"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28" name="Rectangle 429">
                <a:extLst>
                  <a:ext uri="{FF2B5EF4-FFF2-40B4-BE49-F238E27FC236}">
                    <a16:creationId xmlns:a16="http://schemas.microsoft.com/office/drawing/2014/main" id="{4225B34A-2CA6-31F2-D029-8932E9B2D903}"/>
                  </a:ext>
                </a:extLst>
              </p:cNvPr>
              <p:cNvSpPr>
                <a:spLocks noChangeArrowheads="1"/>
              </p:cNvSpPr>
              <p:nvPr/>
            </p:nvSpPr>
            <p:spPr bwMode="auto">
              <a:xfrm>
                <a:off x="5182"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29" name="Rectangle 430">
                <a:extLst>
                  <a:ext uri="{FF2B5EF4-FFF2-40B4-BE49-F238E27FC236}">
                    <a16:creationId xmlns:a16="http://schemas.microsoft.com/office/drawing/2014/main" id="{EEF20D61-C289-1C97-C913-B397991CD52D}"/>
                  </a:ext>
                </a:extLst>
              </p:cNvPr>
              <p:cNvSpPr>
                <a:spLocks noChangeArrowheads="1"/>
              </p:cNvSpPr>
              <p:nvPr/>
            </p:nvSpPr>
            <p:spPr bwMode="auto">
              <a:xfrm>
                <a:off x="5559"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0" name="Rectangle 431">
                <a:extLst>
                  <a:ext uri="{FF2B5EF4-FFF2-40B4-BE49-F238E27FC236}">
                    <a16:creationId xmlns:a16="http://schemas.microsoft.com/office/drawing/2014/main" id="{71AEE157-5CDB-3B5B-C246-B65938A691C4}"/>
                  </a:ext>
                </a:extLst>
              </p:cNvPr>
              <p:cNvSpPr>
                <a:spLocks noChangeArrowheads="1"/>
              </p:cNvSpPr>
              <p:nvPr/>
            </p:nvSpPr>
            <p:spPr bwMode="auto">
              <a:xfrm>
                <a:off x="5589"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1" name="Rectangle 432">
                <a:extLst>
                  <a:ext uri="{FF2B5EF4-FFF2-40B4-BE49-F238E27FC236}">
                    <a16:creationId xmlns:a16="http://schemas.microsoft.com/office/drawing/2014/main" id="{4910C226-10B4-3CF4-3E77-2EBE243089B3}"/>
                  </a:ext>
                </a:extLst>
              </p:cNvPr>
              <p:cNvSpPr>
                <a:spLocks noChangeArrowheads="1"/>
              </p:cNvSpPr>
              <p:nvPr/>
            </p:nvSpPr>
            <p:spPr bwMode="auto">
              <a:xfrm>
                <a:off x="5619"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2" name="Rectangle 433">
                <a:extLst>
                  <a:ext uri="{FF2B5EF4-FFF2-40B4-BE49-F238E27FC236}">
                    <a16:creationId xmlns:a16="http://schemas.microsoft.com/office/drawing/2014/main" id="{82F0CBC0-F44A-FD8B-FC8F-CA1DFF433D2A}"/>
                  </a:ext>
                </a:extLst>
              </p:cNvPr>
              <p:cNvSpPr>
                <a:spLocks noChangeArrowheads="1"/>
              </p:cNvSpPr>
              <p:nvPr/>
            </p:nvSpPr>
            <p:spPr bwMode="auto">
              <a:xfrm>
                <a:off x="6380"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3" name="Rectangle 434">
                <a:extLst>
                  <a:ext uri="{FF2B5EF4-FFF2-40B4-BE49-F238E27FC236}">
                    <a16:creationId xmlns:a16="http://schemas.microsoft.com/office/drawing/2014/main" id="{31EB291C-ACEF-E436-3B57-BDA97A7AA866}"/>
                  </a:ext>
                </a:extLst>
              </p:cNvPr>
              <p:cNvSpPr>
                <a:spLocks noChangeArrowheads="1"/>
              </p:cNvSpPr>
              <p:nvPr/>
            </p:nvSpPr>
            <p:spPr bwMode="auto">
              <a:xfrm>
                <a:off x="6410"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4" name="Rectangle 435">
                <a:extLst>
                  <a:ext uri="{FF2B5EF4-FFF2-40B4-BE49-F238E27FC236}">
                    <a16:creationId xmlns:a16="http://schemas.microsoft.com/office/drawing/2014/main" id="{86D75A82-4FD2-299B-FE91-A103AD7C8C92}"/>
                  </a:ext>
                </a:extLst>
              </p:cNvPr>
              <p:cNvSpPr>
                <a:spLocks noChangeArrowheads="1"/>
              </p:cNvSpPr>
              <p:nvPr/>
            </p:nvSpPr>
            <p:spPr bwMode="auto">
              <a:xfrm>
                <a:off x="6440"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5" name="Rectangle 436">
                <a:extLst>
                  <a:ext uri="{FF2B5EF4-FFF2-40B4-BE49-F238E27FC236}">
                    <a16:creationId xmlns:a16="http://schemas.microsoft.com/office/drawing/2014/main" id="{75C19030-B7FE-20A4-D290-4E7454D67C6B}"/>
                  </a:ext>
                </a:extLst>
              </p:cNvPr>
              <p:cNvSpPr>
                <a:spLocks noChangeArrowheads="1"/>
              </p:cNvSpPr>
              <p:nvPr/>
            </p:nvSpPr>
            <p:spPr bwMode="auto">
              <a:xfrm>
                <a:off x="6496"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6" name="Rectangle 437">
                <a:extLst>
                  <a:ext uri="{FF2B5EF4-FFF2-40B4-BE49-F238E27FC236}">
                    <a16:creationId xmlns:a16="http://schemas.microsoft.com/office/drawing/2014/main" id="{15526F0E-AE23-5D2D-8097-D64551E683CA}"/>
                  </a:ext>
                </a:extLst>
              </p:cNvPr>
              <p:cNvSpPr>
                <a:spLocks noChangeArrowheads="1"/>
              </p:cNvSpPr>
              <p:nvPr/>
            </p:nvSpPr>
            <p:spPr bwMode="auto">
              <a:xfrm>
                <a:off x="6526" y="1097"/>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7" name="Rectangle 438">
                <a:extLst>
                  <a:ext uri="{FF2B5EF4-FFF2-40B4-BE49-F238E27FC236}">
                    <a16:creationId xmlns:a16="http://schemas.microsoft.com/office/drawing/2014/main" id="{9266CD31-D6CF-3E96-98A5-3BD2369B6DC9}"/>
                  </a:ext>
                </a:extLst>
              </p:cNvPr>
              <p:cNvSpPr>
                <a:spLocks noChangeArrowheads="1"/>
              </p:cNvSpPr>
              <p:nvPr/>
            </p:nvSpPr>
            <p:spPr bwMode="auto">
              <a:xfrm>
                <a:off x="6557" y="1097"/>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8" name="Rectangle 439">
                <a:extLst>
                  <a:ext uri="{FF2B5EF4-FFF2-40B4-BE49-F238E27FC236}">
                    <a16:creationId xmlns:a16="http://schemas.microsoft.com/office/drawing/2014/main" id="{C5D82526-3358-B2A0-DD79-394EBB47782C}"/>
                  </a:ext>
                </a:extLst>
              </p:cNvPr>
              <p:cNvSpPr>
                <a:spLocks noChangeArrowheads="1"/>
              </p:cNvSpPr>
              <p:nvPr/>
            </p:nvSpPr>
            <p:spPr bwMode="auto">
              <a:xfrm>
                <a:off x="6581" y="1097"/>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9" name="Rectangle 440">
                <a:extLst>
                  <a:ext uri="{FF2B5EF4-FFF2-40B4-BE49-F238E27FC236}">
                    <a16:creationId xmlns:a16="http://schemas.microsoft.com/office/drawing/2014/main" id="{0F5BDD90-3A6F-A341-EC08-64A2216914B3}"/>
                  </a:ext>
                </a:extLst>
              </p:cNvPr>
              <p:cNvSpPr>
                <a:spLocks noChangeArrowheads="1"/>
              </p:cNvSpPr>
              <p:nvPr/>
            </p:nvSpPr>
            <p:spPr bwMode="auto">
              <a:xfrm>
                <a:off x="6612" y="109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0" name="Rectangle 441">
                <a:extLst>
                  <a:ext uri="{FF2B5EF4-FFF2-40B4-BE49-F238E27FC236}">
                    <a16:creationId xmlns:a16="http://schemas.microsoft.com/office/drawing/2014/main" id="{207AD91F-6BD3-FF17-E841-C903B05B5559}"/>
                  </a:ext>
                </a:extLst>
              </p:cNvPr>
              <p:cNvSpPr>
                <a:spLocks noChangeArrowheads="1"/>
              </p:cNvSpPr>
              <p:nvPr/>
            </p:nvSpPr>
            <p:spPr bwMode="auto">
              <a:xfrm>
                <a:off x="6627" y="109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1" name="Rectangle 442">
                <a:extLst>
                  <a:ext uri="{FF2B5EF4-FFF2-40B4-BE49-F238E27FC236}">
                    <a16:creationId xmlns:a16="http://schemas.microsoft.com/office/drawing/2014/main" id="{90103361-663F-CF2D-6FB4-3D2DE100F233}"/>
                  </a:ext>
                </a:extLst>
              </p:cNvPr>
              <p:cNvSpPr>
                <a:spLocks noChangeArrowheads="1"/>
              </p:cNvSpPr>
              <p:nvPr/>
            </p:nvSpPr>
            <p:spPr bwMode="auto">
              <a:xfrm>
                <a:off x="6642"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2" name="Rectangle 443">
                <a:extLst>
                  <a:ext uri="{FF2B5EF4-FFF2-40B4-BE49-F238E27FC236}">
                    <a16:creationId xmlns:a16="http://schemas.microsoft.com/office/drawing/2014/main" id="{6D72644E-0F07-B896-25BD-CF58BD6054D0}"/>
                  </a:ext>
                </a:extLst>
              </p:cNvPr>
              <p:cNvSpPr>
                <a:spLocks noChangeArrowheads="1"/>
              </p:cNvSpPr>
              <p:nvPr/>
            </p:nvSpPr>
            <p:spPr bwMode="auto">
              <a:xfrm>
                <a:off x="6672" y="1097"/>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3" name="Rectangle 444">
                <a:extLst>
                  <a:ext uri="{FF2B5EF4-FFF2-40B4-BE49-F238E27FC236}">
                    <a16:creationId xmlns:a16="http://schemas.microsoft.com/office/drawing/2014/main" id="{FB7337E1-BBCB-D798-73E5-933FEA0DDA23}"/>
                  </a:ext>
                </a:extLst>
              </p:cNvPr>
              <p:cNvSpPr>
                <a:spLocks noChangeArrowheads="1"/>
              </p:cNvSpPr>
              <p:nvPr/>
            </p:nvSpPr>
            <p:spPr bwMode="auto">
              <a:xfrm>
                <a:off x="6702" y="109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4" name="Rectangle 445">
                <a:extLst>
                  <a:ext uri="{FF2B5EF4-FFF2-40B4-BE49-F238E27FC236}">
                    <a16:creationId xmlns:a16="http://schemas.microsoft.com/office/drawing/2014/main" id="{00FF98F1-6C38-8E4A-DB7D-2B28FB143E7B}"/>
                  </a:ext>
                </a:extLst>
              </p:cNvPr>
              <p:cNvSpPr>
                <a:spLocks noChangeArrowheads="1"/>
              </p:cNvSpPr>
              <p:nvPr/>
            </p:nvSpPr>
            <p:spPr bwMode="auto">
              <a:xfrm>
                <a:off x="6718"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5" name="Rectangle 446">
                <a:extLst>
                  <a:ext uri="{FF2B5EF4-FFF2-40B4-BE49-F238E27FC236}">
                    <a16:creationId xmlns:a16="http://schemas.microsoft.com/office/drawing/2014/main" id="{C0253B53-ECEF-B2BD-1779-FF4DD042FDBB}"/>
                  </a:ext>
                </a:extLst>
              </p:cNvPr>
              <p:cNvSpPr>
                <a:spLocks noChangeArrowheads="1"/>
              </p:cNvSpPr>
              <p:nvPr/>
            </p:nvSpPr>
            <p:spPr bwMode="auto">
              <a:xfrm>
                <a:off x="6748" y="109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6" name="Rectangle 447">
                <a:extLst>
                  <a:ext uri="{FF2B5EF4-FFF2-40B4-BE49-F238E27FC236}">
                    <a16:creationId xmlns:a16="http://schemas.microsoft.com/office/drawing/2014/main" id="{DE79400B-C6DC-FA0E-7C50-029A0330838E}"/>
                  </a:ext>
                </a:extLst>
              </p:cNvPr>
              <p:cNvSpPr>
                <a:spLocks noChangeArrowheads="1"/>
              </p:cNvSpPr>
              <p:nvPr/>
            </p:nvSpPr>
            <p:spPr bwMode="auto">
              <a:xfrm>
                <a:off x="6763" y="1097"/>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7" name="Rectangle 448">
                <a:extLst>
                  <a:ext uri="{FF2B5EF4-FFF2-40B4-BE49-F238E27FC236}">
                    <a16:creationId xmlns:a16="http://schemas.microsoft.com/office/drawing/2014/main" id="{5A51FE50-894A-4B8C-473F-30D82FB200EB}"/>
                  </a:ext>
                </a:extLst>
              </p:cNvPr>
              <p:cNvSpPr>
                <a:spLocks noChangeArrowheads="1"/>
              </p:cNvSpPr>
              <p:nvPr/>
            </p:nvSpPr>
            <p:spPr bwMode="auto">
              <a:xfrm>
                <a:off x="6793" y="109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8" name="Rectangle 449">
                <a:extLst>
                  <a:ext uri="{FF2B5EF4-FFF2-40B4-BE49-F238E27FC236}">
                    <a16:creationId xmlns:a16="http://schemas.microsoft.com/office/drawing/2014/main" id="{58B5F3A9-CB7D-FAE2-6F47-78BD978EED9E}"/>
                  </a:ext>
                </a:extLst>
              </p:cNvPr>
              <p:cNvSpPr>
                <a:spLocks noChangeArrowheads="1"/>
              </p:cNvSpPr>
              <p:nvPr/>
            </p:nvSpPr>
            <p:spPr bwMode="auto">
              <a:xfrm>
                <a:off x="6808" y="1097"/>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9" name="Rectangle 450">
                <a:extLst>
                  <a:ext uri="{FF2B5EF4-FFF2-40B4-BE49-F238E27FC236}">
                    <a16:creationId xmlns:a16="http://schemas.microsoft.com/office/drawing/2014/main" id="{4C352014-0A93-E2A6-6BAB-4BCD6026D44F}"/>
                  </a:ext>
                </a:extLst>
              </p:cNvPr>
              <p:cNvSpPr>
                <a:spLocks noChangeArrowheads="1"/>
              </p:cNvSpPr>
              <p:nvPr/>
            </p:nvSpPr>
            <p:spPr bwMode="auto">
              <a:xfrm>
                <a:off x="6828" y="1097"/>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50" name="Rectangle 451">
                <a:extLst>
                  <a:ext uri="{FF2B5EF4-FFF2-40B4-BE49-F238E27FC236}">
                    <a16:creationId xmlns:a16="http://schemas.microsoft.com/office/drawing/2014/main" id="{F066F0DC-164F-4BBD-F916-1900FF5F700F}"/>
                  </a:ext>
                </a:extLst>
              </p:cNvPr>
              <p:cNvSpPr>
                <a:spLocks noChangeArrowheads="1"/>
              </p:cNvSpPr>
              <p:nvPr/>
            </p:nvSpPr>
            <p:spPr bwMode="auto">
              <a:xfrm>
                <a:off x="6859" y="1097"/>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51" name="Rectangle 452">
                <a:extLst>
                  <a:ext uri="{FF2B5EF4-FFF2-40B4-BE49-F238E27FC236}">
                    <a16:creationId xmlns:a16="http://schemas.microsoft.com/office/drawing/2014/main" id="{FEDF642F-CF68-9965-0AC6-8A7F7731BBBD}"/>
                  </a:ext>
                </a:extLst>
              </p:cNvPr>
              <p:cNvSpPr>
                <a:spLocks noChangeArrowheads="1"/>
              </p:cNvSpPr>
              <p:nvPr/>
            </p:nvSpPr>
            <p:spPr bwMode="auto">
              <a:xfrm>
                <a:off x="6883" y="109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52" name="Rectangle 453">
                <a:extLst>
                  <a:ext uri="{FF2B5EF4-FFF2-40B4-BE49-F238E27FC236}">
                    <a16:creationId xmlns:a16="http://schemas.microsoft.com/office/drawing/2014/main" id="{AEB29019-56ED-8331-874A-D554B530C844}"/>
                  </a:ext>
                </a:extLst>
              </p:cNvPr>
              <p:cNvSpPr>
                <a:spLocks noChangeArrowheads="1"/>
              </p:cNvSpPr>
              <p:nvPr/>
            </p:nvSpPr>
            <p:spPr bwMode="auto">
              <a:xfrm>
                <a:off x="6899" y="1097"/>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53" name="Rectangle 454">
                <a:extLst>
                  <a:ext uri="{FF2B5EF4-FFF2-40B4-BE49-F238E27FC236}">
                    <a16:creationId xmlns:a16="http://schemas.microsoft.com/office/drawing/2014/main" id="{49E76DD9-8BB4-7D6F-6C0D-9B90B34F1A1A}"/>
                  </a:ext>
                </a:extLst>
              </p:cNvPr>
              <p:cNvSpPr>
                <a:spLocks noChangeArrowheads="1"/>
              </p:cNvSpPr>
              <p:nvPr/>
            </p:nvSpPr>
            <p:spPr bwMode="auto">
              <a:xfrm>
                <a:off x="6924" y="1097"/>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54" name="Rectangle 455">
                <a:extLst>
                  <a:ext uri="{FF2B5EF4-FFF2-40B4-BE49-F238E27FC236}">
                    <a16:creationId xmlns:a16="http://schemas.microsoft.com/office/drawing/2014/main" id="{CD08518C-7680-F13A-BF7A-394F84AF737E}"/>
                  </a:ext>
                </a:extLst>
              </p:cNvPr>
              <p:cNvSpPr>
                <a:spLocks noChangeArrowheads="1"/>
              </p:cNvSpPr>
              <p:nvPr/>
            </p:nvSpPr>
            <p:spPr bwMode="auto">
              <a:xfrm>
                <a:off x="6944" y="109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55" name="Rectangle 456">
                <a:extLst>
                  <a:ext uri="{FF2B5EF4-FFF2-40B4-BE49-F238E27FC236}">
                    <a16:creationId xmlns:a16="http://schemas.microsoft.com/office/drawing/2014/main" id="{D39739CE-611E-81D7-C56F-FB583600D32C}"/>
                  </a:ext>
                </a:extLst>
              </p:cNvPr>
              <p:cNvSpPr>
                <a:spLocks noChangeArrowheads="1"/>
              </p:cNvSpPr>
              <p:nvPr/>
            </p:nvSpPr>
            <p:spPr bwMode="auto">
              <a:xfrm>
                <a:off x="6959" y="1097"/>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v</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56" name="Rectangle 457">
                <a:extLst>
                  <a:ext uri="{FF2B5EF4-FFF2-40B4-BE49-F238E27FC236}">
                    <a16:creationId xmlns:a16="http://schemas.microsoft.com/office/drawing/2014/main" id="{D1D9E39A-07F6-9710-A875-1F5314894870}"/>
                  </a:ext>
                </a:extLst>
              </p:cNvPr>
              <p:cNvSpPr>
                <a:spLocks noChangeArrowheads="1"/>
              </p:cNvSpPr>
              <p:nvPr/>
            </p:nvSpPr>
            <p:spPr bwMode="auto">
              <a:xfrm>
                <a:off x="6984" y="1097"/>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57" name="Rectangle 458">
                <a:extLst>
                  <a:ext uri="{FF2B5EF4-FFF2-40B4-BE49-F238E27FC236}">
                    <a16:creationId xmlns:a16="http://schemas.microsoft.com/office/drawing/2014/main" id="{BDCFB05D-2729-3C9F-CFDB-467D8C2C4851}"/>
                  </a:ext>
                </a:extLst>
              </p:cNvPr>
              <p:cNvSpPr>
                <a:spLocks noChangeArrowheads="1"/>
              </p:cNvSpPr>
              <p:nvPr/>
            </p:nvSpPr>
            <p:spPr bwMode="auto">
              <a:xfrm>
                <a:off x="7015" y="109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58" name="Rectangle 459">
                <a:extLst>
                  <a:ext uri="{FF2B5EF4-FFF2-40B4-BE49-F238E27FC236}">
                    <a16:creationId xmlns:a16="http://schemas.microsoft.com/office/drawing/2014/main" id="{A9C1369D-BCF6-00B4-A548-A5A1F8E494C1}"/>
                  </a:ext>
                </a:extLst>
              </p:cNvPr>
              <p:cNvSpPr>
                <a:spLocks noChangeArrowheads="1"/>
              </p:cNvSpPr>
              <p:nvPr/>
            </p:nvSpPr>
            <p:spPr bwMode="auto">
              <a:xfrm>
                <a:off x="7030" y="109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59" name="Rectangle 460">
                <a:extLst>
                  <a:ext uri="{FF2B5EF4-FFF2-40B4-BE49-F238E27FC236}">
                    <a16:creationId xmlns:a16="http://schemas.microsoft.com/office/drawing/2014/main" id="{E4223EAA-AC60-C5B7-AF63-85F0E3234C0D}"/>
                  </a:ext>
                </a:extLst>
              </p:cNvPr>
              <p:cNvSpPr>
                <a:spLocks noChangeArrowheads="1"/>
              </p:cNvSpPr>
              <p:nvPr/>
            </p:nvSpPr>
            <p:spPr bwMode="auto">
              <a:xfrm>
                <a:off x="7045" y="109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0" name="Rectangle 461">
                <a:extLst>
                  <a:ext uri="{FF2B5EF4-FFF2-40B4-BE49-F238E27FC236}">
                    <a16:creationId xmlns:a16="http://schemas.microsoft.com/office/drawing/2014/main" id="{0ABFCD92-1022-B829-24E3-243020E9145C}"/>
                  </a:ext>
                </a:extLst>
              </p:cNvPr>
              <p:cNvSpPr>
                <a:spLocks noChangeArrowheads="1"/>
              </p:cNvSpPr>
              <p:nvPr/>
            </p:nvSpPr>
            <p:spPr bwMode="auto">
              <a:xfrm>
                <a:off x="7075" y="1097"/>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1" name="Rectangle 462">
                <a:extLst>
                  <a:ext uri="{FF2B5EF4-FFF2-40B4-BE49-F238E27FC236}">
                    <a16:creationId xmlns:a16="http://schemas.microsoft.com/office/drawing/2014/main" id="{82735DA4-CA46-455E-3555-0A23725D6FAC}"/>
                  </a:ext>
                </a:extLst>
              </p:cNvPr>
              <p:cNvSpPr>
                <a:spLocks noChangeArrowheads="1"/>
              </p:cNvSpPr>
              <p:nvPr/>
            </p:nvSpPr>
            <p:spPr bwMode="auto">
              <a:xfrm>
                <a:off x="7100" y="1097"/>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2" name="Rectangle 463">
                <a:extLst>
                  <a:ext uri="{FF2B5EF4-FFF2-40B4-BE49-F238E27FC236}">
                    <a16:creationId xmlns:a16="http://schemas.microsoft.com/office/drawing/2014/main" id="{C2F01D9B-C81F-68CC-5BD4-A19B927F1111}"/>
                  </a:ext>
                </a:extLst>
              </p:cNvPr>
              <p:cNvSpPr>
                <a:spLocks noChangeArrowheads="1"/>
              </p:cNvSpPr>
              <p:nvPr/>
            </p:nvSpPr>
            <p:spPr bwMode="auto">
              <a:xfrm>
                <a:off x="7131" y="1097"/>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3" name="Rectangle 464">
                <a:extLst>
                  <a:ext uri="{FF2B5EF4-FFF2-40B4-BE49-F238E27FC236}">
                    <a16:creationId xmlns:a16="http://schemas.microsoft.com/office/drawing/2014/main" id="{DA3D2C1B-8DE7-BDDC-A146-2B9860FAE91C}"/>
                  </a:ext>
                </a:extLst>
              </p:cNvPr>
              <p:cNvSpPr>
                <a:spLocks noChangeArrowheads="1"/>
              </p:cNvSpPr>
              <p:nvPr/>
            </p:nvSpPr>
            <p:spPr bwMode="auto">
              <a:xfrm>
                <a:off x="7151" y="1097"/>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4" name="Rectangle 465">
                <a:extLst>
                  <a:ext uri="{FF2B5EF4-FFF2-40B4-BE49-F238E27FC236}">
                    <a16:creationId xmlns:a16="http://schemas.microsoft.com/office/drawing/2014/main" id="{8D7BFD63-7A34-FE8F-5369-BFEA82B7F1F9}"/>
                  </a:ext>
                </a:extLst>
              </p:cNvPr>
              <p:cNvSpPr>
                <a:spLocks noChangeArrowheads="1"/>
              </p:cNvSpPr>
              <p:nvPr/>
            </p:nvSpPr>
            <p:spPr bwMode="auto">
              <a:xfrm>
                <a:off x="1249"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5" name="Rectangle 466">
                <a:extLst>
                  <a:ext uri="{FF2B5EF4-FFF2-40B4-BE49-F238E27FC236}">
                    <a16:creationId xmlns:a16="http://schemas.microsoft.com/office/drawing/2014/main" id="{FE33A5C1-84C3-95B3-E736-7DE47B7CE169}"/>
                  </a:ext>
                </a:extLst>
              </p:cNvPr>
              <p:cNvSpPr>
                <a:spLocks noChangeArrowheads="1"/>
              </p:cNvSpPr>
              <p:nvPr/>
            </p:nvSpPr>
            <p:spPr bwMode="auto">
              <a:xfrm>
                <a:off x="1279"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6" name="Rectangle 467">
                <a:extLst>
                  <a:ext uri="{FF2B5EF4-FFF2-40B4-BE49-F238E27FC236}">
                    <a16:creationId xmlns:a16="http://schemas.microsoft.com/office/drawing/2014/main" id="{368D94B9-E8BC-435B-02C6-33655FAFE6E7}"/>
                  </a:ext>
                </a:extLst>
              </p:cNvPr>
              <p:cNvSpPr>
                <a:spLocks noChangeArrowheads="1"/>
              </p:cNvSpPr>
              <p:nvPr/>
            </p:nvSpPr>
            <p:spPr bwMode="auto">
              <a:xfrm>
                <a:off x="1309" y="1272"/>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7" name="Rectangle 468">
                <a:extLst>
                  <a:ext uri="{FF2B5EF4-FFF2-40B4-BE49-F238E27FC236}">
                    <a16:creationId xmlns:a16="http://schemas.microsoft.com/office/drawing/2014/main" id="{AFBB6713-495F-FC48-9D9A-F45B32F8DEDC}"/>
                  </a:ext>
                </a:extLst>
              </p:cNvPr>
              <p:cNvSpPr>
                <a:spLocks noChangeArrowheads="1"/>
              </p:cNvSpPr>
              <p:nvPr/>
            </p:nvSpPr>
            <p:spPr bwMode="auto">
              <a:xfrm>
                <a:off x="1329" y="1272"/>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8" name="Rectangle 469">
                <a:extLst>
                  <a:ext uri="{FF2B5EF4-FFF2-40B4-BE49-F238E27FC236}">
                    <a16:creationId xmlns:a16="http://schemas.microsoft.com/office/drawing/2014/main" id="{B489D4B1-96A1-CE15-ADF0-F331961AF6B2}"/>
                  </a:ext>
                </a:extLst>
              </p:cNvPr>
              <p:cNvSpPr>
                <a:spLocks noChangeArrowheads="1"/>
              </p:cNvSpPr>
              <p:nvPr/>
            </p:nvSpPr>
            <p:spPr bwMode="auto">
              <a:xfrm>
                <a:off x="1344"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9" name="Rectangle 470">
                <a:extLst>
                  <a:ext uri="{FF2B5EF4-FFF2-40B4-BE49-F238E27FC236}">
                    <a16:creationId xmlns:a16="http://schemas.microsoft.com/office/drawing/2014/main" id="{69BD2E80-4065-6872-F4C3-17F05592BD9E}"/>
                  </a:ext>
                </a:extLst>
              </p:cNvPr>
              <p:cNvSpPr>
                <a:spLocks noChangeArrowheads="1"/>
              </p:cNvSpPr>
              <p:nvPr/>
            </p:nvSpPr>
            <p:spPr bwMode="auto">
              <a:xfrm>
                <a:off x="1374"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70" name="Rectangle 471">
                <a:extLst>
                  <a:ext uri="{FF2B5EF4-FFF2-40B4-BE49-F238E27FC236}">
                    <a16:creationId xmlns:a16="http://schemas.microsoft.com/office/drawing/2014/main" id="{2044BAF6-F818-FB1F-03A8-CD3B393E8F2F}"/>
                  </a:ext>
                </a:extLst>
              </p:cNvPr>
              <p:cNvSpPr>
                <a:spLocks noChangeArrowheads="1"/>
              </p:cNvSpPr>
              <p:nvPr/>
            </p:nvSpPr>
            <p:spPr bwMode="auto">
              <a:xfrm>
                <a:off x="1661" y="1272"/>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71" name="Rectangle 472">
                <a:extLst>
                  <a:ext uri="{FF2B5EF4-FFF2-40B4-BE49-F238E27FC236}">
                    <a16:creationId xmlns:a16="http://schemas.microsoft.com/office/drawing/2014/main" id="{236CA109-AFA3-7C4A-24E9-FE46310622A8}"/>
                  </a:ext>
                </a:extLst>
              </p:cNvPr>
              <p:cNvSpPr>
                <a:spLocks noChangeArrowheads="1"/>
              </p:cNvSpPr>
              <p:nvPr/>
            </p:nvSpPr>
            <p:spPr bwMode="auto">
              <a:xfrm>
                <a:off x="1687"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72" name="Rectangle 473">
                <a:extLst>
                  <a:ext uri="{FF2B5EF4-FFF2-40B4-BE49-F238E27FC236}">
                    <a16:creationId xmlns:a16="http://schemas.microsoft.com/office/drawing/2014/main" id="{8784BF1E-DF4C-CA06-58C1-64B1599028C0}"/>
                  </a:ext>
                </a:extLst>
              </p:cNvPr>
              <p:cNvSpPr>
                <a:spLocks noChangeArrowheads="1"/>
              </p:cNvSpPr>
              <p:nvPr/>
            </p:nvSpPr>
            <p:spPr bwMode="auto">
              <a:xfrm>
                <a:off x="1717" y="1272"/>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73" name="Rectangle 474">
                <a:extLst>
                  <a:ext uri="{FF2B5EF4-FFF2-40B4-BE49-F238E27FC236}">
                    <a16:creationId xmlns:a16="http://schemas.microsoft.com/office/drawing/2014/main" id="{0980AF01-7B69-18A4-B6BC-845601814159}"/>
                  </a:ext>
                </a:extLst>
              </p:cNvPr>
              <p:cNvSpPr>
                <a:spLocks noChangeArrowheads="1"/>
              </p:cNvSpPr>
              <p:nvPr/>
            </p:nvSpPr>
            <p:spPr bwMode="auto">
              <a:xfrm>
                <a:off x="1732" y="1272"/>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74" name="Rectangle 475">
                <a:extLst>
                  <a:ext uri="{FF2B5EF4-FFF2-40B4-BE49-F238E27FC236}">
                    <a16:creationId xmlns:a16="http://schemas.microsoft.com/office/drawing/2014/main" id="{AC5E6F90-3277-6055-5C84-70669DAEE6E5}"/>
                  </a:ext>
                </a:extLst>
              </p:cNvPr>
              <p:cNvSpPr>
                <a:spLocks noChangeArrowheads="1"/>
              </p:cNvSpPr>
              <p:nvPr/>
            </p:nvSpPr>
            <p:spPr bwMode="auto">
              <a:xfrm>
                <a:off x="1762"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75" name="Rectangle 476">
                <a:extLst>
                  <a:ext uri="{FF2B5EF4-FFF2-40B4-BE49-F238E27FC236}">
                    <a16:creationId xmlns:a16="http://schemas.microsoft.com/office/drawing/2014/main" id="{3AFA9490-F49F-9403-0542-58A9E5D52F6F}"/>
                  </a:ext>
                </a:extLst>
              </p:cNvPr>
              <p:cNvSpPr>
                <a:spLocks noChangeArrowheads="1"/>
              </p:cNvSpPr>
              <p:nvPr/>
            </p:nvSpPr>
            <p:spPr bwMode="auto">
              <a:xfrm>
                <a:off x="1792"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76" name="Rectangle 477">
                <a:extLst>
                  <a:ext uri="{FF2B5EF4-FFF2-40B4-BE49-F238E27FC236}">
                    <a16:creationId xmlns:a16="http://schemas.microsoft.com/office/drawing/2014/main" id="{DBCDC310-7409-0A20-5C52-037AE1CC0CB0}"/>
                  </a:ext>
                </a:extLst>
              </p:cNvPr>
              <p:cNvSpPr>
                <a:spLocks noChangeArrowheads="1"/>
              </p:cNvSpPr>
              <p:nvPr/>
            </p:nvSpPr>
            <p:spPr bwMode="auto">
              <a:xfrm>
                <a:off x="1822" y="1272"/>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77" name="Rectangle 478">
                <a:extLst>
                  <a:ext uri="{FF2B5EF4-FFF2-40B4-BE49-F238E27FC236}">
                    <a16:creationId xmlns:a16="http://schemas.microsoft.com/office/drawing/2014/main" id="{B53F27B3-297C-3E7C-B214-B405B59471EE}"/>
                  </a:ext>
                </a:extLst>
              </p:cNvPr>
              <p:cNvSpPr>
                <a:spLocks noChangeArrowheads="1"/>
              </p:cNvSpPr>
              <p:nvPr/>
            </p:nvSpPr>
            <p:spPr bwMode="auto">
              <a:xfrm>
                <a:off x="1838"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78" name="Rectangle 479">
                <a:extLst>
                  <a:ext uri="{FF2B5EF4-FFF2-40B4-BE49-F238E27FC236}">
                    <a16:creationId xmlns:a16="http://schemas.microsoft.com/office/drawing/2014/main" id="{2CC523A8-056E-8EA5-B1B9-C0FA49124F13}"/>
                  </a:ext>
                </a:extLst>
              </p:cNvPr>
              <p:cNvSpPr>
                <a:spLocks noChangeArrowheads="1"/>
              </p:cNvSpPr>
              <p:nvPr/>
            </p:nvSpPr>
            <p:spPr bwMode="auto">
              <a:xfrm>
                <a:off x="2110" y="1272"/>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79" name="Rectangle 480">
                <a:extLst>
                  <a:ext uri="{FF2B5EF4-FFF2-40B4-BE49-F238E27FC236}">
                    <a16:creationId xmlns:a16="http://schemas.microsoft.com/office/drawing/2014/main" id="{1A1E2B5B-EFB1-2197-25DB-9BDEB902383F}"/>
                  </a:ext>
                </a:extLst>
              </p:cNvPr>
              <p:cNvSpPr>
                <a:spLocks noChangeArrowheads="1"/>
              </p:cNvSpPr>
              <p:nvPr/>
            </p:nvSpPr>
            <p:spPr bwMode="auto">
              <a:xfrm>
                <a:off x="2145" y="1272"/>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80" name="Rectangle 481">
                <a:extLst>
                  <a:ext uri="{FF2B5EF4-FFF2-40B4-BE49-F238E27FC236}">
                    <a16:creationId xmlns:a16="http://schemas.microsoft.com/office/drawing/2014/main" id="{D6CCDD6B-3280-CA07-8CC6-C46CF88C3128}"/>
                  </a:ext>
                </a:extLst>
              </p:cNvPr>
              <p:cNvSpPr>
                <a:spLocks noChangeArrowheads="1"/>
              </p:cNvSpPr>
              <p:nvPr/>
            </p:nvSpPr>
            <p:spPr bwMode="auto">
              <a:xfrm>
                <a:off x="2175" y="1272"/>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81" name="Rectangle 482">
                <a:extLst>
                  <a:ext uri="{FF2B5EF4-FFF2-40B4-BE49-F238E27FC236}">
                    <a16:creationId xmlns:a16="http://schemas.microsoft.com/office/drawing/2014/main" id="{E467F2C0-3256-0442-7701-A713DC575E22}"/>
                  </a:ext>
                </a:extLst>
              </p:cNvPr>
              <p:cNvSpPr>
                <a:spLocks noChangeArrowheads="1"/>
              </p:cNvSpPr>
              <p:nvPr/>
            </p:nvSpPr>
            <p:spPr bwMode="auto">
              <a:xfrm>
                <a:off x="2780"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82" name="Rectangle 483">
                <a:extLst>
                  <a:ext uri="{FF2B5EF4-FFF2-40B4-BE49-F238E27FC236}">
                    <a16:creationId xmlns:a16="http://schemas.microsoft.com/office/drawing/2014/main" id="{F2BC701D-9E09-4AA8-4B19-C483397A3C44}"/>
                  </a:ext>
                </a:extLst>
              </p:cNvPr>
              <p:cNvSpPr>
                <a:spLocks noChangeArrowheads="1"/>
              </p:cNvSpPr>
              <p:nvPr/>
            </p:nvSpPr>
            <p:spPr bwMode="auto">
              <a:xfrm>
                <a:off x="2810"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83" name="Rectangle 484">
                <a:extLst>
                  <a:ext uri="{FF2B5EF4-FFF2-40B4-BE49-F238E27FC236}">
                    <a16:creationId xmlns:a16="http://schemas.microsoft.com/office/drawing/2014/main" id="{D00DE758-96B3-7A36-9DF9-D3C7A1B95A24}"/>
                  </a:ext>
                </a:extLst>
              </p:cNvPr>
              <p:cNvSpPr>
                <a:spLocks noChangeArrowheads="1"/>
              </p:cNvSpPr>
              <p:nvPr/>
            </p:nvSpPr>
            <p:spPr bwMode="auto">
              <a:xfrm>
                <a:off x="3364"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84" name="Rectangle 485">
                <a:extLst>
                  <a:ext uri="{FF2B5EF4-FFF2-40B4-BE49-F238E27FC236}">
                    <a16:creationId xmlns:a16="http://schemas.microsoft.com/office/drawing/2014/main" id="{2956B047-C04D-D428-1F24-61C794FB8C84}"/>
                  </a:ext>
                </a:extLst>
              </p:cNvPr>
              <p:cNvSpPr>
                <a:spLocks noChangeArrowheads="1"/>
              </p:cNvSpPr>
              <p:nvPr/>
            </p:nvSpPr>
            <p:spPr bwMode="auto">
              <a:xfrm>
                <a:off x="3394"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85" name="Rectangle 486">
                <a:extLst>
                  <a:ext uri="{FF2B5EF4-FFF2-40B4-BE49-F238E27FC236}">
                    <a16:creationId xmlns:a16="http://schemas.microsoft.com/office/drawing/2014/main" id="{DBFEAF34-FF39-82B3-013E-2A84BDECFB13}"/>
                  </a:ext>
                </a:extLst>
              </p:cNvPr>
              <p:cNvSpPr>
                <a:spLocks noChangeArrowheads="1"/>
              </p:cNvSpPr>
              <p:nvPr/>
            </p:nvSpPr>
            <p:spPr bwMode="auto">
              <a:xfrm>
                <a:off x="3424"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86" name="Rectangle 487">
                <a:extLst>
                  <a:ext uri="{FF2B5EF4-FFF2-40B4-BE49-F238E27FC236}">
                    <a16:creationId xmlns:a16="http://schemas.microsoft.com/office/drawing/2014/main" id="{2AE49214-D0AE-90B3-0DB3-8AE8A57778AF}"/>
                  </a:ext>
                </a:extLst>
              </p:cNvPr>
              <p:cNvSpPr>
                <a:spLocks noChangeArrowheads="1"/>
              </p:cNvSpPr>
              <p:nvPr/>
            </p:nvSpPr>
            <p:spPr bwMode="auto">
              <a:xfrm>
                <a:off x="4149"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87" name="Rectangle 488">
                <a:extLst>
                  <a:ext uri="{FF2B5EF4-FFF2-40B4-BE49-F238E27FC236}">
                    <a16:creationId xmlns:a16="http://schemas.microsoft.com/office/drawing/2014/main" id="{AB2BAEB3-B17B-FF9C-72D8-A7C4B59E7B4A}"/>
                  </a:ext>
                </a:extLst>
              </p:cNvPr>
              <p:cNvSpPr>
                <a:spLocks noChangeArrowheads="1"/>
              </p:cNvSpPr>
              <p:nvPr/>
            </p:nvSpPr>
            <p:spPr bwMode="auto">
              <a:xfrm>
                <a:off x="4179" y="1272"/>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88" name="Rectangle 489">
                <a:extLst>
                  <a:ext uri="{FF2B5EF4-FFF2-40B4-BE49-F238E27FC236}">
                    <a16:creationId xmlns:a16="http://schemas.microsoft.com/office/drawing/2014/main" id="{B161CF8F-4D3E-6351-1A29-22CFDEF8432F}"/>
                  </a:ext>
                </a:extLst>
              </p:cNvPr>
              <p:cNvSpPr>
                <a:spLocks noChangeArrowheads="1"/>
              </p:cNvSpPr>
              <p:nvPr/>
            </p:nvSpPr>
            <p:spPr bwMode="auto">
              <a:xfrm>
                <a:off x="4195"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89" name="Rectangle 490">
                <a:extLst>
                  <a:ext uri="{FF2B5EF4-FFF2-40B4-BE49-F238E27FC236}">
                    <a16:creationId xmlns:a16="http://schemas.microsoft.com/office/drawing/2014/main" id="{EAEE3695-B299-77A0-F512-8D60902E595C}"/>
                  </a:ext>
                </a:extLst>
              </p:cNvPr>
              <p:cNvSpPr>
                <a:spLocks noChangeArrowheads="1"/>
              </p:cNvSpPr>
              <p:nvPr/>
            </p:nvSpPr>
            <p:spPr bwMode="auto">
              <a:xfrm>
                <a:off x="4462"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0" name="Rectangle 491">
                <a:extLst>
                  <a:ext uri="{FF2B5EF4-FFF2-40B4-BE49-F238E27FC236}">
                    <a16:creationId xmlns:a16="http://schemas.microsoft.com/office/drawing/2014/main" id="{6EC189D3-F46B-3BBB-C1ED-C4B509CB095C}"/>
                  </a:ext>
                </a:extLst>
              </p:cNvPr>
              <p:cNvSpPr>
                <a:spLocks noChangeArrowheads="1"/>
              </p:cNvSpPr>
              <p:nvPr/>
            </p:nvSpPr>
            <p:spPr bwMode="auto">
              <a:xfrm>
                <a:off x="4653"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1" name="Rectangle 492">
                <a:extLst>
                  <a:ext uri="{FF2B5EF4-FFF2-40B4-BE49-F238E27FC236}">
                    <a16:creationId xmlns:a16="http://schemas.microsoft.com/office/drawing/2014/main" id="{FC52A60B-9C19-F340-C13A-3E9F324FAD59}"/>
                  </a:ext>
                </a:extLst>
              </p:cNvPr>
              <p:cNvSpPr>
                <a:spLocks noChangeArrowheads="1"/>
              </p:cNvSpPr>
              <p:nvPr/>
            </p:nvSpPr>
            <p:spPr bwMode="auto">
              <a:xfrm>
                <a:off x="4683"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2" name="Rectangle 493">
                <a:extLst>
                  <a:ext uri="{FF2B5EF4-FFF2-40B4-BE49-F238E27FC236}">
                    <a16:creationId xmlns:a16="http://schemas.microsoft.com/office/drawing/2014/main" id="{F918FC1B-CC3D-C402-2D78-79002FEB595E}"/>
                  </a:ext>
                </a:extLst>
              </p:cNvPr>
              <p:cNvSpPr>
                <a:spLocks noChangeArrowheads="1"/>
              </p:cNvSpPr>
              <p:nvPr/>
            </p:nvSpPr>
            <p:spPr bwMode="auto">
              <a:xfrm>
                <a:off x="4713"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3" name="Rectangle 494">
                <a:extLst>
                  <a:ext uri="{FF2B5EF4-FFF2-40B4-BE49-F238E27FC236}">
                    <a16:creationId xmlns:a16="http://schemas.microsoft.com/office/drawing/2014/main" id="{C815F5C6-84DD-5228-E656-F63DD75C2359}"/>
                  </a:ext>
                </a:extLst>
              </p:cNvPr>
              <p:cNvSpPr>
                <a:spLocks noChangeArrowheads="1"/>
              </p:cNvSpPr>
              <p:nvPr/>
            </p:nvSpPr>
            <p:spPr bwMode="auto">
              <a:xfrm>
                <a:off x="4744"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4" name="Rectangle 495">
                <a:extLst>
                  <a:ext uri="{FF2B5EF4-FFF2-40B4-BE49-F238E27FC236}">
                    <a16:creationId xmlns:a16="http://schemas.microsoft.com/office/drawing/2014/main" id="{56BC25C8-A6A1-3411-2205-CDFDD56A70F0}"/>
                  </a:ext>
                </a:extLst>
              </p:cNvPr>
              <p:cNvSpPr>
                <a:spLocks noChangeArrowheads="1"/>
              </p:cNvSpPr>
              <p:nvPr/>
            </p:nvSpPr>
            <p:spPr bwMode="auto">
              <a:xfrm>
                <a:off x="4774"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5" name="Rectangle 496">
                <a:extLst>
                  <a:ext uri="{FF2B5EF4-FFF2-40B4-BE49-F238E27FC236}">
                    <a16:creationId xmlns:a16="http://schemas.microsoft.com/office/drawing/2014/main" id="{58A9F0DE-A65D-AB6C-E5BF-86537068F649}"/>
                  </a:ext>
                </a:extLst>
              </p:cNvPr>
              <p:cNvSpPr>
                <a:spLocks noChangeArrowheads="1"/>
              </p:cNvSpPr>
              <p:nvPr/>
            </p:nvSpPr>
            <p:spPr bwMode="auto">
              <a:xfrm>
                <a:off x="5046"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6" name="Rectangle 497">
                <a:extLst>
                  <a:ext uri="{FF2B5EF4-FFF2-40B4-BE49-F238E27FC236}">
                    <a16:creationId xmlns:a16="http://schemas.microsoft.com/office/drawing/2014/main" id="{B18D1812-A97F-4864-61C4-16DF0ADBB518}"/>
                  </a:ext>
                </a:extLst>
              </p:cNvPr>
              <p:cNvSpPr>
                <a:spLocks noChangeArrowheads="1"/>
              </p:cNvSpPr>
              <p:nvPr/>
            </p:nvSpPr>
            <p:spPr bwMode="auto">
              <a:xfrm>
                <a:off x="5076" y="1272"/>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7" name="Rectangle 498">
                <a:extLst>
                  <a:ext uri="{FF2B5EF4-FFF2-40B4-BE49-F238E27FC236}">
                    <a16:creationId xmlns:a16="http://schemas.microsoft.com/office/drawing/2014/main" id="{44FA204A-5CEA-ADC5-B11C-173C6907AE00}"/>
                  </a:ext>
                </a:extLst>
              </p:cNvPr>
              <p:cNvSpPr>
                <a:spLocks noChangeArrowheads="1"/>
              </p:cNvSpPr>
              <p:nvPr/>
            </p:nvSpPr>
            <p:spPr bwMode="auto">
              <a:xfrm>
                <a:off x="5091"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8" name="Rectangle 499">
                <a:extLst>
                  <a:ext uri="{FF2B5EF4-FFF2-40B4-BE49-F238E27FC236}">
                    <a16:creationId xmlns:a16="http://schemas.microsoft.com/office/drawing/2014/main" id="{1187FD8A-8CDC-8B9D-6A08-421A16B1DEFD}"/>
                  </a:ext>
                </a:extLst>
              </p:cNvPr>
              <p:cNvSpPr>
                <a:spLocks noChangeArrowheads="1"/>
              </p:cNvSpPr>
              <p:nvPr/>
            </p:nvSpPr>
            <p:spPr bwMode="auto">
              <a:xfrm>
                <a:off x="5121"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9" name="Rectangle 500">
                <a:extLst>
                  <a:ext uri="{FF2B5EF4-FFF2-40B4-BE49-F238E27FC236}">
                    <a16:creationId xmlns:a16="http://schemas.microsoft.com/office/drawing/2014/main" id="{1A1F8491-FCD4-2A09-1D52-E233048976C3}"/>
                  </a:ext>
                </a:extLst>
              </p:cNvPr>
              <p:cNvSpPr>
                <a:spLocks noChangeArrowheads="1"/>
              </p:cNvSpPr>
              <p:nvPr/>
            </p:nvSpPr>
            <p:spPr bwMode="auto">
              <a:xfrm>
                <a:off x="5151"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00" name="Rectangle 501">
                <a:extLst>
                  <a:ext uri="{FF2B5EF4-FFF2-40B4-BE49-F238E27FC236}">
                    <a16:creationId xmlns:a16="http://schemas.microsoft.com/office/drawing/2014/main" id="{F675EFF7-8603-E903-226F-EA725CA73AAD}"/>
                  </a:ext>
                </a:extLst>
              </p:cNvPr>
              <p:cNvSpPr>
                <a:spLocks noChangeArrowheads="1"/>
              </p:cNvSpPr>
              <p:nvPr/>
            </p:nvSpPr>
            <p:spPr bwMode="auto">
              <a:xfrm>
                <a:off x="5182"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01" name="Rectangle 502">
                <a:extLst>
                  <a:ext uri="{FF2B5EF4-FFF2-40B4-BE49-F238E27FC236}">
                    <a16:creationId xmlns:a16="http://schemas.microsoft.com/office/drawing/2014/main" id="{5342BC69-34D6-6526-8E29-8EDEBAB08410}"/>
                  </a:ext>
                </a:extLst>
              </p:cNvPr>
              <p:cNvSpPr>
                <a:spLocks noChangeArrowheads="1"/>
              </p:cNvSpPr>
              <p:nvPr/>
            </p:nvSpPr>
            <p:spPr bwMode="auto">
              <a:xfrm>
                <a:off x="5559"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02" name="Rectangle 503">
                <a:extLst>
                  <a:ext uri="{FF2B5EF4-FFF2-40B4-BE49-F238E27FC236}">
                    <a16:creationId xmlns:a16="http://schemas.microsoft.com/office/drawing/2014/main" id="{4D5583A1-3BD7-27B2-8B96-AEC781068592}"/>
                  </a:ext>
                </a:extLst>
              </p:cNvPr>
              <p:cNvSpPr>
                <a:spLocks noChangeArrowheads="1"/>
              </p:cNvSpPr>
              <p:nvPr/>
            </p:nvSpPr>
            <p:spPr bwMode="auto">
              <a:xfrm>
                <a:off x="5589"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03" name="Rectangle 504">
                <a:extLst>
                  <a:ext uri="{FF2B5EF4-FFF2-40B4-BE49-F238E27FC236}">
                    <a16:creationId xmlns:a16="http://schemas.microsoft.com/office/drawing/2014/main" id="{AA91E722-E9BF-9B84-ABE0-0F3823E9E0E4}"/>
                  </a:ext>
                </a:extLst>
              </p:cNvPr>
              <p:cNvSpPr>
                <a:spLocks noChangeArrowheads="1"/>
              </p:cNvSpPr>
              <p:nvPr/>
            </p:nvSpPr>
            <p:spPr bwMode="auto">
              <a:xfrm>
                <a:off x="5619"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04" name="Rectangle 505">
                <a:extLst>
                  <a:ext uri="{FF2B5EF4-FFF2-40B4-BE49-F238E27FC236}">
                    <a16:creationId xmlns:a16="http://schemas.microsoft.com/office/drawing/2014/main" id="{B904B232-9A7B-1564-2737-6D59988E81E5}"/>
                  </a:ext>
                </a:extLst>
              </p:cNvPr>
              <p:cNvSpPr>
                <a:spLocks noChangeArrowheads="1"/>
              </p:cNvSpPr>
              <p:nvPr/>
            </p:nvSpPr>
            <p:spPr bwMode="auto">
              <a:xfrm>
                <a:off x="5982"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05" name="Rectangle 506">
                <a:extLst>
                  <a:ext uri="{FF2B5EF4-FFF2-40B4-BE49-F238E27FC236}">
                    <a16:creationId xmlns:a16="http://schemas.microsoft.com/office/drawing/2014/main" id="{9F5D4EFB-5199-2AD2-C600-B2BA91BF8AC5}"/>
                  </a:ext>
                </a:extLst>
              </p:cNvPr>
              <p:cNvSpPr>
                <a:spLocks noChangeArrowheads="1"/>
              </p:cNvSpPr>
              <p:nvPr/>
            </p:nvSpPr>
            <p:spPr bwMode="auto">
              <a:xfrm>
                <a:off x="6012" y="1272"/>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06" name="Rectangle 507">
                <a:extLst>
                  <a:ext uri="{FF2B5EF4-FFF2-40B4-BE49-F238E27FC236}">
                    <a16:creationId xmlns:a16="http://schemas.microsoft.com/office/drawing/2014/main" id="{523D580C-0A50-9D12-50F3-B0F1EA39EA0B}"/>
                  </a:ext>
                </a:extLst>
              </p:cNvPr>
              <p:cNvSpPr>
                <a:spLocks noChangeArrowheads="1"/>
              </p:cNvSpPr>
              <p:nvPr/>
            </p:nvSpPr>
            <p:spPr bwMode="auto">
              <a:xfrm>
                <a:off x="6028"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07" name="Rectangle 508">
                <a:extLst>
                  <a:ext uri="{FF2B5EF4-FFF2-40B4-BE49-F238E27FC236}">
                    <a16:creationId xmlns:a16="http://schemas.microsoft.com/office/drawing/2014/main" id="{7A007CF3-7055-80D5-43DE-9EDB58F697A1}"/>
                  </a:ext>
                </a:extLst>
              </p:cNvPr>
              <p:cNvSpPr>
                <a:spLocks noChangeArrowheads="1"/>
              </p:cNvSpPr>
              <p:nvPr/>
            </p:nvSpPr>
            <p:spPr bwMode="auto">
              <a:xfrm>
                <a:off x="6440"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08" name="Rectangle 509">
                <a:extLst>
                  <a:ext uri="{FF2B5EF4-FFF2-40B4-BE49-F238E27FC236}">
                    <a16:creationId xmlns:a16="http://schemas.microsoft.com/office/drawing/2014/main" id="{877A55BD-2E7C-933E-C1AC-ED9CDDFF6B63}"/>
                  </a:ext>
                </a:extLst>
              </p:cNvPr>
              <p:cNvSpPr>
                <a:spLocks noChangeArrowheads="1"/>
              </p:cNvSpPr>
              <p:nvPr/>
            </p:nvSpPr>
            <p:spPr bwMode="auto">
              <a:xfrm>
                <a:off x="6496" y="119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09" name="Rectangle 510">
                <a:extLst>
                  <a:ext uri="{FF2B5EF4-FFF2-40B4-BE49-F238E27FC236}">
                    <a16:creationId xmlns:a16="http://schemas.microsoft.com/office/drawing/2014/main" id="{30C7152A-84A4-3C79-8DD9-A86941586E90}"/>
                  </a:ext>
                </a:extLst>
              </p:cNvPr>
              <p:cNvSpPr>
                <a:spLocks noChangeArrowheads="1"/>
              </p:cNvSpPr>
              <p:nvPr/>
            </p:nvSpPr>
            <p:spPr bwMode="auto">
              <a:xfrm>
                <a:off x="6526" y="119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10" name="Rectangle 511">
                <a:extLst>
                  <a:ext uri="{FF2B5EF4-FFF2-40B4-BE49-F238E27FC236}">
                    <a16:creationId xmlns:a16="http://schemas.microsoft.com/office/drawing/2014/main" id="{9AC4E8A4-B9C4-B1F8-C24C-60A91E5643E7}"/>
                  </a:ext>
                </a:extLst>
              </p:cNvPr>
              <p:cNvSpPr>
                <a:spLocks noChangeArrowheads="1"/>
              </p:cNvSpPr>
              <p:nvPr/>
            </p:nvSpPr>
            <p:spPr bwMode="auto">
              <a:xfrm>
                <a:off x="6557" y="1190"/>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11" name="Rectangle 512">
                <a:extLst>
                  <a:ext uri="{FF2B5EF4-FFF2-40B4-BE49-F238E27FC236}">
                    <a16:creationId xmlns:a16="http://schemas.microsoft.com/office/drawing/2014/main" id="{B05CAD95-9E3E-DA3F-2949-4909B2DC4B40}"/>
                  </a:ext>
                </a:extLst>
              </p:cNvPr>
              <p:cNvSpPr>
                <a:spLocks noChangeArrowheads="1"/>
              </p:cNvSpPr>
              <p:nvPr/>
            </p:nvSpPr>
            <p:spPr bwMode="auto">
              <a:xfrm>
                <a:off x="6577" y="119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12" name="Rectangle 513">
                <a:extLst>
                  <a:ext uri="{FF2B5EF4-FFF2-40B4-BE49-F238E27FC236}">
                    <a16:creationId xmlns:a16="http://schemas.microsoft.com/office/drawing/2014/main" id="{03F01E64-A89F-F9FB-21BB-19FBCAA57044}"/>
                  </a:ext>
                </a:extLst>
              </p:cNvPr>
              <p:cNvSpPr>
                <a:spLocks noChangeArrowheads="1"/>
              </p:cNvSpPr>
              <p:nvPr/>
            </p:nvSpPr>
            <p:spPr bwMode="auto">
              <a:xfrm>
                <a:off x="6591" y="119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13" name="Rectangle 514">
                <a:extLst>
                  <a:ext uri="{FF2B5EF4-FFF2-40B4-BE49-F238E27FC236}">
                    <a16:creationId xmlns:a16="http://schemas.microsoft.com/office/drawing/2014/main" id="{E190C19B-9317-588F-1A37-E712712544E5}"/>
                  </a:ext>
                </a:extLst>
              </p:cNvPr>
              <p:cNvSpPr>
                <a:spLocks noChangeArrowheads="1"/>
              </p:cNvSpPr>
              <p:nvPr/>
            </p:nvSpPr>
            <p:spPr bwMode="auto">
              <a:xfrm>
                <a:off x="6622" y="119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14" name="Rectangle 515">
                <a:extLst>
                  <a:ext uri="{FF2B5EF4-FFF2-40B4-BE49-F238E27FC236}">
                    <a16:creationId xmlns:a16="http://schemas.microsoft.com/office/drawing/2014/main" id="{E248C6F9-5377-DF02-7579-1F326B8911CF}"/>
                  </a:ext>
                </a:extLst>
              </p:cNvPr>
              <p:cNvSpPr>
                <a:spLocks noChangeArrowheads="1"/>
              </p:cNvSpPr>
              <p:nvPr/>
            </p:nvSpPr>
            <p:spPr bwMode="auto">
              <a:xfrm>
                <a:off x="6652" y="119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15" name="Rectangle 516">
                <a:extLst>
                  <a:ext uri="{FF2B5EF4-FFF2-40B4-BE49-F238E27FC236}">
                    <a16:creationId xmlns:a16="http://schemas.microsoft.com/office/drawing/2014/main" id="{56628D16-D9E7-0478-8A16-9BF4167CD52B}"/>
                  </a:ext>
                </a:extLst>
              </p:cNvPr>
              <p:cNvSpPr>
                <a:spLocks noChangeArrowheads="1"/>
              </p:cNvSpPr>
              <p:nvPr/>
            </p:nvSpPr>
            <p:spPr bwMode="auto">
              <a:xfrm>
                <a:off x="6667" y="119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16" name="Rectangle 517">
                <a:extLst>
                  <a:ext uri="{FF2B5EF4-FFF2-40B4-BE49-F238E27FC236}">
                    <a16:creationId xmlns:a16="http://schemas.microsoft.com/office/drawing/2014/main" id="{02E6857A-F1BC-CA55-6432-29A426CE8068}"/>
                  </a:ext>
                </a:extLst>
              </p:cNvPr>
              <p:cNvSpPr>
                <a:spLocks noChangeArrowheads="1"/>
              </p:cNvSpPr>
              <p:nvPr/>
            </p:nvSpPr>
            <p:spPr bwMode="auto">
              <a:xfrm>
                <a:off x="6698" y="119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17" name="Rectangle 518">
                <a:extLst>
                  <a:ext uri="{FF2B5EF4-FFF2-40B4-BE49-F238E27FC236}">
                    <a16:creationId xmlns:a16="http://schemas.microsoft.com/office/drawing/2014/main" id="{743D2FF4-2558-92E4-6BA7-F0AD2010D7DB}"/>
                  </a:ext>
                </a:extLst>
              </p:cNvPr>
              <p:cNvSpPr>
                <a:spLocks noChangeArrowheads="1"/>
              </p:cNvSpPr>
              <p:nvPr/>
            </p:nvSpPr>
            <p:spPr bwMode="auto">
              <a:xfrm>
                <a:off x="6728" y="1190"/>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18" name="Rectangle 519">
                <a:extLst>
                  <a:ext uri="{FF2B5EF4-FFF2-40B4-BE49-F238E27FC236}">
                    <a16:creationId xmlns:a16="http://schemas.microsoft.com/office/drawing/2014/main" id="{9AEE8AAF-AD0B-BA3F-BFB5-4A4B2CF4FC5D}"/>
                  </a:ext>
                </a:extLst>
              </p:cNvPr>
              <p:cNvSpPr>
                <a:spLocks noChangeArrowheads="1"/>
              </p:cNvSpPr>
              <p:nvPr/>
            </p:nvSpPr>
            <p:spPr bwMode="auto">
              <a:xfrm>
                <a:off x="6752" y="119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19" name="Rectangle 520">
                <a:extLst>
                  <a:ext uri="{FF2B5EF4-FFF2-40B4-BE49-F238E27FC236}">
                    <a16:creationId xmlns:a16="http://schemas.microsoft.com/office/drawing/2014/main" id="{0E9D1AD8-644D-4965-A126-0199EB4961C1}"/>
                  </a:ext>
                </a:extLst>
              </p:cNvPr>
              <p:cNvSpPr>
                <a:spLocks noChangeArrowheads="1"/>
              </p:cNvSpPr>
              <p:nvPr/>
            </p:nvSpPr>
            <p:spPr bwMode="auto">
              <a:xfrm>
                <a:off x="6783" y="119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0" name="Rectangle 521">
                <a:extLst>
                  <a:ext uri="{FF2B5EF4-FFF2-40B4-BE49-F238E27FC236}">
                    <a16:creationId xmlns:a16="http://schemas.microsoft.com/office/drawing/2014/main" id="{D5DB8C40-E6C8-93A0-31C0-D60FD8671C73}"/>
                  </a:ext>
                </a:extLst>
              </p:cNvPr>
              <p:cNvSpPr>
                <a:spLocks noChangeArrowheads="1"/>
              </p:cNvSpPr>
              <p:nvPr/>
            </p:nvSpPr>
            <p:spPr bwMode="auto">
              <a:xfrm>
                <a:off x="6813" y="119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1" name="Rectangle 522">
                <a:extLst>
                  <a:ext uri="{FF2B5EF4-FFF2-40B4-BE49-F238E27FC236}">
                    <a16:creationId xmlns:a16="http://schemas.microsoft.com/office/drawing/2014/main" id="{5EE11DB2-081F-4036-BEC3-66DFD4357E54}"/>
                  </a:ext>
                </a:extLst>
              </p:cNvPr>
              <p:cNvSpPr>
                <a:spLocks noChangeArrowheads="1"/>
              </p:cNvSpPr>
              <p:nvPr/>
            </p:nvSpPr>
            <p:spPr bwMode="auto">
              <a:xfrm>
                <a:off x="6828" y="119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2" name="Rectangle 523">
                <a:extLst>
                  <a:ext uri="{FF2B5EF4-FFF2-40B4-BE49-F238E27FC236}">
                    <a16:creationId xmlns:a16="http://schemas.microsoft.com/office/drawing/2014/main" id="{101B0006-CF0A-5FF1-3D39-9175C23DE7E4}"/>
                  </a:ext>
                </a:extLst>
              </p:cNvPr>
              <p:cNvSpPr>
                <a:spLocks noChangeArrowheads="1"/>
              </p:cNvSpPr>
              <p:nvPr/>
            </p:nvSpPr>
            <p:spPr bwMode="auto">
              <a:xfrm>
                <a:off x="6859" y="119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3" name="Rectangle 524">
                <a:extLst>
                  <a:ext uri="{FF2B5EF4-FFF2-40B4-BE49-F238E27FC236}">
                    <a16:creationId xmlns:a16="http://schemas.microsoft.com/office/drawing/2014/main" id="{FDA12A7A-015F-1D45-9F70-4C8BCB5B6ABE}"/>
                  </a:ext>
                </a:extLst>
              </p:cNvPr>
              <p:cNvSpPr>
                <a:spLocks noChangeArrowheads="1"/>
              </p:cNvSpPr>
              <p:nvPr/>
            </p:nvSpPr>
            <p:spPr bwMode="auto">
              <a:xfrm>
                <a:off x="6889" y="119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4" name="Rectangle 525">
                <a:extLst>
                  <a:ext uri="{FF2B5EF4-FFF2-40B4-BE49-F238E27FC236}">
                    <a16:creationId xmlns:a16="http://schemas.microsoft.com/office/drawing/2014/main" id="{300DE748-0D9A-8454-63D2-F51E2E0053E5}"/>
                  </a:ext>
                </a:extLst>
              </p:cNvPr>
              <p:cNvSpPr>
                <a:spLocks noChangeArrowheads="1"/>
              </p:cNvSpPr>
              <p:nvPr/>
            </p:nvSpPr>
            <p:spPr bwMode="auto">
              <a:xfrm>
                <a:off x="6904" y="119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5" name="Rectangle 526">
                <a:extLst>
                  <a:ext uri="{FF2B5EF4-FFF2-40B4-BE49-F238E27FC236}">
                    <a16:creationId xmlns:a16="http://schemas.microsoft.com/office/drawing/2014/main" id="{517058DC-030F-5098-32FA-1CB9FF787392}"/>
                  </a:ext>
                </a:extLst>
              </p:cNvPr>
              <p:cNvSpPr>
                <a:spLocks noChangeArrowheads="1"/>
              </p:cNvSpPr>
              <p:nvPr/>
            </p:nvSpPr>
            <p:spPr bwMode="auto">
              <a:xfrm>
                <a:off x="6934" y="119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6" name="Rectangle 527">
                <a:extLst>
                  <a:ext uri="{FF2B5EF4-FFF2-40B4-BE49-F238E27FC236}">
                    <a16:creationId xmlns:a16="http://schemas.microsoft.com/office/drawing/2014/main" id="{636C8072-3630-1D05-031D-2BD8A7E8DAA2}"/>
                  </a:ext>
                </a:extLst>
              </p:cNvPr>
              <p:cNvSpPr>
                <a:spLocks noChangeArrowheads="1"/>
              </p:cNvSpPr>
              <p:nvPr/>
            </p:nvSpPr>
            <p:spPr bwMode="auto">
              <a:xfrm>
                <a:off x="6949" y="1190"/>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7" name="Rectangle 528">
                <a:extLst>
                  <a:ext uri="{FF2B5EF4-FFF2-40B4-BE49-F238E27FC236}">
                    <a16:creationId xmlns:a16="http://schemas.microsoft.com/office/drawing/2014/main" id="{7C5B7218-F8C8-37C3-12F0-67EEFD89EDD2}"/>
                  </a:ext>
                </a:extLst>
              </p:cNvPr>
              <p:cNvSpPr>
                <a:spLocks noChangeArrowheads="1"/>
              </p:cNvSpPr>
              <p:nvPr/>
            </p:nvSpPr>
            <p:spPr bwMode="auto">
              <a:xfrm>
                <a:off x="6984" y="119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8" name="Rectangle 529">
                <a:extLst>
                  <a:ext uri="{FF2B5EF4-FFF2-40B4-BE49-F238E27FC236}">
                    <a16:creationId xmlns:a16="http://schemas.microsoft.com/office/drawing/2014/main" id="{69899B87-F72F-4AC6-C7D3-A55F9CC9C27C}"/>
                  </a:ext>
                </a:extLst>
              </p:cNvPr>
              <p:cNvSpPr>
                <a:spLocks noChangeArrowheads="1"/>
              </p:cNvSpPr>
              <p:nvPr/>
            </p:nvSpPr>
            <p:spPr bwMode="auto">
              <a:xfrm>
                <a:off x="7015" y="1190"/>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9" name="Rectangle 530">
                <a:extLst>
                  <a:ext uri="{FF2B5EF4-FFF2-40B4-BE49-F238E27FC236}">
                    <a16:creationId xmlns:a16="http://schemas.microsoft.com/office/drawing/2014/main" id="{7C6E0629-86FB-D3AD-9074-0C1146E4D057}"/>
                  </a:ext>
                </a:extLst>
              </p:cNvPr>
              <p:cNvSpPr>
                <a:spLocks noChangeArrowheads="1"/>
              </p:cNvSpPr>
              <p:nvPr/>
            </p:nvSpPr>
            <p:spPr bwMode="auto">
              <a:xfrm>
                <a:off x="7045" y="119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0" name="Rectangle 531">
                <a:extLst>
                  <a:ext uri="{FF2B5EF4-FFF2-40B4-BE49-F238E27FC236}">
                    <a16:creationId xmlns:a16="http://schemas.microsoft.com/office/drawing/2014/main" id="{D65992D2-D698-C932-ED8E-AE9772BDA4B8}"/>
                  </a:ext>
                </a:extLst>
              </p:cNvPr>
              <p:cNvSpPr>
                <a:spLocks noChangeArrowheads="1"/>
              </p:cNvSpPr>
              <p:nvPr/>
            </p:nvSpPr>
            <p:spPr bwMode="auto">
              <a:xfrm>
                <a:off x="7060" y="1190"/>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1" name="Rectangle 532">
                <a:extLst>
                  <a:ext uri="{FF2B5EF4-FFF2-40B4-BE49-F238E27FC236}">
                    <a16:creationId xmlns:a16="http://schemas.microsoft.com/office/drawing/2014/main" id="{68CF0744-4BFE-F16F-91D6-A4D85A9EAD56}"/>
                  </a:ext>
                </a:extLst>
              </p:cNvPr>
              <p:cNvSpPr>
                <a:spLocks noChangeArrowheads="1"/>
              </p:cNvSpPr>
              <p:nvPr/>
            </p:nvSpPr>
            <p:spPr bwMode="auto">
              <a:xfrm>
                <a:off x="7085" y="119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2" name="Rectangle 533">
                <a:extLst>
                  <a:ext uri="{FF2B5EF4-FFF2-40B4-BE49-F238E27FC236}">
                    <a16:creationId xmlns:a16="http://schemas.microsoft.com/office/drawing/2014/main" id="{C5E662C1-7753-BD80-4EB6-DD4AEE7E053A}"/>
                  </a:ext>
                </a:extLst>
              </p:cNvPr>
              <p:cNvSpPr>
                <a:spLocks noChangeArrowheads="1"/>
              </p:cNvSpPr>
              <p:nvPr/>
            </p:nvSpPr>
            <p:spPr bwMode="auto">
              <a:xfrm>
                <a:off x="7116" y="119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3" name="Rectangle 534">
                <a:extLst>
                  <a:ext uri="{FF2B5EF4-FFF2-40B4-BE49-F238E27FC236}">
                    <a16:creationId xmlns:a16="http://schemas.microsoft.com/office/drawing/2014/main" id="{1BE07911-0230-6206-B05D-EDE1567F2BF2}"/>
                  </a:ext>
                </a:extLst>
              </p:cNvPr>
              <p:cNvSpPr>
                <a:spLocks noChangeArrowheads="1"/>
              </p:cNvSpPr>
              <p:nvPr/>
            </p:nvSpPr>
            <p:spPr bwMode="auto">
              <a:xfrm>
                <a:off x="7146" y="119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4" name="Rectangle 535">
                <a:extLst>
                  <a:ext uri="{FF2B5EF4-FFF2-40B4-BE49-F238E27FC236}">
                    <a16:creationId xmlns:a16="http://schemas.microsoft.com/office/drawing/2014/main" id="{A947BB7A-FE31-7BBB-DF93-EC0A2723253A}"/>
                  </a:ext>
                </a:extLst>
              </p:cNvPr>
              <p:cNvSpPr>
                <a:spLocks noChangeArrowheads="1"/>
              </p:cNvSpPr>
              <p:nvPr/>
            </p:nvSpPr>
            <p:spPr bwMode="auto">
              <a:xfrm>
                <a:off x="7161" y="119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5" name="Rectangle 536">
                <a:extLst>
                  <a:ext uri="{FF2B5EF4-FFF2-40B4-BE49-F238E27FC236}">
                    <a16:creationId xmlns:a16="http://schemas.microsoft.com/office/drawing/2014/main" id="{4DBF8829-3839-6782-BDFF-F211C382056E}"/>
                  </a:ext>
                </a:extLst>
              </p:cNvPr>
              <p:cNvSpPr>
                <a:spLocks noChangeArrowheads="1"/>
              </p:cNvSpPr>
              <p:nvPr/>
            </p:nvSpPr>
            <p:spPr bwMode="auto">
              <a:xfrm>
                <a:off x="7191" y="1190"/>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6" name="Rectangle 537">
                <a:extLst>
                  <a:ext uri="{FF2B5EF4-FFF2-40B4-BE49-F238E27FC236}">
                    <a16:creationId xmlns:a16="http://schemas.microsoft.com/office/drawing/2014/main" id="{94961E55-6063-CE0D-B335-6BF30F3C2E33}"/>
                  </a:ext>
                </a:extLst>
              </p:cNvPr>
              <p:cNvSpPr>
                <a:spLocks noChangeArrowheads="1"/>
              </p:cNvSpPr>
              <p:nvPr/>
            </p:nvSpPr>
            <p:spPr bwMode="auto">
              <a:xfrm>
                <a:off x="7206" y="119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7" name="Rectangle 538">
                <a:extLst>
                  <a:ext uri="{FF2B5EF4-FFF2-40B4-BE49-F238E27FC236}">
                    <a16:creationId xmlns:a16="http://schemas.microsoft.com/office/drawing/2014/main" id="{CE991C60-A1D7-06CD-AA59-1344AA8D42B5}"/>
                  </a:ext>
                </a:extLst>
              </p:cNvPr>
              <p:cNvSpPr>
                <a:spLocks noChangeArrowheads="1"/>
              </p:cNvSpPr>
              <p:nvPr/>
            </p:nvSpPr>
            <p:spPr bwMode="auto">
              <a:xfrm>
                <a:off x="7221" y="1190"/>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8" name="Rectangle 539">
                <a:extLst>
                  <a:ext uri="{FF2B5EF4-FFF2-40B4-BE49-F238E27FC236}">
                    <a16:creationId xmlns:a16="http://schemas.microsoft.com/office/drawing/2014/main" id="{4D446DF6-1C6F-13CF-06C6-17F43D0E03E7}"/>
                  </a:ext>
                </a:extLst>
              </p:cNvPr>
              <p:cNvSpPr>
                <a:spLocks noChangeArrowheads="1"/>
              </p:cNvSpPr>
              <p:nvPr/>
            </p:nvSpPr>
            <p:spPr bwMode="auto">
              <a:xfrm>
                <a:off x="7241" y="119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9" name="Rectangle 540">
                <a:extLst>
                  <a:ext uri="{FF2B5EF4-FFF2-40B4-BE49-F238E27FC236}">
                    <a16:creationId xmlns:a16="http://schemas.microsoft.com/office/drawing/2014/main" id="{DE9358EF-5ECA-5125-252F-B974A7656690}"/>
                  </a:ext>
                </a:extLst>
              </p:cNvPr>
              <p:cNvSpPr>
                <a:spLocks noChangeArrowheads="1"/>
              </p:cNvSpPr>
              <p:nvPr/>
            </p:nvSpPr>
            <p:spPr bwMode="auto">
              <a:xfrm>
                <a:off x="7271" y="119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40" name="Rectangle 541">
                <a:extLst>
                  <a:ext uri="{FF2B5EF4-FFF2-40B4-BE49-F238E27FC236}">
                    <a16:creationId xmlns:a16="http://schemas.microsoft.com/office/drawing/2014/main" id="{C26F8369-DCA4-8DA7-04F1-0A84B5CE176E}"/>
                  </a:ext>
                </a:extLst>
              </p:cNvPr>
              <p:cNvSpPr>
                <a:spLocks noChangeArrowheads="1"/>
              </p:cNvSpPr>
              <p:nvPr/>
            </p:nvSpPr>
            <p:spPr bwMode="auto">
              <a:xfrm>
                <a:off x="7302" y="119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41" name="Rectangle 542">
                <a:extLst>
                  <a:ext uri="{FF2B5EF4-FFF2-40B4-BE49-F238E27FC236}">
                    <a16:creationId xmlns:a16="http://schemas.microsoft.com/office/drawing/2014/main" id="{7F5D3804-DCBD-050A-55D2-7805313E36E9}"/>
                  </a:ext>
                </a:extLst>
              </p:cNvPr>
              <p:cNvSpPr>
                <a:spLocks noChangeArrowheads="1"/>
              </p:cNvSpPr>
              <p:nvPr/>
            </p:nvSpPr>
            <p:spPr bwMode="auto">
              <a:xfrm>
                <a:off x="7332" y="1190"/>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42" name="Rectangle 543">
                <a:extLst>
                  <a:ext uri="{FF2B5EF4-FFF2-40B4-BE49-F238E27FC236}">
                    <a16:creationId xmlns:a16="http://schemas.microsoft.com/office/drawing/2014/main" id="{0421D0C7-74ED-F471-639A-4D054F676064}"/>
                  </a:ext>
                </a:extLst>
              </p:cNvPr>
              <p:cNvSpPr>
                <a:spLocks noChangeArrowheads="1"/>
              </p:cNvSpPr>
              <p:nvPr/>
            </p:nvSpPr>
            <p:spPr bwMode="auto">
              <a:xfrm>
                <a:off x="7357" y="119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43" name="Rectangle 544">
                <a:extLst>
                  <a:ext uri="{FF2B5EF4-FFF2-40B4-BE49-F238E27FC236}">
                    <a16:creationId xmlns:a16="http://schemas.microsoft.com/office/drawing/2014/main" id="{8A616DD4-FC8C-BDE5-C63D-17CFBC97A7AD}"/>
                  </a:ext>
                </a:extLst>
              </p:cNvPr>
              <p:cNvSpPr>
                <a:spLocks noChangeArrowheads="1"/>
              </p:cNvSpPr>
              <p:nvPr/>
            </p:nvSpPr>
            <p:spPr bwMode="auto">
              <a:xfrm>
                <a:off x="7388" y="119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44" name="Rectangle 545">
                <a:extLst>
                  <a:ext uri="{FF2B5EF4-FFF2-40B4-BE49-F238E27FC236}">
                    <a16:creationId xmlns:a16="http://schemas.microsoft.com/office/drawing/2014/main" id="{F9D91D23-5963-091F-7FFA-40ED9AD40ED7}"/>
                  </a:ext>
                </a:extLst>
              </p:cNvPr>
              <p:cNvSpPr>
                <a:spLocks noChangeArrowheads="1"/>
              </p:cNvSpPr>
              <p:nvPr/>
            </p:nvSpPr>
            <p:spPr bwMode="auto">
              <a:xfrm>
                <a:off x="7418" y="119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45" name="Rectangle 546">
                <a:extLst>
                  <a:ext uri="{FF2B5EF4-FFF2-40B4-BE49-F238E27FC236}">
                    <a16:creationId xmlns:a16="http://schemas.microsoft.com/office/drawing/2014/main" id="{54C99F41-85B2-82B7-0DDE-1C91173AB42C}"/>
                  </a:ext>
                </a:extLst>
              </p:cNvPr>
              <p:cNvSpPr>
                <a:spLocks noChangeArrowheads="1"/>
              </p:cNvSpPr>
              <p:nvPr/>
            </p:nvSpPr>
            <p:spPr bwMode="auto">
              <a:xfrm>
                <a:off x="7432" y="119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46" name="Rectangle 547">
                <a:extLst>
                  <a:ext uri="{FF2B5EF4-FFF2-40B4-BE49-F238E27FC236}">
                    <a16:creationId xmlns:a16="http://schemas.microsoft.com/office/drawing/2014/main" id="{1941BCDF-2A47-74E1-7910-0DDFA55D95A6}"/>
                  </a:ext>
                </a:extLst>
              </p:cNvPr>
              <p:cNvSpPr>
                <a:spLocks noChangeArrowheads="1"/>
              </p:cNvSpPr>
              <p:nvPr/>
            </p:nvSpPr>
            <p:spPr bwMode="auto">
              <a:xfrm>
                <a:off x="7463" y="119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47" name="Rectangle 548">
                <a:extLst>
                  <a:ext uri="{FF2B5EF4-FFF2-40B4-BE49-F238E27FC236}">
                    <a16:creationId xmlns:a16="http://schemas.microsoft.com/office/drawing/2014/main" id="{B9E2AE9E-7655-6555-47F3-FF2A0D3A127F}"/>
                  </a:ext>
                </a:extLst>
              </p:cNvPr>
              <p:cNvSpPr>
                <a:spLocks noChangeArrowheads="1"/>
              </p:cNvSpPr>
              <p:nvPr/>
            </p:nvSpPr>
            <p:spPr bwMode="auto">
              <a:xfrm>
                <a:off x="7493" y="1190"/>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48" name="Rectangle 549">
                <a:extLst>
                  <a:ext uri="{FF2B5EF4-FFF2-40B4-BE49-F238E27FC236}">
                    <a16:creationId xmlns:a16="http://schemas.microsoft.com/office/drawing/2014/main" id="{906C6F4B-D6AA-B60E-E7FA-7931E654B5C9}"/>
                  </a:ext>
                </a:extLst>
              </p:cNvPr>
              <p:cNvSpPr>
                <a:spLocks noChangeArrowheads="1"/>
              </p:cNvSpPr>
              <p:nvPr/>
            </p:nvSpPr>
            <p:spPr bwMode="auto">
              <a:xfrm>
                <a:off x="7513" y="119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49" name="Rectangle 550">
                <a:extLst>
                  <a:ext uri="{FF2B5EF4-FFF2-40B4-BE49-F238E27FC236}">
                    <a16:creationId xmlns:a16="http://schemas.microsoft.com/office/drawing/2014/main" id="{87DA39BC-8569-FA03-EA53-BB373171FC61}"/>
                  </a:ext>
                </a:extLst>
              </p:cNvPr>
              <p:cNvSpPr>
                <a:spLocks noChangeArrowheads="1"/>
              </p:cNvSpPr>
              <p:nvPr/>
            </p:nvSpPr>
            <p:spPr bwMode="auto">
              <a:xfrm>
                <a:off x="7543" y="119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50" name="Rectangle 551">
                <a:extLst>
                  <a:ext uri="{FF2B5EF4-FFF2-40B4-BE49-F238E27FC236}">
                    <a16:creationId xmlns:a16="http://schemas.microsoft.com/office/drawing/2014/main" id="{17D23ECA-35B9-1C93-9CE7-C6DBDF01CA34}"/>
                  </a:ext>
                </a:extLst>
              </p:cNvPr>
              <p:cNvSpPr>
                <a:spLocks noChangeArrowheads="1"/>
              </p:cNvSpPr>
              <p:nvPr/>
            </p:nvSpPr>
            <p:spPr bwMode="auto">
              <a:xfrm>
                <a:off x="6496" y="1272"/>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51" name="Rectangle 552">
                <a:extLst>
                  <a:ext uri="{FF2B5EF4-FFF2-40B4-BE49-F238E27FC236}">
                    <a16:creationId xmlns:a16="http://schemas.microsoft.com/office/drawing/2014/main" id="{3AD555E9-3918-0EFA-5D85-F88C3C9C2E16}"/>
                  </a:ext>
                </a:extLst>
              </p:cNvPr>
              <p:cNvSpPr>
                <a:spLocks noChangeArrowheads="1"/>
              </p:cNvSpPr>
              <p:nvPr/>
            </p:nvSpPr>
            <p:spPr bwMode="auto">
              <a:xfrm>
                <a:off x="6526"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52" name="Rectangle 553">
                <a:extLst>
                  <a:ext uri="{FF2B5EF4-FFF2-40B4-BE49-F238E27FC236}">
                    <a16:creationId xmlns:a16="http://schemas.microsoft.com/office/drawing/2014/main" id="{C6307F63-3F9F-5739-5759-10413C8A2A9B}"/>
                  </a:ext>
                </a:extLst>
              </p:cNvPr>
              <p:cNvSpPr>
                <a:spLocks noChangeArrowheads="1"/>
              </p:cNvSpPr>
              <p:nvPr/>
            </p:nvSpPr>
            <p:spPr bwMode="auto">
              <a:xfrm>
                <a:off x="6557"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53" name="Rectangle 554">
                <a:extLst>
                  <a:ext uri="{FF2B5EF4-FFF2-40B4-BE49-F238E27FC236}">
                    <a16:creationId xmlns:a16="http://schemas.microsoft.com/office/drawing/2014/main" id="{3D6096D7-00CE-0CEE-0319-5BA5CAB05708}"/>
                  </a:ext>
                </a:extLst>
              </p:cNvPr>
              <p:cNvSpPr>
                <a:spLocks noChangeArrowheads="1"/>
              </p:cNvSpPr>
              <p:nvPr/>
            </p:nvSpPr>
            <p:spPr bwMode="auto">
              <a:xfrm>
                <a:off x="6587" y="1272"/>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54" name="Rectangle 555">
                <a:extLst>
                  <a:ext uri="{FF2B5EF4-FFF2-40B4-BE49-F238E27FC236}">
                    <a16:creationId xmlns:a16="http://schemas.microsoft.com/office/drawing/2014/main" id="{36898F6D-5E3C-27BA-92B5-394DBCA79DE5}"/>
                  </a:ext>
                </a:extLst>
              </p:cNvPr>
              <p:cNvSpPr>
                <a:spLocks noChangeArrowheads="1"/>
              </p:cNvSpPr>
              <p:nvPr/>
            </p:nvSpPr>
            <p:spPr bwMode="auto">
              <a:xfrm>
                <a:off x="6601" y="1272"/>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55" name="Rectangle 556">
                <a:extLst>
                  <a:ext uri="{FF2B5EF4-FFF2-40B4-BE49-F238E27FC236}">
                    <a16:creationId xmlns:a16="http://schemas.microsoft.com/office/drawing/2014/main" id="{51236177-5FFD-85DD-A84E-D7A036428189}"/>
                  </a:ext>
                </a:extLst>
              </p:cNvPr>
              <p:cNvSpPr>
                <a:spLocks noChangeArrowheads="1"/>
              </p:cNvSpPr>
              <p:nvPr/>
            </p:nvSpPr>
            <p:spPr bwMode="auto">
              <a:xfrm>
                <a:off x="6627"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56" name="Rectangle 557">
                <a:extLst>
                  <a:ext uri="{FF2B5EF4-FFF2-40B4-BE49-F238E27FC236}">
                    <a16:creationId xmlns:a16="http://schemas.microsoft.com/office/drawing/2014/main" id="{D40E40F6-51F9-FBB4-3E69-E03B0E4151BE}"/>
                  </a:ext>
                </a:extLst>
              </p:cNvPr>
              <p:cNvSpPr>
                <a:spLocks noChangeArrowheads="1"/>
              </p:cNvSpPr>
              <p:nvPr/>
            </p:nvSpPr>
            <p:spPr bwMode="auto">
              <a:xfrm>
                <a:off x="6657" y="1272"/>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57" name="Rectangle 558">
                <a:extLst>
                  <a:ext uri="{FF2B5EF4-FFF2-40B4-BE49-F238E27FC236}">
                    <a16:creationId xmlns:a16="http://schemas.microsoft.com/office/drawing/2014/main" id="{D5C7B084-09CF-FF8E-ACAF-4DDE87E0C2CD}"/>
                  </a:ext>
                </a:extLst>
              </p:cNvPr>
              <p:cNvSpPr>
                <a:spLocks noChangeArrowheads="1"/>
              </p:cNvSpPr>
              <p:nvPr/>
            </p:nvSpPr>
            <p:spPr bwMode="auto">
              <a:xfrm>
                <a:off x="6672" y="1272"/>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58" name="Rectangle 559">
                <a:extLst>
                  <a:ext uri="{FF2B5EF4-FFF2-40B4-BE49-F238E27FC236}">
                    <a16:creationId xmlns:a16="http://schemas.microsoft.com/office/drawing/2014/main" id="{93028E2B-368E-3A14-1F01-427B8AC7DF52}"/>
                  </a:ext>
                </a:extLst>
              </p:cNvPr>
              <p:cNvSpPr>
                <a:spLocks noChangeArrowheads="1"/>
              </p:cNvSpPr>
              <p:nvPr/>
            </p:nvSpPr>
            <p:spPr bwMode="auto">
              <a:xfrm>
                <a:off x="6702" y="1272"/>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59" name="Rectangle 560">
                <a:extLst>
                  <a:ext uri="{FF2B5EF4-FFF2-40B4-BE49-F238E27FC236}">
                    <a16:creationId xmlns:a16="http://schemas.microsoft.com/office/drawing/2014/main" id="{24D6E567-254D-322D-4EBA-C85EB5574079}"/>
                  </a:ext>
                </a:extLst>
              </p:cNvPr>
              <p:cNvSpPr>
                <a:spLocks noChangeArrowheads="1"/>
              </p:cNvSpPr>
              <p:nvPr/>
            </p:nvSpPr>
            <p:spPr bwMode="auto">
              <a:xfrm>
                <a:off x="6718"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0" name="Rectangle 561">
                <a:extLst>
                  <a:ext uri="{FF2B5EF4-FFF2-40B4-BE49-F238E27FC236}">
                    <a16:creationId xmlns:a16="http://schemas.microsoft.com/office/drawing/2014/main" id="{01C4B546-1054-2EAB-CA53-3051C3340C55}"/>
                  </a:ext>
                </a:extLst>
              </p:cNvPr>
              <p:cNvSpPr>
                <a:spLocks noChangeArrowheads="1"/>
              </p:cNvSpPr>
              <p:nvPr/>
            </p:nvSpPr>
            <p:spPr bwMode="auto">
              <a:xfrm>
                <a:off x="6748" y="1272"/>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1" name="Rectangle 562">
                <a:extLst>
                  <a:ext uri="{FF2B5EF4-FFF2-40B4-BE49-F238E27FC236}">
                    <a16:creationId xmlns:a16="http://schemas.microsoft.com/office/drawing/2014/main" id="{88532D24-CB60-7C14-18F9-D40D0CC7E8FA}"/>
                  </a:ext>
                </a:extLst>
              </p:cNvPr>
              <p:cNvSpPr>
                <a:spLocks noChangeArrowheads="1"/>
              </p:cNvSpPr>
              <p:nvPr/>
            </p:nvSpPr>
            <p:spPr bwMode="auto">
              <a:xfrm>
                <a:off x="6763"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2" name="Rectangle 563">
                <a:extLst>
                  <a:ext uri="{FF2B5EF4-FFF2-40B4-BE49-F238E27FC236}">
                    <a16:creationId xmlns:a16="http://schemas.microsoft.com/office/drawing/2014/main" id="{1647AE17-613B-13EC-0115-5F8F26A316C4}"/>
                  </a:ext>
                </a:extLst>
              </p:cNvPr>
              <p:cNvSpPr>
                <a:spLocks noChangeArrowheads="1"/>
              </p:cNvSpPr>
              <p:nvPr/>
            </p:nvSpPr>
            <p:spPr bwMode="auto">
              <a:xfrm>
                <a:off x="6793" y="1272"/>
                <a:ext cx="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3" name="Rectangle 564">
                <a:extLst>
                  <a:ext uri="{FF2B5EF4-FFF2-40B4-BE49-F238E27FC236}">
                    <a16:creationId xmlns:a16="http://schemas.microsoft.com/office/drawing/2014/main" id="{0F00080B-992B-2130-523E-7477505038C1}"/>
                  </a:ext>
                </a:extLst>
              </p:cNvPr>
              <p:cNvSpPr>
                <a:spLocks noChangeArrowheads="1"/>
              </p:cNvSpPr>
              <p:nvPr/>
            </p:nvSpPr>
            <p:spPr bwMode="auto">
              <a:xfrm>
                <a:off x="6823" y="1272"/>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4" name="Rectangle 565">
                <a:extLst>
                  <a:ext uri="{FF2B5EF4-FFF2-40B4-BE49-F238E27FC236}">
                    <a16:creationId xmlns:a16="http://schemas.microsoft.com/office/drawing/2014/main" id="{A1B6C354-F1C8-818F-FD72-C1AC1889AEEC}"/>
                  </a:ext>
                </a:extLst>
              </p:cNvPr>
              <p:cNvSpPr>
                <a:spLocks noChangeArrowheads="1"/>
              </p:cNvSpPr>
              <p:nvPr/>
            </p:nvSpPr>
            <p:spPr bwMode="auto">
              <a:xfrm>
                <a:off x="6839" y="1272"/>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5" name="Rectangle 566">
                <a:extLst>
                  <a:ext uri="{FF2B5EF4-FFF2-40B4-BE49-F238E27FC236}">
                    <a16:creationId xmlns:a16="http://schemas.microsoft.com/office/drawing/2014/main" id="{A522F40B-AC02-97CD-90F0-6763101927F1}"/>
                  </a:ext>
                </a:extLst>
              </p:cNvPr>
              <p:cNvSpPr>
                <a:spLocks noChangeArrowheads="1"/>
              </p:cNvSpPr>
              <p:nvPr/>
            </p:nvSpPr>
            <p:spPr bwMode="auto">
              <a:xfrm>
                <a:off x="6853"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6" name="Rectangle 567">
                <a:extLst>
                  <a:ext uri="{FF2B5EF4-FFF2-40B4-BE49-F238E27FC236}">
                    <a16:creationId xmlns:a16="http://schemas.microsoft.com/office/drawing/2014/main" id="{D665502F-7B6C-088E-3023-A89069DE8E8E}"/>
                  </a:ext>
                </a:extLst>
              </p:cNvPr>
              <p:cNvSpPr>
                <a:spLocks noChangeArrowheads="1"/>
              </p:cNvSpPr>
              <p:nvPr/>
            </p:nvSpPr>
            <p:spPr bwMode="auto">
              <a:xfrm>
                <a:off x="6883"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7" name="Rectangle 568">
                <a:extLst>
                  <a:ext uri="{FF2B5EF4-FFF2-40B4-BE49-F238E27FC236}">
                    <a16:creationId xmlns:a16="http://schemas.microsoft.com/office/drawing/2014/main" id="{244A3EA2-0DF2-5713-1DEB-3DB98A2879DD}"/>
                  </a:ext>
                </a:extLst>
              </p:cNvPr>
              <p:cNvSpPr>
                <a:spLocks noChangeArrowheads="1"/>
              </p:cNvSpPr>
              <p:nvPr/>
            </p:nvSpPr>
            <p:spPr bwMode="auto">
              <a:xfrm>
                <a:off x="6914" y="1272"/>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8" name="Rectangle 569">
                <a:extLst>
                  <a:ext uri="{FF2B5EF4-FFF2-40B4-BE49-F238E27FC236}">
                    <a16:creationId xmlns:a16="http://schemas.microsoft.com/office/drawing/2014/main" id="{35F806DF-46B4-E1E3-C706-7CB85E82D37F}"/>
                  </a:ext>
                </a:extLst>
              </p:cNvPr>
              <p:cNvSpPr>
                <a:spLocks noChangeArrowheads="1"/>
              </p:cNvSpPr>
              <p:nvPr/>
            </p:nvSpPr>
            <p:spPr bwMode="auto">
              <a:xfrm>
                <a:off x="6944" y="1272"/>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9" name="Rectangle 570">
                <a:extLst>
                  <a:ext uri="{FF2B5EF4-FFF2-40B4-BE49-F238E27FC236}">
                    <a16:creationId xmlns:a16="http://schemas.microsoft.com/office/drawing/2014/main" id="{F014D2B2-3DA6-0DB9-01F3-3D1D3359071E}"/>
                  </a:ext>
                </a:extLst>
              </p:cNvPr>
              <p:cNvSpPr>
                <a:spLocks noChangeArrowheads="1"/>
              </p:cNvSpPr>
              <p:nvPr/>
            </p:nvSpPr>
            <p:spPr bwMode="auto">
              <a:xfrm>
                <a:off x="6964" y="1272"/>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70" name="Rectangle 571">
                <a:extLst>
                  <a:ext uri="{FF2B5EF4-FFF2-40B4-BE49-F238E27FC236}">
                    <a16:creationId xmlns:a16="http://schemas.microsoft.com/office/drawing/2014/main" id="{B86CAD5E-4D5B-8C7E-0271-AF0DCBC15994}"/>
                  </a:ext>
                </a:extLst>
              </p:cNvPr>
              <p:cNvSpPr>
                <a:spLocks noChangeArrowheads="1"/>
              </p:cNvSpPr>
              <p:nvPr/>
            </p:nvSpPr>
            <p:spPr bwMode="auto">
              <a:xfrm>
                <a:off x="6994" y="1272"/>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71" name="Rectangle 572">
                <a:extLst>
                  <a:ext uri="{FF2B5EF4-FFF2-40B4-BE49-F238E27FC236}">
                    <a16:creationId xmlns:a16="http://schemas.microsoft.com/office/drawing/2014/main" id="{282AC3C4-DD9B-07D4-2201-B9517D9879D2}"/>
                  </a:ext>
                </a:extLst>
              </p:cNvPr>
              <p:cNvSpPr>
                <a:spLocks noChangeArrowheads="1"/>
              </p:cNvSpPr>
              <p:nvPr/>
            </p:nvSpPr>
            <p:spPr bwMode="auto">
              <a:xfrm>
                <a:off x="7015" y="1272"/>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72" name="Rectangle 573">
                <a:extLst>
                  <a:ext uri="{FF2B5EF4-FFF2-40B4-BE49-F238E27FC236}">
                    <a16:creationId xmlns:a16="http://schemas.microsoft.com/office/drawing/2014/main" id="{7A1E85E4-D566-5892-D661-5DA88A5CC57F}"/>
                  </a:ext>
                </a:extLst>
              </p:cNvPr>
              <p:cNvSpPr>
                <a:spLocks noChangeArrowheads="1"/>
              </p:cNvSpPr>
              <p:nvPr/>
            </p:nvSpPr>
            <p:spPr bwMode="auto">
              <a:xfrm>
                <a:off x="7030"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73" name="Rectangle 574">
                <a:extLst>
                  <a:ext uri="{FF2B5EF4-FFF2-40B4-BE49-F238E27FC236}">
                    <a16:creationId xmlns:a16="http://schemas.microsoft.com/office/drawing/2014/main" id="{60558FC5-D90A-2074-933F-081D49B6EDD5}"/>
                  </a:ext>
                </a:extLst>
              </p:cNvPr>
              <p:cNvSpPr>
                <a:spLocks noChangeArrowheads="1"/>
              </p:cNvSpPr>
              <p:nvPr/>
            </p:nvSpPr>
            <p:spPr bwMode="auto">
              <a:xfrm>
                <a:off x="7060" y="1272"/>
                <a:ext cx="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74" name="Rectangle 575">
                <a:extLst>
                  <a:ext uri="{FF2B5EF4-FFF2-40B4-BE49-F238E27FC236}">
                    <a16:creationId xmlns:a16="http://schemas.microsoft.com/office/drawing/2014/main" id="{D17FA37D-67A8-48F3-247E-960FE176ACD7}"/>
                  </a:ext>
                </a:extLst>
              </p:cNvPr>
              <p:cNvSpPr>
                <a:spLocks noChangeArrowheads="1"/>
              </p:cNvSpPr>
              <p:nvPr/>
            </p:nvSpPr>
            <p:spPr bwMode="auto">
              <a:xfrm>
                <a:off x="7090" y="1272"/>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75" name="Rectangle 576">
                <a:extLst>
                  <a:ext uri="{FF2B5EF4-FFF2-40B4-BE49-F238E27FC236}">
                    <a16:creationId xmlns:a16="http://schemas.microsoft.com/office/drawing/2014/main" id="{C25007FD-D37A-94DB-5DBE-F072B11AEE8C}"/>
                  </a:ext>
                </a:extLst>
              </p:cNvPr>
              <p:cNvSpPr>
                <a:spLocks noChangeArrowheads="1"/>
              </p:cNvSpPr>
              <p:nvPr/>
            </p:nvSpPr>
            <p:spPr bwMode="auto">
              <a:xfrm>
                <a:off x="7105" y="1272"/>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76" name="Rectangle 577">
                <a:extLst>
                  <a:ext uri="{FF2B5EF4-FFF2-40B4-BE49-F238E27FC236}">
                    <a16:creationId xmlns:a16="http://schemas.microsoft.com/office/drawing/2014/main" id="{7CACEB3F-F95B-C30C-4496-ED28CC3631BE}"/>
                  </a:ext>
                </a:extLst>
              </p:cNvPr>
              <p:cNvSpPr>
                <a:spLocks noChangeArrowheads="1"/>
              </p:cNvSpPr>
              <p:nvPr/>
            </p:nvSpPr>
            <p:spPr bwMode="auto">
              <a:xfrm>
                <a:off x="7136" y="1272"/>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77" name="Rectangle 578">
                <a:extLst>
                  <a:ext uri="{FF2B5EF4-FFF2-40B4-BE49-F238E27FC236}">
                    <a16:creationId xmlns:a16="http://schemas.microsoft.com/office/drawing/2014/main" id="{A594B54E-D1A0-2A65-84D7-21957DBBD015}"/>
                  </a:ext>
                </a:extLst>
              </p:cNvPr>
              <p:cNvSpPr>
                <a:spLocks noChangeArrowheads="1"/>
              </p:cNvSpPr>
              <p:nvPr/>
            </p:nvSpPr>
            <p:spPr bwMode="auto">
              <a:xfrm>
                <a:off x="7156" y="1272"/>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78" name="Rectangle 579">
                <a:extLst>
                  <a:ext uri="{FF2B5EF4-FFF2-40B4-BE49-F238E27FC236}">
                    <a16:creationId xmlns:a16="http://schemas.microsoft.com/office/drawing/2014/main" id="{717EC3F3-6C0C-DAE3-F691-9785F23E8859}"/>
                  </a:ext>
                </a:extLst>
              </p:cNvPr>
              <p:cNvSpPr>
                <a:spLocks noChangeArrowheads="1"/>
              </p:cNvSpPr>
              <p:nvPr/>
            </p:nvSpPr>
            <p:spPr bwMode="auto">
              <a:xfrm>
                <a:off x="7171"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79" name="Rectangle 580">
                <a:extLst>
                  <a:ext uri="{FF2B5EF4-FFF2-40B4-BE49-F238E27FC236}">
                    <a16:creationId xmlns:a16="http://schemas.microsoft.com/office/drawing/2014/main" id="{04D80CA5-1758-D393-0770-4918D418BF71}"/>
                  </a:ext>
                </a:extLst>
              </p:cNvPr>
              <p:cNvSpPr>
                <a:spLocks noChangeArrowheads="1"/>
              </p:cNvSpPr>
              <p:nvPr/>
            </p:nvSpPr>
            <p:spPr bwMode="auto">
              <a:xfrm>
                <a:off x="7201"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80" name="Rectangle 581">
                <a:extLst>
                  <a:ext uri="{FF2B5EF4-FFF2-40B4-BE49-F238E27FC236}">
                    <a16:creationId xmlns:a16="http://schemas.microsoft.com/office/drawing/2014/main" id="{FC6D2854-27D0-2429-9EAB-3F5BBA562EE8}"/>
                  </a:ext>
                </a:extLst>
              </p:cNvPr>
              <p:cNvSpPr>
                <a:spLocks noChangeArrowheads="1"/>
              </p:cNvSpPr>
              <p:nvPr/>
            </p:nvSpPr>
            <p:spPr bwMode="auto">
              <a:xfrm>
                <a:off x="7231" y="1272"/>
                <a:ext cx="8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81" name="Rectangle 582">
                <a:extLst>
                  <a:ext uri="{FF2B5EF4-FFF2-40B4-BE49-F238E27FC236}">
                    <a16:creationId xmlns:a16="http://schemas.microsoft.com/office/drawing/2014/main" id="{CE68DD4C-BED3-308A-22A3-FA0464F6913F}"/>
                  </a:ext>
                </a:extLst>
              </p:cNvPr>
              <p:cNvSpPr>
                <a:spLocks noChangeArrowheads="1"/>
              </p:cNvSpPr>
              <p:nvPr/>
            </p:nvSpPr>
            <p:spPr bwMode="auto">
              <a:xfrm>
                <a:off x="7271"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82" name="Rectangle 583">
                <a:extLst>
                  <a:ext uri="{FF2B5EF4-FFF2-40B4-BE49-F238E27FC236}">
                    <a16:creationId xmlns:a16="http://schemas.microsoft.com/office/drawing/2014/main" id="{DB58A445-02B5-6E2E-A75A-C66D99D09888}"/>
                  </a:ext>
                </a:extLst>
              </p:cNvPr>
              <p:cNvSpPr>
                <a:spLocks noChangeArrowheads="1"/>
              </p:cNvSpPr>
              <p:nvPr/>
            </p:nvSpPr>
            <p:spPr bwMode="auto">
              <a:xfrm>
                <a:off x="7302"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83" name="Rectangle 584">
                <a:extLst>
                  <a:ext uri="{FF2B5EF4-FFF2-40B4-BE49-F238E27FC236}">
                    <a16:creationId xmlns:a16="http://schemas.microsoft.com/office/drawing/2014/main" id="{AED7B771-DCED-23C3-7BC0-0980882BE6B5}"/>
                  </a:ext>
                </a:extLst>
              </p:cNvPr>
              <p:cNvSpPr>
                <a:spLocks noChangeArrowheads="1"/>
              </p:cNvSpPr>
              <p:nvPr/>
            </p:nvSpPr>
            <p:spPr bwMode="auto">
              <a:xfrm>
                <a:off x="7332" y="1272"/>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84" name="Rectangle 585">
                <a:extLst>
                  <a:ext uri="{FF2B5EF4-FFF2-40B4-BE49-F238E27FC236}">
                    <a16:creationId xmlns:a16="http://schemas.microsoft.com/office/drawing/2014/main" id="{CA50C81A-775A-3637-67E7-BC2DFC186EE1}"/>
                  </a:ext>
                </a:extLst>
              </p:cNvPr>
              <p:cNvSpPr>
                <a:spLocks noChangeArrowheads="1"/>
              </p:cNvSpPr>
              <p:nvPr/>
            </p:nvSpPr>
            <p:spPr bwMode="auto">
              <a:xfrm>
                <a:off x="7347" y="1272"/>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85" name="Rectangle 586">
                <a:extLst>
                  <a:ext uri="{FF2B5EF4-FFF2-40B4-BE49-F238E27FC236}">
                    <a16:creationId xmlns:a16="http://schemas.microsoft.com/office/drawing/2014/main" id="{4F4EFB00-AD7A-1903-FAE8-56F366BBB53B}"/>
                  </a:ext>
                </a:extLst>
              </p:cNvPr>
              <p:cNvSpPr>
                <a:spLocks noChangeArrowheads="1"/>
              </p:cNvSpPr>
              <p:nvPr/>
            </p:nvSpPr>
            <p:spPr bwMode="auto">
              <a:xfrm>
                <a:off x="544" y="1354"/>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86" name="Rectangle 587">
                <a:extLst>
                  <a:ext uri="{FF2B5EF4-FFF2-40B4-BE49-F238E27FC236}">
                    <a16:creationId xmlns:a16="http://schemas.microsoft.com/office/drawing/2014/main" id="{5B880877-5F01-EFBB-61D5-A916A83F4D02}"/>
                  </a:ext>
                </a:extLst>
              </p:cNvPr>
              <p:cNvSpPr>
                <a:spLocks noChangeArrowheads="1"/>
              </p:cNvSpPr>
              <p:nvPr/>
            </p:nvSpPr>
            <p:spPr bwMode="auto">
              <a:xfrm>
                <a:off x="574" y="1354"/>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87" name="Rectangle 588">
                <a:extLst>
                  <a:ext uri="{FF2B5EF4-FFF2-40B4-BE49-F238E27FC236}">
                    <a16:creationId xmlns:a16="http://schemas.microsoft.com/office/drawing/2014/main" id="{5154AAFC-2C77-92FC-A3F7-251873F05980}"/>
                  </a:ext>
                </a:extLst>
              </p:cNvPr>
              <p:cNvSpPr>
                <a:spLocks noChangeArrowheads="1"/>
              </p:cNvSpPr>
              <p:nvPr/>
            </p:nvSpPr>
            <p:spPr bwMode="auto">
              <a:xfrm>
                <a:off x="604" y="1354"/>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88" name="Rectangle 589">
                <a:extLst>
                  <a:ext uri="{FF2B5EF4-FFF2-40B4-BE49-F238E27FC236}">
                    <a16:creationId xmlns:a16="http://schemas.microsoft.com/office/drawing/2014/main" id="{9799B134-16F1-B340-82BA-C7DE6138C2F4}"/>
                  </a:ext>
                </a:extLst>
              </p:cNvPr>
              <p:cNvSpPr>
                <a:spLocks noChangeArrowheads="1"/>
              </p:cNvSpPr>
              <p:nvPr/>
            </p:nvSpPr>
            <p:spPr bwMode="auto">
              <a:xfrm>
                <a:off x="634" y="1354"/>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89" name="Rectangle 590">
                <a:extLst>
                  <a:ext uri="{FF2B5EF4-FFF2-40B4-BE49-F238E27FC236}">
                    <a16:creationId xmlns:a16="http://schemas.microsoft.com/office/drawing/2014/main" id="{06906BC2-4EDA-4023-3EAA-4B43719C58AC}"/>
                  </a:ext>
                </a:extLst>
              </p:cNvPr>
              <p:cNvSpPr>
                <a:spLocks noChangeArrowheads="1"/>
              </p:cNvSpPr>
              <p:nvPr/>
            </p:nvSpPr>
            <p:spPr bwMode="auto">
              <a:xfrm>
                <a:off x="655" y="1354"/>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0" name="Rectangle 591">
                <a:extLst>
                  <a:ext uri="{FF2B5EF4-FFF2-40B4-BE49-F238E27FC236}">
                    <a16:creationId xmlns:a16="http://schemas.microsoft.com/office/drawing/2014/main" id="{D3C2CE3A-F0AA-35C8-D9D2-8371E1D5CE24}"/>
                  </a:ext>
                </a:extLst>
              </p:cNvPr>
              <p:cNvSpPr>
                <a:spLocks noChangeArrowheads="1"/>
              </p:cNvSpPr>
              <p:nvPr/>
            </p:nvSpPr>
            <p:spPr bwMode="auto">
              <a:xfrm>
                <a:off x="685" y="1354"/>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1" name="Rectangle 592">
                <a:extLst>
                  <a:ext uri="{FF2B5EF4-FFF2-40B4-BE49-F238E27FC236}">
                    <a16:creationId xmlns:a16="http://schemas.microsoft.com/office/drawing/2014/main" id="{435A4E4B-ADED-9694-844A-962527564DB9}"/>
                  </a:ext>
                </a:extLst>
              </p:cNvPr>
              <p:cNvSpPr>
                <a:spLocks noChangeArrowheads="1"/>
              </p:cNvSpPr>
              <p:nvPr/>
            </p:nvSpPr>
            <p:spPr bwMode="auto">
              <a:xfrm>
                <a:off x="705" y="1354"/>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2" name="Rectangle 593">
                <a:extLst>
                  <a:ext uri="{FF2B5EF4-FFF2-40B4-BE49-F238E27FC236}">
                    <a16:creationId xmlns:a16="http://schemas.microsoft.com/office/drawing/2014/main" id="{D7310D7A-ED9D-CEEA-4527-DE66792A656B}"/>
                  </a:ext>
                </a:extLst>
              </p:cNvPr>
              <p:cNvSpPr>
                <a:spLocks noChangeArrowheads="1"/>
              </p:cNvSpPr>
              <p:nvPr/>
            </p:nvSpPr>
            <p:spPr bwMode="auto">
              <a:xfrm>
                <a:off x="735" y="1354"/>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3" name="Rectangle 594">
                <a:extLst>
                  <a:ext uri="{FF2B5EF4-FFF2-40B4-BE49-F238E27FC236}">
                    <a16:creationId xmlns:a16="http://schemas.microsoft.com/office/drawing/2014/main" id="{35599E07-89D1-02FD-8C19-0AE23298BBC1}"/>
                  </a:ext>
                </a:extLst>
              </p:cNvPr>
              <p:cNvSpPr>
                <a:spLocks noChangeArrowheads="1"/>
              </p:cNvSpPr>
              <p:nvPr/>
            </p:nvSpPr>
            <p:spPr bwMode="auto">
              <a:xfrm>
                <a:off x="750" y="1354"/>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4" name="Rectangle 595">
                <a:extLst>
                  <a:ext uri="{FF2B5EF4-FFF2-40B4-BE49-F238E27FC236}">
                    <a16:creationId xmlns:a16="http://schemas.microsoft.com/office/drawing/2014/main" id="{8BF960AB-954A-E053-02DC-D7663821CFBE}"/>
                  </a:ext>
                </a:extLst>
              </p:cNvPr>
              <p:cNvSpPr>
                <a:spLocks noChangeArrowheads="1"/>
              </p:cNvSpPr>
              <p:nvPr/>
            </p:nvSpPr>
            <p:spPr bwMode="auto">
              <a:xfrm>
                <a:off x="780" y="1354"/>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5" name="Rectangle 596">
                <a:extLst>
                  <a:ext uri="{FF2B5EF4-FFF2-40B4-BE49-F238E27FC236}">
                    <a16:creationId xmlns:a16="http://schemas.microsoft.com/office/drawing/2014/main" id="{85802D8D-0BC4-D151-3B00-345CF1BEA78B}"/>
                  </a:ext>
                </a:extLst>
              </p:cNvPr>
              <p:cNvSpPr>
                <a:spLocks noChangeArrowheads="1"/>
              </p:cNvSpPr>
              <p:nvPr/>
            </p:nvSpPr>
            <p:spPr bwMode="auto">
              <a:xfrm>
                <a:off x="810" y="1354"/>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6" name="Rectangle 597">
                <a:extLst>
                  <a:ext uri="{FF2B5EF4-FFF2-40B4-BE49-F238E27FC236}">
                    <a16:creationId xmlns:a16="http://schemas.microsoft.com/office/drawing/2014/main" id="{6CD103F3-FB5B-86FC-FA20-22A26190D91A}"/>
                  </a:ext>
                </a:extLst>
              </p:cNvPr>
              <p:cNvSpPr>
                <a:spLocks noChangeArrowheads="1"/>
              </p:cNvSpPr>
              <p:nvPr/>
            </p:nvSpPr>
            <p:spPr bwMode="auto">
              <a:xfrm>
                <a:off x="840" y="1354"/>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7" name="Rectangle 598">
                <a:extLst>
                  <a:ext uri="{FF2B5EF4-FFF2-40B4-BE49-F238E27FC236}">
                    <a16:creationId xmlns:a16="http://schemas.microsoft.com/office/drawing/2014/main" id="{7D32951B-D52C-F8A5-F62D-539217148996}"/>
                  </a:ext>
                </a:extLst>
              </p:cNvPr>
              <p:cNvSpPr>
                <a:spLocks noChangeArrowheads="1"/>
              </p:cNvSpPr>
              <p:nvPr/>
            </p:nvSpPr>
            <p:spPr bwMode="auto">
              <a:xfrm>
                <a:off x="856" y="1354"/>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8" name="Rectangle 599">
                <a:extLst>
                  <a:ext uri="{FF2B5EF4-FFF2-40B4-BE49-F238E27FC236}">
                    <a16:creationId xmlns:a16="http://schemas.microsoft.com/office/drawing/2014/main" id="{4D095C31-8659-5E3B-6CEA-D46C769E3FEF}"/>
                  </a:ext>
                </a:extLst>
              </p:cNvPr>
              <p:cNvSpPr>
                <a:spLocks noChangeArrowheads="1"/>
              </p:cNvSpPr>
              <p:nvPr/>
            </p:nvSpPr>
            <p:spPr bwMode="auto">
              <a:xfrm>
                <a:off x="886" y="1354"/>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9" name="Rectangle 600">
                <a:extLst>
                  <a:ext uri="{FF2B5EF4-FFF2-40B4-BE49-F238E27FC236}">
                    <a16:creationId xmlns:a16="http://schemas.microsoft.com/office/drawing/2014/main" id="{84912D9F-F7D5-FC0C-3610-A4A1D709BE93}"/>
                  </a:ext>
                </a:extLst>
              </p:cNvPr>
              <p:cNvSpPr>
                <a:spLocks noChangeArrowheads="1"/>
              </p:cNvSpPr>
              <p:nvPr/>
            </p:nvSpPr>
            <p:spPr bwMode="auto">
              <a:xfrm>
                <a:off x="916" y="1354"/>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00" name="Rectangle 601">
                <a:extLst>
                  <a:ext uri="{FF2B5EF4-FFF2-40B4-BE49-F238E27FC236}">
                    <a16:creationId xmlns:a16="http://schemas.microsoft.com/office/drawing/2014/main" id="{57BBB06F-9D45-643C-231C-3DD8E56ECC94}"/>
                  </a:ext>
                </a:extLst>
              </p:cNvPr>
              <p:cNvSpPr>
                <a:spLocks noChangeArrowheads="1"/>
              </p:cNvSpPr>
              <p:nvPr/>
            </p:nvSpPr>
            <p:spPr bwMode="auto">
              <a:xfrm>
                <a:off x="941" y="1354"/>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01" name="Rectangle 602">
                <a:extLst>
                  <a:ext uri="{FF2B5EF4-FFF2-40B4-BE49-F238E27FC236}">
                    <a16:creationId xmlns:a16="http://schemas.microsoft.com/office/drawing/2014/main" id="{5D5C2704-B9C8-480E-A15D-29909C34012D}"/>
                  </a:ext>
                </a:extLst>
              </p:cNvPr>
              <p:cNvSpPr>
                <a:spLocks noChangeArrowheads="1"/>
              </p:cNvSpPr>
              <p:nvPr/>
            </p:nvSpPr>
            <p:spPr bwMode="auto">
              <a:xfrm>
                <a:off x="971" y="1354"/>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02" name="Rectangle 603">
                <a:extLst>
                  <a:ext uri="{FF2B5EF4-FFF2-40B4-BE49-F238E27FC236}">
                    <a16:creationId xmlns:a16="http://schemas.microsoft.com/office/drawing/2014/main" id="{5EFE1AE7-F538-C966-6036-03A27578D3A9}"/>
                  </a:ext>
                </a:extLst>
              </p:cNvPr>
              <p:cNvSpPr>
                <a:spLocks noChangeArrowheads="1"/>
              </p:cNvSpPr>
              <p:nvPr/>
            </p:nvSpPr>
            <p:spPr bwMode="auto">
              <a:xfrm>
                <a:off x="997" y="1354"/>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03" name="Rectangle 604">
                <a:extLst>
                  <a:ext uri="{FF2B5EF4-FFF2-40B4-BE49-F238E27FC236}">
                    <a16:creationId xmlns:a16="http://schemas.microsoft.com/office/drawing/2014/main" id="{C491544C-0F58-CA6A-6A78-59F1C2C4EDD3}"/>
                  </a:ext>
                </a:extLst>
              </p:cNvPr>
              <p:cNvSpPr>
                <a:spLocks noChangeArrowheads="1"/>
              </p:cNvSpPr>
              <p:nvPr/>
            </p:nvSpPr>
            <p:spPr bwMode="auto">
              <a:xfrm>
                <a:off x="1011" y="1354"/>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04" name="Rectangle 605">
                <a:extLst>
                  <a:ext uri="{FF2B5EF4-FFF2-40B4-BE49-F238E27FC236}">
                    <a16:creationId xmlns:a16="http://schemas.microsoft.com/office/drawing/2014/main" id="{8F533952-BE0C-BD7B-703D-C172F79DE597}"/>
                  </a:ext>
                </a:extLst>
              </p:cNvPr>
              <p:cNvSpPr>
                <a:spLocks noChangeArrowheads="1"/>
              </p:cNvSpPr>
              <p:nvPr/>
            </p:nvSpPr>
            <p:spPr bwMode="auto">
              <a:xfrm>
                <a:off x="1037" y="1354"/>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05" name="Rectangle 606">
                <a:extLst>
                  <a:ext uri="{FF2B5EF4-FFF2-40B4-BE49-F238E27FC236}">
                    <a16:creationId xmlns:a16="http://schemas.microsoft.com/office/drawing/2014/main" id="{4E538756-E7B2-DF68-BE14-0E514D351D38}"/>
                  </a:ext>
                </a:extLst>
              </p:cNvPr>
              <p:cNvSpPr>
                <a:spLocks noChangeArrowheads="1"/>
              </p:cNvSpPr>
              <p:nvPr/>
            </p:nvSpPr>
            <p:spPr bwMode="auto">
              <a:xfrm>
                <a:off x="1067" y="1354"/>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1" name="Group 808">
              <a:extLst>
                <a:ext uri="{FF2B5EF4-FFF2-40B4-BE49-F238E27FC236}">
                  <a16:creationId xmlns:a16="http://schemas.microsoft.com/office/drawing/2014/main" id="{B61369F6-B2A7-FB4D-8BAF-CA0B7A0CE9E0}"/>
                </a:ext>
              </a:extLst>
            </p:cNvPr>
            <p:cNvGrpSpPr>
              <a:grpSpLocks/>
            </p:cNvGrpSpPr>
            <p:nvPr/>
          </p:nvGrpSpPr>
          <p:grpSpPr bwMode="auto">
            <a:xfrm>
              <a:off x="29" y="1354"/>
              <a:ext cx="6672" cy="616"/>
              <a:chOff x="29" y="1354"/>
              <a:chExt cx="6672" cy="616"/>
            </a:xfrm>
          </p:grpSpPr>
          <p:sp>
            <p:nvSpPr>
              <p:cNvPr id="1306" name="Rectangle 608">
                <a:extLst>
                  <a:ext uri="{FF2B5EF4-FFF2-40B4-BE49-F238E27FC236}">
                    <a16:creationId xmlns:a16="http://schemas.microsoft.com/office/drawing/2014/main" id="{982D87C2-0613-2420-2AF4-EA21B28664A1}"/>
                  </a:ext>
                </a:extLst>
              </p:cNvPr>
              <p:cNvSpPr>
                <a:spLocks noChangeArrowheads="1"/>
              </p:cNvSpPr>
              <p:nvPr/>
            </p:nvSpPr>
            <p:spPr bwMode="auto">
              <a:xfrm>
                <a:off x="1098" y="1354"/>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7" name="Rectangle 609">
                <a:extLst>
                  <a:ext uri="{FF2B5EF4-FFF2-40B4-BE49-F238E27FC236}">
                    <a16:creationId xmlns:a16="http://schemas.microsoft.com/office/drawing/2014/main" id="{A6612E8F-8ACD-BC66-6FDB-B608A7E594BF}"/>
                  </a:ext>
                </a:extLst>
              </p:cNvPr>
              <p:cNvSpPr>
                <a:spLocks noChangeArrowheads="1"/>
              </p:cNvSpPr>
              <p:nvPr/>
            </p:nvSpPr>
            <p:spPr bwMode="auto">
              <a:xfrm>
                <a:off x="1128" y="1354"/>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8" name="Rectangle 610">
                <a:extLst>
                  <a:ext uri="{FF2B5EF4-FFF2-40B4-BE49-F238E27FC236}">
                    <a16:creationId xmlns:a16="http://schemas.microsoft.com/office/drawing/2014/main" id="{748EAD10-78C8-5500-C634-B0F1276190E5}"/>
                  </a:ext>
                </a:extLst>
              </p:cNvPr>
              <p:cNvSpPr>
                <a:spLocks noChangeArrowheads="1"/>
              </p:cNvSpPr>
              <p:nvPr/>
            </p:nvSpPr>
            <p:spPr bwMode="auto">
              <a:xfrm>
                <a:off x="1158" y="1354"/>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9" name="Rectangle 611">
                <a:extLst>
                  <a:ext uri="{FF2B5EF4-FFF2-40B4-BE49-F238E27FC236}">
                    <a16:creationId xmlns:a16="http://schemas.microsoft.com/office/drawing/2014/main" id="{2BB09E32-04CE-B0DF-6B9D-7B296D52BDD2}"/>
                  </a:ext>
                </a:extLst>
              </p:cNvPr>
              <p:cNvSpPr>
                <a:spLocks noChangeArrowheads="1"/>
              </p:cNvSpPr>
              <p:nvPr/>
            </p:nvSpPr>
            <p:spPr bwMode="auto">
              <a:xfrm>
                <a:off x="1188" y="1354"/>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0" name="Rectangle 612">
                <a:extLst>
                  <a:ext uri="{FF2B5EF4-FFF2-40B4-BE49-F238E27FC236}">
                    <a16:creationId xmlns:a16="http://schemas.microsoft.com/office/drawing/2014/main" id="{C1EEB550-011D-9347-4739-FA06EF6D2545}"/>
                  </a:ext>
                </a:extLst>
              </p:cNvPr>
              <p:cNvSpPr>
                <a:spLocks noChangeArrowheads="1"/>
              </p:cNvSpPr>
              <p:nvPr/>
            </p:nvSpPr>
            <p:spPr bwMode="auto">
              <a:xfrm>
                <a:off x="1661" y="1354"/>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1" name="Rectangle 613">
                <a:extLst>
                  <a:ext uri="{FF2B5EF4-FFF2-40B4-BE49-F238E27FC236}">
                    <a16:creationId xmlns:a16="http://schemas.microsoft.com/office/drawing/2014/main" id="{2B6915A8-3232-6CC0-7D2C-67B191A39AFD}"/>
                  </a:ext>
                </a:extLst>
              </p:cNvPr>
              <p:cNvSpPr>
                <a:spLocks noChangeArrowheads="1"/>
              </p:cNvSpPr>
              <p:nvPr/>
            </p:nvSpPr>
            <p:spPr bwMode="auto">
              <a:xfrm>
                <a:off x="1687" y="1354"/>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2" name="Rectangle 614">
                <a:extLst>
                  <a:ext uri="{FF2B5EF4-FFF2-40B4-BE49-F238E27FC236}">
                    <a16:creationId xmlns:a16="http://schemas.microsoft.com/office/drawing/2014/main" id="{02B20733-B9E0-2F07-4247-DCAD2878FE66}"/>
                  </a:ext>
                </a:extLst>
              </p:cNvPr>
              <p:cNvSpPr>
                <a:spLocks noChangeArrowheads="1"/>
              </p:cNvSpPr>
              <p:nvPr/>
            </p:nvSpPr>
            <p:spPr bwMode="auto">
              <a:xfrm>
                <a:off x="1717" y="1354"/>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3" name="Rectangle 615">
                <a:extLst>
                  <a:ext uri="{FF2B5EF4-FFF2-40B4-BE49-F238E27FC236}">
                    <a16:creationId xmlns:a16="http://schemas.microsoft.com/office/drawing/2014/main" id="{26D87BB2-CC49-7567-8E87-24F3C2C6403B}"/>
                  </a:ext>
                </a:extLst>
              </p:cNvPr>
              <p:cNvSpPr>
                <a:spLocks noChangeArrowheads="1"/>
              </p:cNvSpPr>
              <p:nvPr/>
            </p:nvSpPr>
            <p:spPr bwMode="auto">
              <a:xfrm>
                <a:off x="1732" y="1354"/>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4" name="Rectangle 616">
                <a:extLst>
                  <a:ext uri="{FF2B5EF4-FFF2-40B4-BE49-F238E27FC236}">
                    <a16:creationId xmlns:a16="http://schemas.microsoft.com/office/drawing/2014/main" id="{09D5297F-26B0-2836-9F09-EDDA00807211}"/>
                  </a:ext>
                </a:extLst>
              </p:cNvPr>
              <p:cNvSpPr>
                <a:spLocks noChangeArrowheads="1"/>
              </p:cNvSpPr>
              <p:nvPr/>
            </p:nvSpPr>
            <p:spPr bwMode="auto">
              <a:xfrm>
                <a:off x="1762" y="1354"/>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Calibri" panose="020F0502020204030204" pitchFamily="34" charset="0"/>
                  </a:rPr>
                  <a:t>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15" name="Rectangle 617">
                <a:extLst>
                  <a:ext uri="{FF2B5EF4-FFF2-40B4-BE49-F238E27FC236}">
                    <a16:creationId xmlns:a16="http://schemas.microsoft.com/office/drawing/2014/main" id="{4AD76B8F-C70D-A976-87FC-120982BC6E5B}"/>
                  </a:ext>
                </a:extLst>
              </p:cNvPr>
              <p:cNvSpPr>
                <a:spLocks noChangeArrowheads="1"/>
              </p:cNvSpPr>
              <p:nvPr/>
            </p:nvSpPr>
            <p:spPr bwMode="auto">
              <a:xfrm>
                <a:off x="1792" y="1354"/>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6" name="Rectangle 618">
                <a:extLst>
                  <a:ext uri="{FF2B5EF4-FFF2-40B4-BE49-F238E27FC236}">
                    <a16:creationId xmlns:a16="http://schemas.microsoft.com/office/drawing/2014/main" id="{8C18477B-7916-209F-E17D-154060219DAA}"/>
                  </a:ext>
                </a:extLst>
              </p:cNvPr>
              <p:cNvSpPr>
                <a:spLocks noChangeArrowheads="1"/>
              </p:cNvSpPr>
              <p:nvPr/>
            </p:nvSpPr>
            <p:spPr bwMode="auto">
              <a:xfrm>
                <a:off x="1822" y="1354"/>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7" name="Rectangle 619">
                <a:extLst>
                  <a:ext uri="{FF2B5EF4-FFF2-40B4-BE49-F238E27FC236}">
                    <a16:creationId xmlns:a16="http://schemas.microsoft.com/office/drawing/2014/main" id="{9B388267-2AA5-11DE-6F13-5359FDBF5590}"/>
                  </a:ext>
                </a:extLst>
              </p:cNvPr>
              <p:cNvSpPr>
                <a:spLocks noChangeArrowheads="1"/>
              </p:cNvSpPr>
              <p:nvPr/>
            </p:nvSpPr>
            <p:spPr bwMode="auto">
              <a:xfrm>
                <a:off x="1838" y="1354"/>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8" name="Rectangle 620">
                <a:extLst>
                  <a:ext uri="{FF2B5EF4-FFF2-40B4-BE49-F238E27FC236}">
                    <a16:creationId xmlns:a16="http://schemas.microsoft.com/office/drawing/2014/main" id="{DD1825EF-0FF1-E07F-067B-5BAF224B483D}"/>
                  </a:ext>
                </a:extLst>
              </p:cNvPr>
              <p:cNvSpPr>
                <a:spLocks noChangeArrowheads="1"/>
              </p:cNvSpPr>
              <p:nvPr/>
            </p:nvSpPr>
            <p:spPr bwMode="auto">
              <a:xfrm>
                <a:off x="2110" y="1354"/>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9" name="Rectangle 621">
                <a:extLst>
                  <a:ext uri="{FF2B5EF4-FFF2-40B4-BE49-F238E27FC236}">
                    <a16:creationId xmlns:a16="http://schemas.microsoft.com/office/drawing/2014/main" id="{2641C7BE-6A53-70EC-CCD4-EC2BF591FBA1}"/>
                  </a:ext>
                </a:extLst>
              </p:cNvPr>
              <p:cNvSpPr>
                <a:spLocks noChangeArrowheads="1"/>
              </p:cNvSpPr>
              <p:nvPr/>
            </p:nvSpPr>
            <p:spPr bwMode="auto">
              <a:xfrm>
                <a:off x="2140" y="1354"/>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0" name="Rectangle 622">
                <a:extLst>
                  <a:ext uri="{FF2B5EF4-FFF2-40B4-BE49-F238E27FC236}">
                    <a16:creationId xmlns:a16="http://schemas.microsoft.com/office/drawing/2014/main" id="{0305F991-15A3-3132-8867-82F1D7F6708F}"/>
                  </a:ext>
                </a:extLst>
              </p:cNvPr>
              <p:cNvSpPr>
                <a:spLocks noChangeArrowheads="1"/>
              </p:cNvSpPr>
              <p:nvPr/>
            </p:nvSpPr>
            <p:spPr bwMode="auto">
              <a:xfrm>
                <a:off x="2175" y="1354"/>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1" name="Rectangle 623">
                <a:extLst>
                  <a:ext uri="{FF2B5EF4-FFF2-40B4-BE49-F238E27FC236}">
                    <a16:creationId xmlns:a16="http://schemas.microsoft.com/office/drawing/2014/main" id="{0D678968-F5CD-F2B5-CFB0-3C4BBA51D036}"/>
                  </a:ext>
                </a:extLst>
              </p:cNvPr>
              <p:cNvSpPr>
                <a:spLocks noChangeArrowheads="1"/>
              </p:cNvSpPr>
              <p:nvPr/>
            </p:nvSpPr>
            <p:spPr bwMode="auto">
              <a:xfrm>
                <a:off x="29"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2" name="Rectangle 624">
                <a:extLst>
                  <a:ext uri="{FF2B5EF4-FFF2-40B4-BE49-F238E27FC236}">
                    <a16:creationId xmlns:a16="http://schemas.microsoft.com/office/drawing/2014/main" id="{9306EFC6-166F-B260-D3FB-948672E03204}"/>
                  </a:ext>
                </a:extLst>
              </p:cNvPr>
              <p:cNvSpPr>
                <a:spLocks noChangeArrowheads="1"/>
              </p:cNvSpPr>
              <p:nvPr/>
            </p:nvSpPr>
            <p:spPr bwMode="auto">
              <a:xfrm>
                <a:off x="60"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3" name="Rectangle 625">
                <a:extLst>
                  <a:ext uri="{FF2B5EF4-FFF2-40B4-BE49-F238E27FC236}">
                    <a16:creationId xmlns:a16="http://schemas.microsoft.com/office/drawing/2014/main" id="{DDE1FF41-BEEB-ED65-4957-3A626A8F9552}"/>
                  </a:ext>
                </a:extLst>
              </p:cNvPr>
              <p:cNvSpPr>
                <a:spLocks noChangeArrowheads="1"/>
              </p:cNvSpPr>
              <p:nvPr/>
            </p:nvSpPr>
            <p:spPr bwMode="auto">
              <a:xfrm>
                <a:off x="90"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4" name="Rectangle 626">
                <a:extLst>
                  <a:ext uri="{FF2B5EF4-FFF2-40B4-BE49-F238E27FC236}">
                    <a16:creationId xmlns:a16="http://schemas.microsoft.com/office/drawing/2014/main" id="{3877F872-D06A-9FA0-FD28-04344B494CA7}"/>
                  </a:ext>
                </a:extLst>
              </p:cNvPr>
              <p:cNvSpPr>
                <a:spLocks noChangeArrowheads="1"/>
              </p:cNvSpPr>
              <p:nvPr/>
            </p:nvSpPr>
            <p:spPr bwMode="auto">
              <a:xfrm>
                <a:off x="120" y="16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5" name="Rectangle 627">
                <a:extLst>
                  <a:ext uri="{FF2B5EF4-FFF2-40B4-BE49-F238E27FC236}">
                    <a16:creationId xmlns:a16="http://schemas.microsoft.com/office/drawing/2014/main" id="{3C62BCA7-8D0C-5A24-D607-DD3C82957299}"/>
                  </a:ext>
                </a:extLst>
              </p:cNvPr>
              <p:cNvSpPr>
                <a:spLocks noChangeArrowheads="1"/>
              </p:cNvSpPr>
              <p:nvPr/>
            </p:nvSpPr>
            <p:spPr bwMode="auto">
              <a:xfrm>
                <a:off x="136" y="16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6" name="Rectangle 628">
                <a:extLst>
                  <a:ext uri="{FF2B5EF4-FFF2-40B4-BE49-F238E27FC236}">
                    <a16:creationId xmlns:a16="http://schemas.microsoft.com/office/drawing/2014/main" id="{64C5BBD4-F6E8-0774-9C48-877F024B7C88}"/>
                  </a:ext>
                </a:extLst>
              </p:cNvPr>
              <p:cNvSpPr>
                <a:spLocks noChangeArrowheads="1"/>
              </p:cNvSpPr>
              <p:nvPr/>
            </p:nvSpPr>
            <p:spPr bwMode="auto">
              <a:xfrm>
                <a:off x="150"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7" name="Rectangle 629">
                <a:extLst>
                  <a:ext uri="{FF2B5EF4-FFF2-40B4-BE49-F238E27FC236}">
                    <a16:creationId xmlns:a16="http://schemas.microsoft.com/office/drawing/2014/main" id="{9FDEB55A-3465-AC94-F280-B0D8BB949917}"/>
                  </a:ext>
                </a:extLst>
              </p:cNvPr>
              <p:cNvSpPr>
                <a:spLocks noChangeArrowheads="1"/>
              </p:cNvSpPr>
              <p:nvPr/>
            </p:nvSpPr>
            <p:spPr bwMode="auto">
              <a:xfrm>
                <a:off x="180" y="1688"/>
                <a:ext cx="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8" name="Rectangle 630">
                <a:extLst>
                  <a:ext uri="{FF2B5EF4-FFF2-40B4-BE49-F238E27FC236}">
                    <a16:creationId xmlns:a16="http://schemas.microsoft.com/office/drawing/2014/main" id="{0FF61FB3-2D1E-6975-1CC5-57C0A46B6938}"/>
                  </a:ext>
                </a:extLst>
              </p:cNvPr>
              <p:cNvSpPr>
                <a:spLocks noChangeArrowheads="1"/>
              </p:cNvSpPr>
              <p:nvPr/>
            </p:nvSpPr>
            <p:spPr bwMode="auto">
              <a:xfrm>
                <a:off x="544" y="168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9" name="Rectangle 631">
                <a:extLst>
                  <a:ext uri="{FF2B5EF4-FFF2-40B4-BE49-F238E27FC236}">
                    <a16:creationId xmlns:a16="http://schemas.microsoft.com/office/drawing/2014/main" id="{A5B064AC-ABF1-F18E-D6FC-EFF658A9D939}"/>
                  </a:ext>
                </a:extLst>
              </p:cNvPr>
              <p:cNvSpPr>
                <a:spLocks noChangeArrowheads="1"/>
              </p:cNvSpPr>
              <p:nvPr/>
            </p:nvSpPr>
            <p:spPr bwMode="auto">
              <a:xfrm>
                <a:off x="558"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0" name="Rectangle 632">
                <a:extLst>
                  <a:ext uri="{FF2B5EF4-FFF2-40B4-BE49-F238E27FC236}">
                    <a16:creationId xmlns:a16="http://schemas.microsoft.com/office/drawing/2014/main" id="{24CAF3F1-2DA7-8499-0F1D-764E40B3557B}"/>
                  </a:ext>
                </a:extLst>
              </p:cNvPr>
              <p:cNvSpPr>
                <a:spLocks noChangeArrowheads="1"/>
              </p:cNvSpPr>
              <p:nvPr/>
            </p:nvSpPr>
            <p:spPr bwMode="auto">
              <a:xfrm>
                <a:off x="589"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1" name="Rectangle 633">
                <a:extLst>
                  <a:ext uri="{FF2B5EF4-FFF2-40B4-BE49-F238E27FC236}">
                    <a16:creationId xmlns:a16="http://schemas.microsoft.com/office/drawing/2014/main" id="{CF86A7B2-76D6-9430-259F-07355A5B6918}"/>
                  </a:ext>
                </a:extLst>
              </p:cNvPr>
              <p:cNvSpPr>
                <a:spLocks noChangeArrowheads="1"/>
              </p:cNvSpPr>
              <p:nvPr/>
            </p:nvSpPr>
            <p:spPr bwMode="auto">
              <a:xfrm>
                <a:off x="619" y="16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2" name="Rectangle 634">
                <a:extLst>
                  <a:ext uri="{FF2B5EF4-FFF2-40B4-BE49-F238E27FC236}">
                    <a16:creationId xmlns:a16="http://schemas.microsoft.com/office/drawing/2014/main" id="{239E1397-231F-D4FB-138B-B34712570376}"/>
                  </a:ext>
                </a:extLst>
              </p:cNvPr>
              <p:cNvSpPr>
                <a:spLocks noChangeArrowheads="1"/>
              </p:cNvSpPr>
              <p:nvPr/>
            </p:nvSpPr>
            <p:spPr bwMode="auto">
              <a:xfrm>
                <a:off x="634" y="1688"/>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z</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3" name="Rectangle 635">
                <a:extLst>
                  <a:ext uri="{FF2B5EF4-FFF2-40B4-BE49-F238E27FC236}">
                    <a16:creationId xmlns:a16="http://schemas.microsoft.com/office/drawing/2014/main" id="{9C958CB2-6C96-12CA-E9CF-1717B7B4B101}"/>
                  </a:ext>
                </a:extLst>
              </p:cNvPr>
              <p:cNvSpPr>
                <a:spLocks noChangeArrowheads="1"/>
              </p:cNvSpPr>
              <p:nvPr/>
            </p:nvSpPr>
            <p:spPr bwMode="auto">
              <a:xfrm>
                <a:off x="659" y="168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4" name="Rectangle 636">
                <a:extLst>
                  <a:ext uri="{FF2B5EF4-FFF2-40B4-BE49-F238E27FC236}">
                    <a16:creationId xmlns:a16="http://schemas.microsoft.com/office/drawing/2014/main" id="{6A8D55E1-6215-4EF7-6388-148203BF6803}"/>
                  </a:ext>
                </a:extLst>
              </p:cNvPr>
              <p:cNvSpPr>
                <a:spLocks noChangeArrowheads="1"/>
              </p:cNvSpPr>
              <p:nvPr/>
            </p:nvSpPr>
            <p:spPr bwMode="auto">
              <a:xfrm>
                <a:off x="689" y="1688"/>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5" name="Rectangle 637">
                <a:extLst>
                  <a:ext uri="{FF2B5EF4-FFF2-40B4-BE49-F238E27FC236}">
                    <a16:creationId xmlns:a16="http://schemas.microsoft.com/office/drawing/2014/main" id="{9496A283-9786-04FB-308D-C7E07B961C07}"/>
                  </a:ext>
                </a:extLst>
              </p:cNvPr>
              <p:cNvSpPr>
                <a:spLocks noChangeArrowheads="1"/>
              </p:cNvSpPr>
              <p:nvPr/>
            </p:nvSpPr>
            <p:spPr bwMode="auto">
              <a:xfrm>
                <a:off x="709" y="16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6" name="Rectangle 638">
                <a:extLst>
                  <a:ext uri="{FF2B5EF4-FFF2-40B4-BE49-F238E27FC236}">
                    <a16:creationId xmlns:a16="http://schemas.microsoft.com/office/drawing/2014/main" id="{2FEFCD58-00EC-A5B8-78AE-5C8E5A420B67}"/>
                  </a:ext>
                </a:extLst>
              </p:cNvPr>
              <p:cNvSpPr>
                <a:spLocks noChangeArrowheads="1"/>
              </p:cNvSpPr>
              <p:nvPr/>
            </p:nvSpPr>
            <p:spPr bwMode="auto">
              <a:xfrm>
                <a:off x="725"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7" name="Rectangle 639">
                <a:extLst>
                  <a:ext uri="{FF2B5EF4-FFF2-40B4-BE49-F238E27FC236}">
                    <a16:creationId xmlns:a16="http://schemas.microsoft.com/office/drawing/2014/main" id="{32B8BBEE-CB64-67DF-FB12-A4E811EA773A}"/>
                  </a:ext>
                </a:extLst>
              </p:cNvPr>
              <p:cNvSpPr>
                <a:spLocks noChangeArrowheads="1"/>
              </p:cNvSpPr>
              <p:nvPr/>
            </p:nvSpPr>
            <p:spPr bwMode="auto">
              <a:xfrm>
                <a:off x="755"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8" name="Rectangle 640">
                <a:extLst>
                  <a:ext uri="{FF2B5EF4-FFF2-40B4-BE49-F238E27FC236}">
                    <a16:creationId xmlns:a16="http://schemas.microsoft.com/office/drawing/2014/main" id="{DDDC9261-A0D1-07E2-6CEE-D5D4CB22C672}"/>
                  </a:ext>
                </a:extLst>
              </p:cNvPr>
              <p:cNvSpPr>
                <a:spLocks noChangeArrowheads="1"/>
              </p:cNvSpPr>
              <p:nvPr/>
            </p:nvSpPr>
            <p:spPr bwMode="auto">
              <a:xfrm>
                <a:off x="785" y="16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9" name="Rectangle 641">
                <a:extLst>
                  <a:ext uri="{FF2B5EF4-FFF2-40B4-BE49-F238E27FC236}">
                    <a16:creationId xmlns:a16="http://schemas.microsoft.com/office/drawing/2014/main" id="{811B23CB-351B-68B6-B92D-D118A2CBAA86}"/>
                  </a:ext>
                </a:extLst>
              </p:cNvPr>
              <p:cNvSpPr>
                <a:spLocks noChangeArrowheads="1"/>
              </p:cNvSpPr>
              <p:nvPr/>
            </p:nvSpPr>
            <p:spPr bwMode="auto">
              <a:xfrm>
                <a:off x="800"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0" name="Rectangle 642">
                <a:extLst>
                  <a:ext uri="{FF2B5EF4-FFF2-40B4-BE49-F238E27FC236}">
                    <a16:creationId xmlns:a16="http://schemas.microsoft.com/office/drawing/2014/main" id="{4710E02A-31C6-6DE7-EC22-7DA0B2099E0E}"/>
                  </a:ext>
                </a:extLst>
              </p:cNvPr>
              <p:cNvSpPr>
                <a:spLocks noChangeArrowheads="1"/>
              </p:cNvSpPr>
              <p:nvPr/>
            </p:nvSpPr>
            <p:spPr bwMode="auto">
              <a:xfrm>
                <a:off x="830"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1" name="Rectangle 643">
                <a:extLst>
                  <a:ext uri="{FF2B5EF4-FFF2-40B4-BE49-F238E27FC236}">
                    <a16:creationId xmlns:a16="http://schemas.microsoft.com/office/drawing/2014/main" id="{78787783-724C-7255-7F44-80494A3AF6FE}"/>
                  </a:ext>
                </a:extLst>
              </p:cNvPr>
              <p:cNvSpPr>
                <a:spLocks noChangeArrowheads="1"/>
              </p:cNvSpPr>
              <p:nvPr/>
            </p:nvSpPr>
            <p:spPr bwMode="auto">
              <a:xfrm>
                <a:off x="860"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2" name="Rectangle 644">
                <a:extLst>
                  <a:ext uri="{FF2B5EF4-FFF2-40B4-BE49-F238E27FC236}">
                    <a16:creationId xmlns:a16="http://schemas.microsoft.com/office/drawing/2014/main" id="{5167E994-4820-3BC6-AF23-3B0B5530E54A}"/>
                  </a:ext>
                </a:extLst>
              </p:cNvPr>
              <p:cNvSpPr>
                <a:spLocks noChangeArrowheads="1"/>
              </p:cNvSpPr>
              <p:nvPr/>
            </p:nvSpPr>
            <p:spPr bwMode="auto">
              <a:xfrm>
                <a:off x="891" y="16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3" name="Rectangle 645">
                <a:extLst>
                  <a:ext uri="{FF2B5EF4-FFF2-40B4-BE49-F238E27FC236}">
                    <a16:creationId xmlns:a16="http://schemas.microsoft.com/office/drawing/2014/main" id="{FCB1C3AB-AFEA-214E-F626-066EBA3CA93A}"/>
                  </a:ext>
                </a:extLst>
              </p:cNvPr>
              <p:cNvSpPr>
                <a:spLocks noChangeArrowheads="1"/>
              </p:cNvSpPr>
              <p:nvPr/>
            </p:nvSpPr>
            <p:spPr bwMode="auto">
              <a:xfrm>
                <a:off x="906" y="16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4" name="Rectangle 646">
                <a:extLst>
                  <a:ext uri="{FF2B5EF4-FFF2-40B4-BE49-F238E27FC236}">
                    <a16:creationId xmlns:a16="http://schemas.microsoft.com/office/drawing/2014/main" id="{B496AA3A-EFB0-5E18-2318-9B61135DFB37}"/>
                  </a:ext>
                </a:extLst>
              </p:cNvPr>
              <p:cNvSpPr>
                <a:spLocks noChangeArrowheads="1"/>
              </p:cNvSpPr>
              <p:nvPr/>
            </p:nvSpPr>
            <p:spPr bwMode="auto">
              <a:xfrm>
                <a:off x="921"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5" name="Rectangle 647">
                <a:extLst>
                  <a:ext uri="{FF2B5EF4-FFF2-40B4-BE49-F238E27FC236}">
                    <a16:creationId xmlns:a16="http://schemas.microsoft.com/office/drawing/2014/main" id="{8A3D67B0-F05E-3792-53D9-1701D55844CB}"/>
                  </a:ext>
                </a:extLst>
              </p:cNvPr>
              <p:cNvSpPr>
                <a:spLocks noChangeArrowheads="1"/>
              </p:cNvSpPr>
              <p:nvPr/>
            </p:nvSpPr>
            <p:spPr bwMode="auto">
              <a:xfrm>
                <a:off x="951" y="1688"/>
                <a:ext cx="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6" name="Rectangle 648">
                <a:extLst>
                  <a:ext uri="{FF2B5EF4-FFF2-40B4-BE49-F238E27FC236}">
                    <a16:creationId xmlns:a16="http://schemas.microsoft.com/office/drawing/2014/main" id="{7CE2B5A6-AFE0-E186-B760-BB065747324F}"/>
                  </a:ext>
                </a:extLst>
              </p:cNvPr>
              <p:cNvSpPr>
                <a:spLocks noChangeArrowheads="1"/>
              </p:cNvSpPr>
              <p:nvPr/>
            </p:nvSpPr>
            <p:spPr bwMode="auto">
              <a:xfrm>
                <a:off x="1249"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7" name="Rectangle 649">
                <a:extLst>
                  <a:ext uri="{FF2B5EF4-FFF2-40B4-BE49-F238E27FC236}">
                    <a16:creationId xmlns:a16="http://schemas.microsoft.com/office/drawing/2014/main" id="{B22586F3-94B1-497C-1B62-C9D90C858BFF}"/>
                  </a:ext>
                </a:extLst>
              </p:cNvPr>
              <p:cNvSpPr>
                <a:spLocks noChangeArrowheads="1"/>
              </p:cNvSpPr>
              <p:nvPr/>
            </p:nvSpPr>
            <p:spPr bwMode="auto">
              <a:xfrm>
                <a:off x="1279" y="168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8" name="Rectangle 650">
                <a:extLst>
                  <a:ext uri="{FF2B5EF4-FFF2-40B4-BE49-F238E27FC236}">
                    <a16:creationId xmlns:a16="http://schemas.microsoft.com/office/drawing/2014/main" id="{7466B699-3531-C277-F154-5DD052E385C0}"/>
                  </a:ext>
                </a:extLst>
              </p:cNvPr>
              <p:cNvSpPr>
                <a:spLocks noChangeArrowheads="1"/>
              </p:cNvSpPr>
              <p:nvPr/>
            </p:nvSpPr>
            <p:spPr bwMode="auto">
              <a:xfrm>
                <a:off x="1309" y="1688"/>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9" name="Rectangle 651">
                <a:extLst>
                  <a:ext uri="{FF2B5EF4-FFF2-40B4-BE49-F238E27FC236}">
                    <a16:creationId xmlns:a16="http://schemas.microsoft.com/office/drawing/2014/main" id="{173B3332-8090-B386-F20E-60E20DA3B946}"/>
                  </a:ext>
                </a:extLst>
              </p:cNvPr>
              <p:cNvSpPr>
                <a:spLocks noChangeArrowheads="1"/>
              </p:cNvSpPr>
              <p:nvPr/>
            </p:nvSpPr>
            <p:spPr bwMode="auto">
              <a:xfrm>
                <a:off x="1334" y="168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0" name="Rectangle 652">
                <a:extLst>
                  <a:ext uri="{FF2B5EF4-FFF2-40B4-BE49-F238E27FC236}">
                    <a16:creationId xmlns:a16="http://schemas.microsoft.com/office/drawing/2014/main" id="{7690AF46-4CAD-91B4-68CF-0AFDC44721D7}"/>
                  </a:ext>
                </a:extLst>
              </p:cNvPr>
              <p:cNvSpPr>
                <a:spLocks noChangeArrowheads="1"/>
              </p:cNvSpPr>
              <p:nvPr/>
            </p:nvSpPr>
            <p:spPr bwMode="auto">
              <a:xfrm>
                <a:off x="1364" y="16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1" name="Rectangle 653">
                <a:extLst>
                  <a:ext uri="{FF2B5EF4-FFF2-40B4-BE49-F238E27FC236}">
                    <a16:creationId xmlns:a16="http://schemas.microsoft.com/office/drawing/2014/main" id="{069E0040-01E2-A7BF-EA0A-8A456FB7D5A1}"/>
                  </a:ext>
                </a:extLst>
              </p:cNvPr>
              <p:cNvSpPr>
                <a:spLocks noChangeArrowheads="1"/>
              </p:cNvSpPr>
              <p:nvPr/>
            </p:nvSpPr>
            <p:spPr bwMode="auto">
              <a:xfrm>
                <a:off x="1379" y="16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2" name="Rectangle 654">
                <a:extLst>
                  <a:ext uri="{FF2B5EF4-FFF2-40B4-BE49-F238E27FC236}">
                    <a16:creationId xmlns:a16="http://schemas.microsoft.com/office/drawing/2014/main" id="{577EDE95-5B18-72AD-42AA-762A9EDCD07C}"/>
                  </a:ext>
                </a:extLst>
              </p:cNvPr>
              <p:cNvSpPr>
                <a:spLocks noChangeArrowheads="1"/>
              </p:cNvSpPr>
              <p:nvPr/>
            </p:nvSpPr>
            <p:spPr bwMode="auto">
              <a:xfrm>
                <a:off x="1395"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3" name="Rectangle 655">
                <a:extLst>
                  <a:ext uri="{FF2B5EF4-FFF2-40B4-BE49-F238E27FC236}">
                    <a16:creationId xmlns:a16="http://schemas.microsoft.com/office/drawing/2014/main" id="{72BE17B5-5C46-016D-F2D0-1EA678B3506A}"/>
                  </a:ext>
                </a:extLst>
              </p:cNvPr>
              <p:cNvSpPr>
                <a:spLocks noChangeArrowheads="1"/>
              </p:cNvSpPr>
              <p:nvPr/>
            </p:nvSpPr>
            <p:spPr bwMode="auto">
              <a:xfrm>
                <a:off x="1425" y="168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4" name="Rectangle 656">
                <a:extLst>
                  <a:ext uri="{FF2B5EF4-FFF2-40B4-BE49-F238E27FC236}">
                    <a16:creationId xmlns:a16="http://schemas.microsoft.com/office/drawing/2014/main" id="{208CC606-7BF3-0EAB-CBA2-CED072969FC4}"/>
                  </a:ext>
                </a:extLst>
              </p:cNvPr>
              <p:cNvSpPr>
                <a:spLocks noChangeArrowheads="1"/>
              </p:cNvSpPr>
              <p:nvPr/>
            </p:nvSpPr>
            <p:spPr bwMode="auto">
              <a:xfrm>
                <a:off x="1661" y="1688"/>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5" name="Rectangle 657">
                <a:extLst>
                  <a:ext uri="{FF2B5EF4-FFF2-40B4-BE49-F238E27FC236}">
                    <a16:creationId xmlns:a16="http://schemas.microsoft.com/office/drawing/2014/main" id="{6301494B-A7D8-4937-F464-71BBED487FA2}"/>
                  </a:ext>
                </a:extLst>
              </p:cNvPr>
              <p:cNvSpPr>
                <a:spLocks noChangeArrowheads="1"/>
              </p:cNvSpPr>
              <p:nvPr/>
            </p:nvSpPr>
            <p:spPr bwMode="auto">
              <a:xfrm>
                <a:off x="1687"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6" name="Rectangle 658">
                <a:extLst>
                  <a:ext uri="{FF2B5EF4-FFF2-40B4-BE49-F238E27FC236}">
                    <a16:creationId xmlns:a16="http://schemas.microsoft.com/office/drawing/2014/main" id="{4FD2CB61-1534-AB78-01E9-22B77FBEDF20}"/>
                  </a:ext>
                </a:extLst>
              </p:cNvPr>
              <p:cNvSpPr>
                <a:spLocks noChangeArrowheads="1"/>
              </p:cNvSpPr>
              <p:nvPr/>
            </p:nvSpPr>
            <p:spPr bwMode="auto">
              <a:xfrm>
                <a:off x="1717" y="16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7" name="Rectangle 659">
                <a:extLst>
                  <a:ext uri="{FF2B5EF4-FFF2-40B4-BE49-F238E27FC236}">
                    <a16:creationId xmlns:a16="http://schemas.microsoft.com/office/drawing/2014/main" id="{969C9E7E-9533-076B-5814-02EC83494DD5}"/>
                  </a:ext>
                </a:extLst>
              </p:cNvPr>
              <p:cNvSpPr>
                <a:spLocks noChangeArrowheads="1"/>
              </p:cNvSpPr>
              <p:nvPr/>
            </p:nvSpPr>
            <p:spPr bwMode="auto">
              <a:xfrm>
                <a:off x="1732" y="168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8" name="Rectangle 660">
                <a:extLst>
                  <a:ext uri="{FF2B5EF4-FFF2-40B4-BE49-F238E27FC236}">
                    <a16:creationId xmlns:a16="http://schemas.microsoft.com/office/drawing/2014/main" id="{12F8AE56-FF1B-DFBD-336F-ADD0F19EF8A7}"/>
                  </a:ext>
                </a:extLst>
              </p:cNvPr>
              <p:cNvSpPr>
                <a:spLocks noChangeArrowheads="1"/>
              </p:cNvSpPr>
              <p:nvPr/>
            </p:nvSpPr>
            <p:spPr bwMode="auto">
              <a:xfrm>
                <a:off x="1762"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9" name="Rectangle 661">
                <a:extLst>
                  <a:ext uri="{FF2B5EF4-FFF2-40B4-BE49-F238E27FC236}">
                    <a16:creationId xmlns:a16="http://schemas.microsoft.com/office/drawing/2014/main" id="{05A6AEDE-5CCC-7225-49C4-1C1E14885EA1}"/>
                  </a:ext>
                </a:extLst>
              </p:cNvPr>
              <p:cNvSpPr>
                <a:spLocks noChangeArrowheads="1"/>
              </p:cNvSpPr>
              <p:nvPr/>
            </p:nvSpPr>
            <p:spPr bwMode="auto">
              <a:xfrm>
                <a:off x="1792"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0" name="Rectangle 662">
                <a:extLst>
                  <a:ext uri="{FF2B5EF4-FFF2-40B4-BE49-F238E27FC236}">
                    <a16:creationId xmlns:a16="http://schemas.microsoft.com/office/drawing/2014/main" id="{E05E4558-2A28-8A6F-F3B1-1752B771C3C0}"/>
                  </a:ext>
                </a:extLst>
              </p:cNvPr>
              <p:cNvSpPr>
                <a:spLocks noChangeArrowheads="1"/>
              </p:cNvSpPr>
              <p:nvPr/>
            </p:nvSpPr>
            <p:spPr bwMode="auto">
              <a:xfrm>
                <a:off x="1822" y="16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1" name="Rectangle 663">
                <a:extLst>
                  <a:ext uri="{FF2B5EF4-FFF2-40B4-BE49-F238E27FC236}">
                    <a16:creationId xmlns:a16="http://schemas.microsoft.com/office/drawing/2014/main" id="{7EB61B11-FEBA-B0EB-C052-2BECEA2D1F05}"/>
                  </a:ext>
                </a:extLst>
              </p:cNvPr>
              <p:cNvSpPr>
                <a:spLocks noChangeArrowheads="1"/>
              </p:cNvSpPr>
              <p:nvPr/>
            </p:nvSpPr>
            <p:spPr bwMode="auto">
              <a:xfrm>
                <a:off x="1838"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2" name="Rectangle 664">
                <a:extLst>
                  <a:ext uri="{FF2B5EF4-FFF2-40B4-BE49-F238E27FC236}">
                    <a16:creationId xmlns:a16="http://schemas.microsoft.com/office/drawing/2014/main" id="{E3FE22CA-FDBA-E8CB-8CFE-C258E1F246FE}"/>
                  </a:ext>
                </a:extLst>
              </p:cNvPr>
              <p:cNvSpPr>
                <a:spLocks noChangeArrowheads="1"/>
              </p:cNvSpPr>
              <p:nvPr/>
            </p:nvSpPr>
            <p:spPr bwMode="auto">
              <a:xfrm>
                <a:off x="2110" y="168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3" name="Rectangle 665">
                <a:extLst>
                  <a:ext uri="{FF2B5EF4-FFF2-40B4-BE49-F238E27FC236}">
                    <a16:creationId xmlns:a16="http://schemas.microsoft.com/office/drawing/2014/main" id="{8C6B3BAC-7485-21C6-F008-799E84426F17}"/>
                  </a:ext>
                </a:extLst>
              </p:cNvPr>
              <p:cNvSpPr>
                <a:spLocks noChangeArrowheads="1"/>
              </p:cNvSpPr>
              <p:nvPr/>
            </p:nvSpPr>
            <p:spPr bwMode="auto">
              <a:xfrm>
                <a:off x="2140" y="1688"/>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4" name="Rectangle 666">
                <a:extLst>
                  <a:ext uri="{FF2B5EF4-FFF2-40B4-BE49-F238E27FC236}">
                    <a16:creationId xmlns:a16="http://schemas.microsoft.com/office/drawing/2014/main" id="{ABE44D88-43AF-0169-5977-F47216C180A0}"/>
                  </a:ext>
                </a:extLst>
              </p:cNvPr>
              <p:cNvSpPr>
                <a:spLocks noChangeArrowheads="1"/>
              </p:cNvSpPr>
              <p:nvPr/>
            </p:nvSpPr>
            <p:spPr bwMode="auto">
              <a:xfrm>
                <a:off x="2175" y="1688"/>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5" name="Rectangle 667">
                <a:extLst>
                  <a:ext uri="{FF2B5EF4-FFF2-40B4-BE49-F238E27FC236}">
                    <a16:creationId xmlns:a16="http://schemas.microsoft.com/office/drawing/2014/main" id="{AEB9209E-3831-9085-90D3-AD66C2E90002}"/>
                  </a:ext>
                </a:extLst>
              </p:cNvPr>
              <p:cNvSpPr>
                <a:spLocks noChangeArrowheads="1"/>
              </p:cNvSpPr>
              <p:nvPr/>
            </p:nvSpPr>
            <p:spPr bwMode="auto">
              <a:xfrm>
                <a:off x="2764"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6" name="Rectangle 668">
                <a:extLst>
                  <a:ext uri="{FF2B5EF4-FFF2-40B4-BE49-F238E27FC236}">
                    <a16:creationId xmlns:a16="http://schemas.microsoft.com/office/drawing/2014/main" id="{E1A3A55A-ABF0-AF9B-F71D-A3B5EEFE7C8C}"/>
                  </a:ext>
                </a:extLst>
              </p:cNvPr>
              <p:cNvSpPr>
                <a:spLocks noChangeArrowheads="1"/>
              </p:cNvSpPr>
              <p:nvPr/>
            </p:nvSpPr>
            <p:spPr bwMode="auto">
              <a:xfrm>
                <a:off x="2794" y="168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7" name="Rectangle 669">
                <a:extLst>
                  <a:ext uri="{FF2B5EF4-FFF2-40B4-BE49-F238E27FC236}">
                    <a16:creationId xmlns:a16="http://schemas.microsoft.com/office/drawing/2014/main" id="{450A4CD4-081E-0384-C941-A9657400CDE5}"/>
                  </a:ext>
                </a:extLst>
              </p:cNvPr>
              <p:cNvSpPr>
                <a:spLocks noChangeArrowheads="1"/>
              </p:cNvSpPr>
              <p:nvPr/>
            </p:nvSpPr>
            <p:spPr bwMode="auto">
              <a:xfrm>
                <a:off x="2810"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8" name="Rectangle 670">
                <a:extLst>
                  <a:ext uri="{FF2B5EF4-FFF2-40B4-BE49-F238E27FC236}">
                    <a16:creationId xmlns:a16="http://schemas.microsoft.com/office/drawing/2014/main" id="{71989D2C-4CAF-DA66-8D4F-47AEACC6CFC9}"/>
                  </a:ext>
                </a:extLst>
              </p:cNvPr>
              <p:cNvSpPr>
                <a:spLocks noChangeArrowheads="1"/>
              </p:cNvSpPr>
              <p:nvPr/>
            </p:nvSpPr>
            <p:spPr bwMode="auto">
              <a:xfrm>
                <a:off x="3364"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9" name="Rectangle 671">
                <a:extLst>
                  <a:ext uri="{FF2B5EF4-FFF2-40B4-BE49-F238E27FC236}">
                    <a16:creationId xmlns:a16="http://schemas.microsoft.com/office/drawing/2014/main" id="{9E72D461-5ECF-448F-8EF2-D66F6F769553}"/>
                  </a:ext>
                </a:extLst>
              </p:cNvPr>
              <p:cNvSpPr>
                <a:spLocks noChangeArrowheads="1"/>
              </p:cNvSpPr>
              <p:nvPr/>
            </p:nvSpPr>
            <p:spPr bwMode="auto">
              <a:xfrm>
                <a:off x="3394"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0" name="Rectangle 672">
                <a:extLst>
                  <a:ext uri="{FF2B5EF4-FFF2-40B4-BE49-F238E27FC236}">
                    <a16:creationId xmlns:a16="http://schemas.microsoft.com/office/drawing/2014/main" id="{690958DB-7027-2540-2B28-CAF6CFC6D133}"/>
                  </a:ext>
                </a:extLst>
              </p:cNvPr>
              <p:cNvSpPr>
                <a:spLocks noChangeArrowheads="1"/>
              </p:cNvSpPr>
              <p:nvPr/>
            </p:nvSpPr>
            <p:spPr bwMode="auto">
              <a:xfrm>
                <a:off x="3424"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1" name="Rectangle 673">
                <a:extLst>
                  <a:ext uri="{FF2B5EF4-FFF2-40B4-BE49-F238E27FC236}">
                    <a16:creationId xmlns:a16="http://schemas.microsoft.com/office/drawing/2014/main" id="{C7B5DF2F-D4E2-39BC-8251-C743822FACFD}"/>
                  </a:ext>
                </a:extLst>
              </p:cNvPr>
              <p:cNvSpPr>
                <a:spLocks noChangeArrowheads="1"/>
              </p:cNvSpPr>
              <p:nvPr/>
            </p:nvSpPr>
            <p:spPr bwMode="auto">
              <a:xfrm>
                <a:off x="4195"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2" name="Rectangle 674">
                <a:extLst>
                  <a:ext uri="{FF2B5EF4-FFF2-40B4-BE49-F238E27FC236}">
                    <a16:creationId xmlns:a16="http://schemas.microsoft.com/office/drawing/2014/main" id="{EFAE459E-C48B-C11A-A261-6859C7C95346}"/>
                  </a:ext>
                </a:extLst>
              </p:cNvPr>
              <p:cNvSpPr>
                <a:spLocks noChangeArrowheads="1"/>
              </p:cNvSpPr>
              <p:nvPr/>
            </p:nvSpPr>
            <p:spPr bwMode="auto">
              <a:xfrm>
                <a:off x="4432"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3" name="Rectangle 675">
                <a:extLst>
                  <a:ext uri="{FF2B5EF4-FFF2-40B4-BE49-F238E27FC236}">
                    <a16:creationId xmlns:a16="http://schemas.microsoft.com/office/drawing/2014/main" id="{57B897A3-1756-6425-6FF9-B8189C723018}"/>
                  </a:ext>
                </a:extLst>
              </p:cNvPr>
              <p:cNvSpPr>
                <a:spLocks noChangeArrowheads="1"/>
              </p:cNvSpPr>
              <p:nvPr/>
            </p:nvSpPr>
            <p:spPr bwMode="auto">
              <a:xfrm>
                <a:off x="4462"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4" name="Rectangle 676">
                <a:extLst>
                  <a:ext uri="{FF2B5EF4-FFF2-40B4-BE49-F238E27FC236}">
                    <a16:creationId xmlns:a16="http://schemas.microsoft.com/office/drawing/2014/main" id="{CE1579F0-8C2D-C50E-A222-3E6778542B89}"/>
                  </a:ext>
                </a:extLst>
              </p:cNvPr>
              <p:cNvSpPr>
                <a:spLocks noChangeArrowheads="1"/>
              </p:cNvSpPr>
              <p:nvPr/>
            </p:nvSpPr>
            <p:spPr bwMode="auto">
              <a:xfrm>
                <a:off x="4653"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5" name="Rectangle 677">
                <a:extLst>
                  <a:ext uri="{FF2B5EF4-FFF2-40B4-BE49-F238E27FC236}">
                    <a16:creationId xmlns:a16="http://schemas.microsoft.com/office/drawing/2014/main" id="{A3A55A19-AC4D-72B6-7744-29C442BFC3B6}"/>
                  </a:ext>
                </a:extLst>
              </p:cNvPr>
              <p:cNvSpPr>
                <a:spLocks noChangeArrowheads="1"/>
              </p:cNvSpPr>
              <p:nvPr/>
            </p:nvSpPr>
            <p:spPr bwMode="auto">
              <a:xfrm>
                <a:off x="4683"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6" name="Rectangle 678">
                <a:extLst>
                  <a:ext uri="{FF2B5EF4-FFF2-40B4-BE49-F238E27FC236}">
                    <a16:creationId xmlns:a16="http://schemas.microsoft.com/office/drawing/2014/main" id="{24AB7E11-E78B-B030-6B77-CD11C7C88FAD}"/>
                  </a:ext>
                </a:extLst>
              </p:cNvPr>
              <p:cNvSpPr>
                <a:spLocks noChangeArrowheads="1"/>
              </p:cNvSpPr>
              <p:nvPr/>
            </p:nvSpPr>
            <p:spPr bwMode="auto">
              <a:xfrm>
                <a:off x="4713"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7" name="Rectangle 679">
                <a:extLst>
                  <a:ext uri="{FF2B5EF4-FFF2-40B4-BE49-F238E27FC236}">
                    <a16:creationId xmlns:a16="http://schemas.microsoft.com/office/drawing/2014/main" id="{DE1AC11A-5F75-D279-E4F0-187DB0FD999C}"/>
                  </a:ext>
                </a:extLst>
              </p:cNvPr>
              <p:cNvSpPr>
                <a:spLocks noChangeArrowheads="1"/>
              </p:cNvSpPr>
              <p:nvPr/>
            </p:nvSpPr>
            <p:spPr bwMode="auto">
              <a:xfrm>
                <a:off x="4744"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8" name="Rectangle 680">
                <a:extLst>
                  <a:ext uri="{FF2B5EF4-FFF2-40B4-BE49-F238E27FC236}">
                    <a16:creationId xmlns:a16="http://schemas.microsoft.com/office/drawing/2014/main" id="{0EE1547A-7070-9D71-E497-A1266288C66C}"/>
                  </a:ext>
                </a:extLst>
              </p:cNvPr>
              <p:cNvSpPr>
                <a:spLocks noChangeArrowheads="1"/>
              </p:cNvSpPr>
              <p:nvPr/>
            </p:nvSpPr>
            <p:spPr bwMode="auto">
              <a:xfrm>
                <a:off x="4774"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9" name="Rectangle 681">
                <a:extLst>
                  <a:ext uri="{FF2B5EF4-FFF2-40B4-BE49-F238E27FC236}">
                    <a16:creationId xmlns:a16="http://schemas.microsoft.com/office/drawing/2014/main" id="{724AE8E4-AE50-EF14-6642-534E4DA4A639}"/>
                  </a:ext>
                </a:extLst>
              </p:cNvPr>
              <p:cNvSpPr>
                <a:spLocks noChangeArrowheads="1"/>
              </p:cNvSpPr>
              <p:nvPr/>
            </p:nvSpPr>
            <p:spPr bwMode="auto">
              <a:xfrm>
                <a:off x="5046"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0" name="Rectangle 682">
                <a:extLst>
                  <a:ext uri="{FF2B5EF4-FFF2-40B4-BE49-F238E27FC236}">
                    <a16:creationId xmlns:a16="http://schemas.microsoft.com/office/drawing/2014/main" id="{78FAA96B-F391-A001-9D6F-DAE48ACA0E83}"/>
                  </a:ext>
                </a:extLst>
              </p:cNvPr>
              <p:cNvSpPr>
                <a:spLocks noChangeArrowheads="1"/>
              </p:cNvSpPr>
              <p:nvPr/>
            </p:nvSpPr>
            <p:spPr bwMode="auto">
              <a:xfrm>
                <a:off x="5076" y="168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1" name="Rectangle 683">
                <a:extLst>
                  <a:ext uri="{FF2B5EF4-FFF2-40B4-BE49-F238E27FC236}">
                    <a16:creationId xmlns:a16="http://schemas.microsoft.com/office/drawing/2014/main" id="{2F5F324C-54D5-3953-03B1-D54A72402E18}"/>
                  </a:ext>
                </a:extLst>
              </p:cNvPr>
              <p:cNvSpPr>
                <a:spLocks noChangeArrowheads="1"/>
              </p:cNvSpPr>
              <p:nvPr/>
            </p:nvSpPr>
            <p:spPr bwMode="auto">
              <a:xfrm>
                <a:off x="5091"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2" name="Rectangle 684">
                <a:extLst>
                  <a:ext uri="{FF2B5EF4-FFF2-40B4-BE49-F238E27FC236}">
                    <a16:creationId xmlns:a16="http://schemas.microsoft.com/office/drawing/2014/main" id="{7B0A51CC-2863-A19C-D55C-B816A9B06754}"/>
                  </a:ext>
                </a:extLst>
              </p:cNvPr>
              <p:cNvSpPr>
                <a:spLocks noChangeArrowheads="1"/>
              </p:cNvSpPr>
              <p:nvPr/>
            </p:nvSpPr>
            <p:spPr bwMode="auto">
              <a:xfrm>
                <a:off x="5121"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3" name="Rectangle 685">
                <a:extLst>
                  <a:ext uri="{FF2B5EF4-FFF2-40B4-BE49-F238E27FC236}">
                    <a16:creationId xmlns:a16="http://schemas.microsoft.com/office/drawing/2014/main" id="{258A6168-5C96-E868-1E22-CC837C73D5B4}"/>
                  </a:ext>
                </a:extLst>
              </p:cNvPr>
              <p:cNvSpPr>
                <a:spLocks noChangeArrowheads="1"/>
              </p:cNvSpPr>
              <p:nvPr/>
            </p:nvSpPr>
            <p:spPr bwMode="auto">
              <a:xfrm>
                <a:off x="5151"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4" name="Rectangle 686">
                <a:extLst>
                  <a:ext uri="{FF2B5EF4-FFF2-40B4-BE49-F238E27FC236}">
                    <a16:creationId xmlns:a16="http://schemas.microsoft.com/office/drawing/2014/main" id="{C0E0BB0D-ADA1-2CF7-9A49-112423C861B6}"/>
                  </a:ext>
                </a:extLst>
              </p:cNvPr>
              <p:cNvSpPr>
                <a:spLocks noChangeArrowheads="1"/>
              </p:cNvSpPr>
              <p:nvPr/>
            </p:nvSpPr>
            <p:spPr bwMode="auto">
              <a:xfrm>
                <a:off x="5182"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5" name="Rectangle 687">
                <a:extLst>
                  <a:ext uri="{FF2B5EF4-FFF2-40B4-BE49-F238E27FC236}">
                    <a16:creationId xmlns:a16="http://schemas.microsoft.com/office/drawing/2014/main" id="{37B9237E-CB56-7D9A-E72D-86A272AC9A5F}"/>
                  </a:ext>
                </a:extLst>
              </p:cNvPr>
              <p:cNvSpPr>
                <a:spLocks noChangeArrowheads="1"/>
              </p:cNvSpPr>
              <p:nvPr/>
            </p:nvSpPr>
            <p:spPr bwMode="auto">
              <a:xfrm>
                <a:off x="5559"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6" name="Rectangle 688">
                <a:extLst>
                  <a:ext uri="{FF2B5EF4-FFF2-40B4-BE49-F238E27FC236}">
                    <a16:creationId xmlns:a16="http://schemas.microsoft.com/office/drawing/2014/main" id="{8A9ABA9A-312F-CC0E-E475-D8AF191C84D8}"/>
                  </a:ext>
                </a:extLst>
              </p:cNvPr>
              <p:cNvSpPr>
                <a:spLocks noChangeArrowheads="1"/>
              </p:cNvSpPr>
              <p:nvPr/>
            </p:nvSpPr>
            <p:spPr bwMode="auto">
              <a:xfrm>
                <a:off x="5589"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7" name="Rectangle 689">
                <a:extLst>
                  <a:ext uri="{FF2B5EF4-FFF2-40B4-BE49-F238E27FC236}">
                    <a16:creationId xmlns:a16="http://schemas.microsoft.com/office/drawing/2014/main" id="{F5E1EDFB-1431-793D-CC8E-EF2AD5301C18}"/>
                  </a:ext>
                </a:extLst>
              </p:cNvPr>
              <p:cNvSpPr>
                <a:spLocks noChangeArrowheads="1"/>
              </p:cNvSpPr>
              <p:nvPr/>
            </p:nvSpPr>
            <p:spPr bwMode="auto">
              <a:xfrm>
                <a:off x="5619"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8" name="Rectangle 690">
                <a:extLst>
                  <a:ext uri="{FF2B5EF4-FFF2-40B4-BE49-F238E27FC236}">
                    <a16:creationId xmlns:a16="http://schemas.microsoft.com/office/drawing/2014/main" id="{BE7BFB6B-1F23-1043-E496-B770D3AA1432}"/>
                  </a:ext>
                </a:extLst>
              </p:cNvPr>
              <p:cNvSpPr>
                <a:spLocks noChangeArrowheads="1"/>
              </p:cNvSpPr>
              <p:nvPr/>
            </p:nvSpPr>
            <p:spPr bwMode="auto">
              <a:xfrm>
                <a:off x="5982"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9" name="Rectangle 691">
                <a:extLst>
                  <a:ext uri="{FF2B5EF4-FFF2-40B4-BE49-F238E27FC236}">
                    <a16:creationId xmlns:a16="http://schemas.microsoft.com/office/drawing/2014/main" id="{CCE69891-2AE9-F4F2-D464-C858356027E5}"/>
                  </a:ext>
                </a:extLst>
              </p:cNvPr>
              <p:cNvSpPr>
                <a:spLocks noChangeArrowheads="1"/>
              </p:cNvSpPr>
              <p:nvPr/>
            </p:nvSpPr>
            <p:spPr bwMode="auto">
              <a:xfrm>
                <a:off x="6012" y="168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0" name="Rectangle 692">
                <a:extLst>
                  <a:ext uri="{FF2B5EF4-FFF2-40B4-BE49-F238E27FC236}">
                    <a16:creationId xmlns:a16="http://schemas.microsoft.com/office/drawing/2014/main" id="{335ACE63-ED41-5DDC-53A0-B949DBC1F91B}"/>
                  </a:ext>
                </a:extLst>
              </p:cNvPr>
              <p:cNvSpPr>
                <a:spLocks noChangeArrowheads="1"/>
              </p:cNvSpPr>
              <p:nvPr/>
            </p:nvSpPr>
            <p:spPr bwMode="auto">
              <a:xfrm>
                <a:off x="6028"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1" name="Rectangle 693">
                <a:extLst>
                  <a:ext uri="{FF2B5EF4-FFF2-40B4-BE49-F238E27FC236}">
                    <a16:creationId xmlns:a16="http://schemas.microsoft.com/office/drawing/2014/main" id="{1C556100-2E02-CC50-EC66-D236F26C0525}"/>
                  </a:ext>
                </a:extLst>
              </p:cNvPr>
              <p:cNvSpPr>
                <a:spLocks noChangeArrowheads="1"/>
              </p:cNvSpPr>
              <p:nvPr/>
            </p:nvSpPr>
            <p:spPr bwMode="auto">
              <a:xfrm>
                <a:off x="6496" y="1688"/>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2" name="Rectangle 694">
                <a:extLst>
                  <a:ext uri="{FF2B5EF4-FFF2-40B4-BE49-F238E27FC236}">
                    <a16:creationId xmlns:a16="http://schemas.microsoft.com/office/drawing/2014/main" id="{A181AAB6-DB6F-7E4C-DCDF-63FD83A90EDD}"/>
                  </a:ext>
                </a:extLst>
              </p:cNvPr>
              <p:cNvSpPr>
                <a:spLocks noChangeArrowheads="1"/>
              </p:cNvSpPr>
              <p:nvPr/>
            </p:nvSpPr>
            <p:spPr bwMode="auto">
              <a:xfrm>
                <a:off x="6521" y="168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3" name="Rectangle 695">
                <a:extLst>
                  <a:ext uri="{FF2B5EF4-FFF2-40B4-BE49-F238E27FC236}">
                    <a16:creationId xmlns:a16="http://schemas.microsoft.com/office/drawing/2014/main" id="{61049F5E-1C61-8299-3AC8-A34D7F9DBC48}"/>
                  </a:ext>
                </a:extLst>
              </p:cNvPr>
              <p:cNvSpPr>
                <a:spLocks noChangeArrowheads="1"/>
              </p:cNvSpPr>
              <p:nvPr/>
            </p:nvSpPr>
            <p:spPr bwMode="auto">
              <a:xfrm>
                <a:off x="6551" y="16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4" name="Rectangle 696">
                <a:extLst>
                  <a:ext uri="{FF2B5EF4-FFF2-40B4-BE49-F238E27FC236}">
                    <a16:creationId xmlns:a16="http://schemas.microsoft.com/office/drawing/2014/main" id="{FCCFADA9-21D2-DA40-005F-ADF5AD1852EA}"/>
                  </a:ext>
                </a:extLst>
              </p:cNvPr>
              <p:cNvSpPr>
                <a:spLocks noChangeArrowheads="1"/>
              </p:cNvSpPr>
              <p:nvPr/>
            </p:nvSpPr>
            <p:spPr bwMode="auto">
              <a:xfrm>
                <a:off x="6567" y="16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5" name="Rectangle 697">
                <a:extLst>
                  <a:ext uri="{FF2B5EF4-FFF2-40B4-BE49-F238E27FC236}">
                    <a16:creationId xmlns:a16="http://schemas.microsoft.com/office/drawing/2014/main" id="{AC3B608C-5F5A-AE44-AF93-AB7A8B4B1D70}"/>
                  </a:ext>
                </a:extLst>
              </p:cNvPr>
              <p:cNvSpPr>
                <a:spLocks noChangeArrowheads="1"/>
              </p:cNvSpPr>
              <p:nvPr/>
            </p:nvSpPr>
            <p:spPr bwMode="auto">
              <a:xfrm>
                <a:off x="6581" y="16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6" name="Rectangle 698">
                <a:extLst>
                  <a:ext uri="{FF2B5EF4-FFF2-40B4-BE49-F238E27FC236}">
                    <a16:creationId xmlns:a16="http://schemas.microsoft.com/office/drawing/2014/main" id="{329E3827-C6AA-F989-7148-22409AD8885B}"/>
                  </a:ext>
                </a:extLst>
              </p:cNvPr>
              <p:cNvSpPr>
                <a:spLocks noChangeArrowheads="1"/>
              </p:cNvSpPr>
              <p:nvPr/>
            </p:nvSpPr>
            <p:spPr bwMode="auto">
              <a:xfrm>
                <a:off x="6597" y="1688"/>
                <a:ext cx="7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7" name="Rectangle 699">
                <a:extLst>
                  <a:ext uri="{FF2B5EF4-FFF2-40B4-BE49-F238E27FC236}">
                    <a16:creationId xmlns:a16="http://schemas.microsoft.com/office/drawing/2014/main" id="{BFBFD9CC-A4EE-48CB-1506-66C65C603687}"/>
                  </a:ext>
                </a:extLst>
              </p:cNvPr>
              <p:cNvSpPr>
                <a:spLocks noChangeArrowheads="1"/>
              </p:cNvSpPr>
              <p:nvPr/>
            </p:nvSpPr>
            <p:spPr bwMode="auto">
              <a:xfrm>
                <a:off x="6632" y="16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8" name="Rectangle 700">
                <a:extLst>
                  <a:ext uri="{FF2B5EF4-FFF2-40B4-BE49-F238E27FC236}">
                    <a16:creationId xmlns:a16="http://schemas.microsoft.com/office/drawing/2014/main" id="{E7A3B480-497D-CBF5-0A96-4E1285E5F7DA}"/>
                  </a:ext>
                </a:extLst>
              </p:cNvPr>
              <p:cNvSpPr>
                <a:spLocks noChangeArrowheads="1"/>
              </p:cNvSpPr>
              <p:nvPr/>
            </p:nvSpPr>
            <p:spPr bwMode="auto">
              <a:xfrm>
                <a:off x="1249"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9" name="Rectangle 701">
                <a:extLst>
                  <a:ext uri="{FF2B5EF4-FFF2-40B4-BE49-F238E27FC236}">
                    <a16:creationId xmlns:a16="http://schemas.microsoft.com/office/drawing/2014/main" id="{82A39AF6-B23E-212C-AC66-61ED68B7C77B}"/>
                  </a:ext>
                </a:extLst>
              </p:cNvPr>
              <p:cNvSpPr>
                <a:spLocks noChangeArrowheads="1"/>
              </p:cNvSpPr>
              <p:nvPr/>
            </p:nvSpPr>
            <p:spPr bwMode="auto">
              <a:xfrm>
                <a:off x="1279" y="1775"/>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0" name="Rectangle 702">
                <a:extLst>
                  <a:ext uri="{FF2B5EF4-FFF2-40B4-BE49-F238E27FC236}">
                    <a16:creationId xmlns:a16="http://schemas.microsoft.com/office/drawing/2014/main" id="{AFD08E8C-7556-30D6-EE12-CE7F26B8CBE1}"/>
                  </a:ext>
                </a:extLst>
              </p:cNvPr>
              <p:cNvSpPr>
                <a:spLocks noChangeArrowheads="1"/>
              </p:cNvSpPr>
              <p:nvPr/>
            </p:nvSpPr>
            <p:spPr bwMode="auto">
              <a:xfrm>
                <a:off x="1309" y="1775"/>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1" name="Rectangle 703">
                <a:extLst>
                  <a:ext uri="{FF2B5EF4-FFF2-40B4-BE49-F238E27FC236}">
                    <a16:creationId xmlns:a16="http://schemas.microsoft.com/office/drawing/2014/main" id="{DCAD9B13-823E-6B2A-31E4-DC9900589999}"/>
                  </a:ext>
                </a:extLst>
              </p:cNvPr>
              <p:cNvSpPr>
                <a:spLocks noChangeArrowheads="1"/>
              </p:cNvSpPr>
              <p:nvPr/>
            </p:nvSpPr>
            <p:spPr bwMode="auto">
              <a:xfrm>
                <a:off x="1334" y="1775"/>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2" name="Rectangle 704">
                <a:extLst>
                  <a:ext uri="{FF2B5EF4-FFF2-40B4-BE49-F238E27FC236}">
                    <a16:creationId xmlns:a16="http://schemas.microsoft.com/office/drawing/2014/main" id="{F09E519D-701D-3B05-6AF7-0EABF1DD911C}"/>
                  </a:ext>
                </a:extLst>
              </p:cNvPr>
              <p:cNvSpPr>
                <a:spLocks noChangeArrowheads="1"/>
              </p:cNvSpPr>
              <p:nvPr/>
            </p:nvSpPr>
            <p:spPr bwMode="auto">
              <a:xfrm>
                <a:off x="1364" y="177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3" name="Rectangle 705">
                <a:extLst>
                  <a:ext uri="{FF2B5EF4-FFF2-40B4-BE49-F238E27FC236}">
                    <a16:creationId xmlns:a16="http://schemas.microsoft.com/office/drawing/2014/main" id="{A54F4312-9EC6-3ACB-7999-E114680F1148}"/>
                  </a:ext>
                </a:extLst>
              </p:cNvPr>
              <p:cNvSpPr>
                <a:spLocks noChangeArrowheads="1"/>
              </p:cNvSpPr>
              <p:nvPr/>
            </p:nvSpPr>
            <p:spPr bwMode="auto">
              <a:xfrm>
                <a:off x="1379" y="177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4" name="Rectangle 706">
                <a:extLst>
                  <a:ext uri="{FF2B5EF4-FFF2-40B4-BE49-F238E27FC236}">
                    <a16:creationId xmlns:a16="http://schemas.microsoft.com/office/drawing/2014/main" id="{5F191A93-74B2-1856-4909-594A8FA772EE}"/>
                  </a:ext>
                </a:extLst>
              </p:cNvPr>
              <p:cNvSpPr>
                <a:spLocks noChangeArrowheads="1"/>
              </p:cNvSpPr>
              <p:nvPr/>
            </p:nvSpPr>
            <p:spPr bwMode="auto">
              <a:xfrm>
                <a:off x="1395"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5" name="Rectangle 707">
                <a:extLst>
                  <a:ext uri="{FF2B5EF4-FFF2-40B4-BE49-F238E27FC236}">
                    <a16:creationId xmlns:a16="http://schemas.microsoft.com/office/drawing/2014/main" id="{4A7F57D3-5716-7F4C-48F5-6242D057194F}"/>
                  </a:ext>
                </a:extLst>
              </p:cNvPr>
              <p:cNvSpPr>
                <a:spLocks noChangeArrowheads="1"/>
              </p:cNvSpPr>
              <p:nvPr/>
            </p:nvSpPr>
            <p:spPr bwMode="auto">
              <a:xfrm>
                <a:off x="1425" y="1775"/>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6" name="Rectangle 708">
                <a:extLst>
                  <a:ext uri="{FF2B5EF4-FFF2-40B4-BE49-F238E27FC236}">
                    <a16:creationId xmlns:a16="http://schemas.microsoft.com/office/drawing/2014/main" id="{EE6BAB7C-DE87-F0C2-AD77-C07922D9D94E}"/>
                  </a:ext>
                </a:extLst>
              </p:cNvPr>
              <p:cNvSpPr>
                <a:spLocks noChangeArrowheads="1"/>
              </p:cNvSpPr>
              <p:nvPr/>
            </p:nvSpPr>
            <p:spPr bwMode="auto">
              <a:xfrm>
                <a:off x="1661" y="1775"/>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7" name="Rectangle 709">
                <a:extLst>
                  <a:ext uri="{FF2B5EF4-FFF2-40B4-BE49-F238E27FC236}">
                    <a16:creationId xmlns:a16="http://schemas.microsoft.com/office/drawing/2014/main" id="{EE663AD5-6A87-2835-13EA-B7E3DEAD9E99}"/>
                  </a:ext>
                </a:extLst>
              </p:cNvPr>
              <p:cNvSpPr>
                <a:spLocks noChangeArrowheads="1"/>
              </p:cNvSpPr>
              <p:nvPr/>
            </p:nvSpPr>
            <p:spPr bwMode="auto">
              <a:xfrm>
                <a:off x="1687"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8" name="Rectangle 710">
                <a:extLst>
                  <a:ext uri="{FF2B5EF4-FFF2-40B4-BE49-F238E27FC236}">
                    <a16:creationId xmlns:a16="http://schemas.microsoft.com/office/drawing/2014/main" id="{D6E33DE4-918E-BE2B-AD77-51FE03A72EAD}"/>
                  </a:ext>
                </a:extLst>
              </p:cNvPr>
              <p:cNvSpPr>
                <a:spLocks noChangeArrowheads="1"/>
              </p:cNvSpPr>
              <p:nvPr/>
            </p:nvSpPr>
            <p:spPr bwMode="auto">
              <a:xfrm>
                <a:off x="1717" y="177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9" name="Rectangle 711">
                <a:extLst>
                  <a:ext uri="{FF2B5EF4-FFF2-40B4-BE49-F238E27FC236}">
                    <a16:creationId xmlns:a16="http://schemas.microsoft.com/office/drawing/2014/main" id="{7C5AC363-79FA-9CD2-F487-56AAC9BF3C26}"/>
                  </a:ext>
                </a:extLst>
              </p:cNvPr>
              <p:cNvSpPr>
                <a:spLocks noChangeArrowheads="1"/>
              </p:cNvSpPr>
              <p:nvPr/>
            </p:nvSpPr>
            <p:spPr bwMode="auto">
              <a:xfrm>
                <a:off x="1732" y="1775"/>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10" name="Rectangle 712">
                <a:extLst>
                  <a:ext uri="{FF2B5EF4-FFF2-40B4-BE49-F238E27FC236}">
                    <a16:creationId xmlns:a16="http://schemas.microsoft.com/office/drawing/2014/main" id="{69C4BB10-C6A6-3D74-0580-7DF7275CA30A}"/>
                  </a:ext>
                </a:extLst>
              </p:cNvPr>
              <p:cNvSpPr>
                <a:spLocks noChangeArrowheads="1"/>
              </p:cNvSpPr>
              <p:nvPr/>
            </p:nvSpPr>
            <p:spPr bwMode="auto">
              <a:xfrm>
                <a:off x="1762"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11" name="Rectangle 713">
                <a:extLst>
                  <a:ext uri="{FF2B5EF4-FFF2-40B4-BE49-F238E27FC236}">
                    <a16:creationId xmlns:a16="http://schemas.microsoft.com/office/drawing/2014/main" id="{75EBA9EF-8855-B4D4-50CD-EF2C9534B6EE}"/>
                  </a:ext>
                </a:extLst>
              </p:cNvPr>
              <p:cNvSpPr>
                <a:spLocks noChangeArrowheads="1"/>
              </p:cNvSpPr>
              <p:nvPr/>
            </p:nvSpPr>
            <p:spPr bwMode="auto">
              <a:xfrm>
                <a:off x="1792"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12" name="Rectangle 714">
                <a:extLst>
                  <a:ext uri="{FF2B5EF4-FFF2-40B4-BE49-F238E27FC236}">
                    <a16:creationId xmlns:a16="http://schemas.microsoft.com/office/drawing/2014/main" id="{88AE3F19-5424-6409-9042-8EF284958977}"/>
                  </a:ext>
                </a:extLst>
              </p:cNvPr>
              <p:cNvSpPr>
                <a:spLocks noChangeArrowheads="1"/>
              </p:cNvSpPr>
              <p:nvPr/>
            </p:nvSpPr>
            <p:spPr bwMode="auto">
              <a:xfrm>
                <a:off x="1822" y="177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13" name="Rectangle 715">
                <a:extLst>
                  <a:ext uri="{FF2B5EF4-FFF2-40B4-BE49-F238E27FC236}">
                    <a16:creationId xmlns:a16="http://schemas.microsoft.com/office/drawing/2014/main" id="{46882FF6-51F1-618E-EEB2-24399DEED0EA}"/>
                  </a:ext>
                </a:extLst>
              </p:cNvPr>
              <p:cNvSpPr>
                <a:spLocks noChangeArrowheads="1"/>
              </p:cNvSpPr>
              <p:nvPr/>
            </p:nvSpPr>
            <p:spPr bwMode="auto">
              <a:xfrm>
                <a:off x="1838"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14" name="Rectangle 716">
                <a:extLst>
                  <a:ext uri="{FF2B5EF4-FFF2-40B4-BE49-F238E27FC236}">
                    <a16:creationId xmlns:a16="http://schemas.microsoft.com/office/drawing/2014/main" id="{F86F3B12-ABE0-C193-C8E4-158B70939363}"/>
                  </a:ext>
                </a:extLst>
              </p:cNvPr>
              <p:cNvSpPr>
                <a:spLocks noChangeArrowheads="1"/>
              </p:cNvSpPr>
              <p:nvPr/>
            </p:nvSpPr>
            <p:spPr bwMode="auto">
              <a:xfrm>
                <a:off x="2110" y="1775"/>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15" name="Rectangle 717">
                <a:extLst>
                  <a:ext uri="{FF2B5EF4-FFF2-40B4-BE49-F238E27FC236}">
                    <a16:creationId xmlns:a16="http://schemas.microsoft.com/office/drawing/2014/main" id="{7260312A-9D25-6A45-A977-CB28CE877C11}"/>
                  </a:ext>
                </a:extLst>
              </p:cNvPr>
              <p:cNvSpPr>
                <a:spLocks noChangeArrowheads="1"/>
              </p:cNvSpPr>
              <p:nvPr/>
            </p:nvSpPr>
            <p:spPr bwMode="auto">
              <a:xfrm>
                <a:off x="2140" y="1775"/>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16" name="Rectangle 718">
                <a:extLst>
                  <a:ext uri="{FF2B5EF4-FFF2-40B4-BE49-F238E27FC236}">
                    <a16:creationId xmlns:a16="http://schemas.microsoft.com/office/drawing/2014/main" id="{DB529E90-7C86-2FE4-6763-D8E70D3569C2}"/>
                  </a:ext>
                </a:extLst>
              </p:cNvPr>
              <p:cNvSpPr>
                <a:spLocks noChangeArrowheads="1"/>
              </p:cNvSpPr>
              <p:nvPr/>
            </p:nvSpPr>
            <p:spPr bwMode="auto">
              <a:xfrm>
                <a:off x="2175" y="1775"/>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17" name="Rectangle 719">
                <a:extLst>
                  <a:ext uri="{FF2B5EF4-FFF2-40B4-BE49-F238E27FC236}">
                    <a16:creationId xmlns:a16="http://schemas.microsoft.com/office/drawing/2014/main" id="{BE0B1C49-39B9-D59D-D694-0570C66D3D47}"/>
                  </a:ext>
                </a:extLst>
              </p:cNvPr>
              <p:cNvSpPr>
                <a:spLocks noChangeArrowheads="1"/>
              </p:cNvSpPr>
              <p:nvPr/>
            </p:nvSpPr>
            <p:spPr bwMode="auto">
              <a:xfrm>
                <a:off x="2764"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18" name="Rectangle 720">
                <a:extLst>
                  <a:ext uri="{FF2B5EF4-FFF2-40B4-BE49-F238E27FC236}">
                    <a16:creationId xmlns:a16="http://schemas.microsoft.com/office/drawing/2014/main" id="{17E479D3-83ED-FFDB-4D3E-BC8A7E7C1D0A}"/>
                  </a:ext>
                </a:extLst>
              </p:cNvPr>
              <p:cNvSpPr>
                <a:spLocks noChangeArrowheads="1"/>
              </p:cNvSpPr>
              <p:nvPr/>
            </p:nvSpPr>
            <p:spPr bwMode="auto">
              <a:xfrm>
                <a:off x="2794" y="1775"/>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19" name="Rectangle 721">
                <a:extLst>
                  <a:ext uri="{FF2B5EF4-FFF2-40B4-BE49-F238E27FC236}">
                    <a16:creationId xmlns:a16="http://schemas.microsoft.com/office/drawing/2014/main" id="{3596ED50-DEE1-A36F-DE4C-A8938489F061}"/>
                  </a:ext>
                </a:extLst>
              </p:cNvPr>
              <p:cNvSpPr>
                <a:spLocks noChangeArrowheads="1"/>
              </p:cNvSpPr>
              <p:nvPr/>
            </p:nvSpPr>
            <p:spPr bwMode="auto">
              <a:xfrm>
                <a:off x="2810"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20" name="Rectangle 722">
                <a:extLst>
                  <a:ext uri="{FF2B5EF4-FFF2-40B4-BE49-F238E27FC236}">
                    <a16:creationId xmlns:a16="http://schemas.microsoft.com/office/drawing/2014/main" id="{C5F8517B-7ACE-E6F5-5FEF-38454AA0A49A}"/>
                  </a:ext>
                </a:extLst>
              </p:cNvPr>
              <p:cNvSpPr>
                <a:spLocks noChangeArrowheads="1"/>
              </p:cNvSpPr>
              <p:nvPr/>
            </p:nvSpPr>
            <p:spPr bwMode="auto">
              <a:xfrm>
                <a:off x="3364"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21" name="Rectangle 723">
                <a:extLst>
                  <a:ext uri="{FF2B5EF4-FFF2-40B4-BE49-F238E27FC236}">
                    <a16:creationId xmlns:a16="http://schemas.microsoft.com/office/drawing/2014/main" id="{CC29A424-0E27-07AD-0C11-AFBB91FF70B5}"/>
                  </a:ext>
                </a:extLst>
              </p:cNvPr>
              <p:cNvSpPr>
                <a:spLocks noChangeArrowheads="1"/>
              </p:cNvSpPr>
              <p:nvPr/>
            </p:nvSpPr>
            <p:spPr bwMode="auto">
              <a:xfrm>
                <a:off x="3394"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22" name="Rectangle 724">
                <a:extLst>
                  <a:ext uri="{FF2B5EF4-FFF2-40B4-BE49-F238E27FC236}">
                    <a16:creationId xmlns:a16="http://schemas.microsoft.com/office/drawing/2014/main" id="{1220ACFA-9D6E-BC80-7F81-7F21F951F81F}"/>
                  </a:ext>
                </a:extLst>
              </p:cNvPr>
              <p:cNvSpPr>
                <a:spLocks noChangeArrowheads="1"/>
              </p:cNvSpPr>
              <p:nvPr/>
            </p:nvSpPr>
            <p:spPr bwMode="auto">
              <a:xfrm>
                <a:off x="3424"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23" name="Rectangle 725">
                <a:extLst>
                  <a:ext uri="{FF2B5EF4-FFF2-40B4-BE49-F238E27FC236}">
                    <a16:creationId xmlns:a16="http://schemas.microsoft.com/office/drawing/2014/main" id="{41EDA547-1093-A95A-8B18-02D4F1973B1C}"/>
                  </a:ext>
                </a:extLst>
              </p:cNvPr>
              <p:cNvSpPr>
                <a:spLocks noChangeArrowheads="1"/>
              </p:cNvSpPr>
              <p:nvPr/>
            </p:nvSpPr>
            <p:spPr bwMode="auto">
              <a:xfrm>
                <a:off x="4119"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24" name="Rectangle 726">
                <a:extLst>
                  <a:ext uri="{FF2B5EF4-FFF2-40B4-BE49-F238E27FC236}">
                    <a16:creationId xmlns:a16="http://schemas.microsoft.com/office/drawing/2014/main" id="{A387AFD9-47E7-BB7E-C5A2-2D013439A15F}"/>
                  </a:ext>
                </a:extLst>
              </p:cNvPr>
              <p:cNvSpPr>
                <a:spLocks noChangeArrowheads="1"/>
              </p:cNvSpPr>
              <p:nvPr/>
            </p:nvSpPr>
            <p:spPr bwMode="auto">
              <a:xfrm>
                <a:off x="4149" y="1775"/>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25" name="Rectangle 727">
                <a:extLst>
                  <a:ext uri="{FF2B5EF4-FFF2-40B4-BE49-F238E27FC236}">
                    <a16:creationId xmlns:a16="http://schemas.microsoft.com/office/drawing/2014/main" id="{4417C780-B34E-744F-A587-E648BE8205E5}"/>
                  </a:ext>
                </a:extLst>
              </p:cNvPr>
              <p:cNvSpPr>
                <a:spLocks noChangeArrowheads="1"/>
              </p:cNvSpPr>
              <p:nvPr/>
            </p:nvSpPr>
            <p:spPr bwMode="auto">
              <a:xfrm>
                <a:off x="4164"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26" name="Rectangle 728">
                <a:extLst>
                  <a:ext uri="{FF2B5EF4-FFF2-40B4-BE49-F238E27FC236}">
                    <a16:creationId xmlns:a16="http://schemas.microsoft.com/office/drawing/2014/main" id="{A85B9B06-836A-92AE-4E78-10BF88F1DEF1}"/>
                  </a:ext>
                </a:extLst>
              </p:cNvPr>
              <p:cNvSpPr>
                <a:spLocks noChangeArrowheads="1"/>
              </p:cNvSpPr>
              <p:nvPr/>
            </p:nvSpPr>
            <p:spPr bwMode="auto">
              <a:xfrm>
                <a:off x="4195"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27" name="Rectangle 729">
                <a:extLst>
                  <a:ext uri="{FF2B5EF4-FFF2-40B4-BE49-F238E27FC236}">
                    <a16:creationId xmlns:a16="http://schemas.microsoft.com/office/drawing/2014/main" id="{14A10548-19F0-2E1A-7E6D-1B10857160A8}"/>
                  </a:ext>
                </a:extLst>
              </p:cNvPr>
              <p:cNvSpPr>
                <a:spLocks noChangeArrowheads="1"/>
              </p:cNvSpPr>
              <p:nvPr/>
            </p:nvSpPr>
            <p:spPr bwMode="auto">
              <a:xfrm>
                <a:off x="4401"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28" name="Rectangle 730">
                <a:extLst>
                  <a:ext uri="{FF2B5EF4-FFF2-40B4-BE49-F238E27FC236}">
                    <a16:creationId xmlns:a16="http://schemas.microsoft.com/office/drawing/2014/main" id="{2354779A-7221-CA4F-0879-419E66339C70}"/>
                  </a:ext>
                </a:extLst>
              </p:cNvPr>
              <p:cNvSpPr>
                <a:spLocks noChangeArrowheads="1"/>
              </p:cNvSpPr>
              <p:nvPr/>
            </p:nvSpPr>
            <p:spPr bwMode="auto">
              <a:xfrm>
                <a:off x="4432"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29" name="Rectangle 731">
                <a:extLst>
                  <a:ext uri="{FF2B5EF4-FFF2-40B4-BE49-F238E27FC236}">
                    <a16:creationId xmlns:a16="http://schemas.microsoft.com/office/drawing/2014/main" id="{D5F65D8B-528D-A58F-406B-06FC4994E9FD}"/>
                  </a:ext>
                </a:extLst>
              </p:cNvPr>
              <p:cNvSpPr>
                <a:spLocks noChangeArrowheads="1"/>
              </p:cNvSpPr>
              <p:nvPr/>
            </p:nvSpPr>
            <p:spPr bwMode="auto">
              <a:xfrm>
                <a:off x="4462"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30" name="Rectangle 732">
                <a:extLst>
                  <a:ext uri="{FF2B5EF4-FFF2-40B4-BE49-F238E27FC236}">
                    <a16:creationId xmlns:a16="http://schemas.microsoft.com/office/drawing/2014/main" id="{31711D24-E7CE-DBF8-2B35-1C6AE2EAEC00}"/>
                  </a:ext>
                </a:extLst>
              </p:cNvPr>
              <p:cNvSpPr>
                <a:spLocks noChangeArrowheads="1"/>
              </p:cNvSpPr>
              <p:nvPr/>
            </p:nvSpPr>
            <p:spPr bwMode="auto">
              <a:xfrm>
                <a:off x="4653"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31" name="Rectangle 733">
                <a:extLst>
                  <a:ext uri="{FF2B5EF4-FFF2-40B4-BE49-F238E27FC236}">
                    <a16:creationId xmlns:a16="http://schemas.microsoft.com/office/drawing/2014/main" id="{9A1ABF76-26A9-065E-A1D5-1B9F719EA630}"/>
                  </a:ext>
                </a:extLst>
              </p:cNvPr>
              <p:cNvSpPr>
                <a:spLocks noChangeArrowheads="1"/>
              </p:cNvSpPr>
              <p:nvPr/>
            </p:nvSpPr>
            <p:spPr bwMode="auto">
              <a:xfrm>
                <a:off x="4683"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32" name="Rectangle 734">
                <a:extLst>
                  <a:ext uri="{FF2B5EF4-FFF2-40B4-BE49-F238E27FC236}">
                    <a16:creationId xmlns:a16="http://schemas.microsoft.com/office/drawing/2014/main" id="{DCC5E7AD-46E7-289D-7FCF-2D186591488E}"/>
                  </a:ext>
                </a:extLst>
              </p:cNvPr>
              <p:cNvSpPr>
                <a:spLocks noChangeArrowheads="1"/>
              </p:cNvSpPr>
              <p:nvPr/>
            </p:nvSpPr>
            <p:spPr bwMode="auto">
              <a:xfrm>
                <a:off x="4713"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33" name="Rectangle 735">
                <a:extLst>
                  <a:ext uri="{FF2B5EF4-FFF2-40B4-BE49-F238E27FC236}">
                    <a16:creationId xmlns:a16="http://schemas.microsoft.com/office/drawing/2014/main" id="{82E00F70-3B17-F5FC-8181-4C7F3806986C}"/>
                  </a:ext>
                </a:extLst>
              </p:cNvPr>
              <p:cNvSpPr>
                <a:spLocks noChangeArrowheads="1"/>
              </p:cNvSpPr>
              <p:nvPr/>
            </p:nvSpPr>
            <p:spPr bwMode="auto">
              <a:xfrm>
                <a:off x="4744"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34" name="Rectangle 736">
                <a:extLst>
                  <a:ext uri="{FF2B5EF4-FFF2-40B4-BE49-F238E27FC236}">
                    <a16:creationId xmlns:a16="http://schemas.microsoft.com/office/drawing/2014/main" id="{DE8ED9D2-2D98-B650-68F7-8F7C42181465}"/>
                  </a:ext>
                </a:extLst>
              </p:cNvPr>
              <p:cNvSpPr>
                <a:spLocks noChangeArrowheads="1"/>
              </p:cNvSpPr>
              <p:nvPr/>
            </p:nvSpPr>
            <p:spPr bwMode="auto">
              <a:xfrm>
                <a:off x="4774"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35" name="Rectangle 737">
                <a:extLst>
                  <a:ext uri="{FF2B5EF4-FFF2-40B4-BE49-F238E27FC236}">
                    <a16:creationId xmlns:a16="http://schemas.microsoft.com/office/drawing/2014/main" id="{3C6A7754-E21A-6BEE-A379-5638ADB9B0DA}"/>
                  </a:ext>
                </a:extLst>
              </p:cNvPr>
              <p:cNvSpPr>
                <a:spLocks noChangeArrowheads="1"/>
              </p:cNvSpPr>
              <p:nvPr/>
            </p:nvSpPr>
            <p:spPr bwMode="auto">
              <a:xfrm>
                <a:off x="5046"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36" name="Rectangle 738">
                <a:extLst>
                  <a:ext uri="{FF2B5EF4-FFF2-40B4-BE49-F238E27FC236}">
                    <a16:creationId xmlns:a16="http://schemas.microsoft.com/office/drawing/2014/main" id="{40E008EF-6731-5815-52A7-0CFC9F7400CC}"/>
                  </a:ext>
                </a:extLst>
              </p:cNvPr>
              <p:cNvSpPr>
                <a:spLocks noChangeArrowheads="1"/>
              </p:cNvSpPr>
              <p:nvPr/>
            </p:nvSpPr>
            <p:spPr bwMode="auto">
              <a:xfrm>
                <a:off x="5076" y="1775"/>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37" name="Rectangle 739">
                <a:extLst>
                  <a:ext uri="{FF2B5EF4-FFF2-40B4-BE49-F238E27FC236}">
                    <a16:creationId xmlns:a16="http://schemas.microsoft.com/office/drawing/2014/main" id="{C97E244D-04FB-53EB-BABB-55DE390578C0}"/>
                  </a:ext>
                </a:extLst>
              </p:cNvPr>
              <p:cNvSpPr>
                <a:spLocks noChangeArrowheads="1"/>
              </p:cNvSpPr>
              <p:nvPr/>
            </p:nvSpPr>
            <p:spPr bwMode="auto">
              <a:xfrm>
                <a:off x="5091"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38" name="Rectangle 740">
                <a:extLst>
                  <a:ext uri="{FF2B5EF4-FFF2-40B4-BE49-F238E27FC236}">
                    <a16:creationId xmlns:a16="http://schemas.microsoft.com/office/drawing/2014/main" id="{6FC0E6C7-E803-11FA-4867-E71F0F454EB3}"/>
                  </a:ext>
                </a:extLst>
              </p:cNvPr>
              <p:cNvSpPr>
                <a:spLocks noChangeArrowheads="1"/>
              </p:cNvSpPr>
              <p:nvPr/>
            </p:nvSpPr>
            <p:spPr bwMode="auto">
              <a:xfrm>
                <a:off x="5121"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39" name="Rectangle 741">
                <a:extLst>
                  <a:ext uri="{FF2B5EF4-FFF2-40B4-BE49-F238E27FC236}">
                    <a16:creationId xmlns:a16="http://schemas.microsoft.com/office/drawing/2014/main" id="{204FD460-4EAE-FE7F-B5CB-A63A9BAFFF2F}"/>
                  </a:ext>
                </a:extLst>
              </p:cNvPr>
              <p:cNvSpPr>
                <a:spLocks noChangeArrowheads="1"/>
              </p:cNvSpPr>
              <p:nvPr/>
            </p:nvSpPr>
            <p:spPr bwMode="auto">
              <a:xfrm>
                <a:off x="5151"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40" name="Rectangle 742">
                <a:extLst>
                  <a:ext uri="{FF2B5EF4-FFF2-40B4-BE49-F238E27FC236}">
                    <a16:creationId xmlns:a16="http://schemas.microsoft.com/office/drawing/2014/main" id="{E7E60533-2244-878D-1E90-E170B355D89E}"/>
                  </a:ext>
                </a:extLst>
              </p:cNvPr>
              <p:cNvSpPr>
                <a:spLocks noChangeArrowheads="1"/>
              </p:cNvSpPr>
              <p:nvPr/>
            </p:nvSpPr>
            <p:spPr bwMode="auto">
              <a:xfrm>
                <a:off x="5182"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41" name="Rectangle 743">
                <a:extLst>
                  <a:ext uri="{FF2B5EF4-FFF2-40B4-BE49-F238E27FC236}">
                    <a16:creationId xmlns:a16="http://schemas.microsoft.com/office/drawing/2014/main" id="{4C1AE88C-2E89-EC09-A3C2-222E2D54FF57}"/>
                  </a:ext>
                </a:extLst>
              </p:cNvPr>
              <p:cNvSpPr>
                <a:spLocks noChangeArrowheads="1"/>
              </p:cNvSpPr>
              <p:nvPr/>
            </p:nvSpPr>
            <p:spPr bwMode="auto">
              <a:xfrm>
                <a:off x="5559"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42" name="Rectangle 744">
                <a:extLst>
                  <a:ext uri="{FF2B5EF4-FFF2-40B4-BE49-F238E27FC236}">
                    <a16:creationId xmlns:a16="http://schemas.microsoft.com/office/drawing/2014/main" id="{EA239B1F-3A7C-8367-1CA7-1497135289CC}"/>
                  </a:ext>
                </a:extLst>
              </p:cNvPr>
              <p:cNvSpPr>
                <a:spLocks noChangeArrowheads="1"/>
              </p:cNvSpPr>
              <p:nvPr/>
            </p:nvSpPr>
            <p:spPr bwMode="auto">
              <a:xfrm>
                <a:off x="5589"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43" name="Rectangle 745">
                <a:extLst>
                  <a:ext uri="{FF2B5EF4-FFF2-40B4-BE49-F238E27FC236}">
                    <a16:creationId xmlns:a16="http://schemas.microsoft.com/office/drawing/2014/main" id="{469FBA99-671B-499F-613D-1E1ECFB60574}"/>
                  </a:ext>
                </a:extLst>
              </p:cNvPr>
              <p:cNvSpPr>
                <a:spLocks noChangeArrowheads="1"/>
              </p:cNvSpPr>
              <p:nvPr/>
            </p:nvSpPr>
            <p:spPr bwMode="auto">
              <a:xfrm>
                <a:off x="5619"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44" name="Rectangle 746">
                <a:extLst>
                  <a:ext uri="{FF2B5EF4-FFF2-40B4-BE49-F238E27FC236}">
                    <a16:creationId xmlns:a16="http://schemas.microsoft.com/office/drawing/2014/main" id="{24599CE0-62EA-7276-271B-2D6330508AD1}"/>
                  </a:ext>
                </a:extLst>
              </p:cNvPr>
              <p:cNvSpPr>
                <a:spLocks noChangeArrowheads="1"/>
              </p:cNvSpPr>
              <p:nvPr/>
            </p:nvSpPr>
            <p:spPr bwMode="auto">
              <a:xfrm>
                <a:off x="5982"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45" name="Rectangle 747">
                <a:extLst>
                  <a:ext uri="{FF2B5EF4-FFF2-40B4-BE49-F238E27FC236}">
                    <a16:creationId xmlns:a16="http://schemas.microsoft.com/office/drawing/2014/main" id="{2BB0EAC8-7B76-C254-A543-B58059C04AD2}"/>
                  </a:ext>
                </a:extLst>
              </p:cNvPr>
              <p:cNvSpPr>
                <a:spLocks noChangeArrowheads="1"/>
              </p:cNvSpPr>
              <p:nvPr/>
            </p:nvSpPr>
            <p:spPr bwMode="auto">
              <a:xfrm>
                <a:off x="6012" y="1775"/>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46" name="Rectangle 748">
                <a:extLst>
                  <a:ext uri="{FF2B5EF4-FFF2-40B4-BE49-F238E27FC236}">
                    <a16:creationId xmlns:a16="http://schemas.microsoft.com/office/drawing/2014/main" id="{A66D8083-5B3C-042C-B761-48C4B55F6D47}"/>
                  </a:ext>
                </a:extLst>
              </p:cNvPr>
              <p:cNvSpPr>
                <a:spLocks noChangeArrowheads="1"/>
              </p:cNvSpPr>
              <p:nvPr/>
            </p:nvSpPr>
            <p:spPr bwMode="auto">
              <a:xfrm>
                <a:off x="6028"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47" name="Rectangle 749">
                <a:extLst>
                  <a:ext uri="{FF2B5EF4-FFF2-40B4-BE49-F238E27FC236}">
                    <a16:creationId xmlns:a16="http://schemas.microsoft.com/office/drawing/2014/main" id="{36B4D85F-39D7-8CAC-0966-1AF03FC91780}"/>
                  </a:ext>
                </a:extLst>
              </p:cNvPr>
              <p:cNvSpPr>
                <a:spLocks noChangeArrowheads="1"/>
              </p:cNvSpPr>
              <p:nvPr/>
            </p:nvSpPr>
            <p:spPr bwMode="auto">
              <a:xfrm>
                <a:off x="6496" y="1775"/>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48" name="Rectangle 750">
                <a:extLst>
                  <a:ext uri="{FF2B5EF4-FFF2-40B4-BE49-F238E27FC236}">
                    <a16:creationId xmlns:a16="http://schemas.microsoft.com/office/drawing/2014/main" id="{0B048A59-A6A2-1F50-DB93-C1DD019034BA}"/>
                  </a:ext>
                </a:extLst>
              </p:cNvPr>
              <p:cNvSpPr>
                <a:spLocks noChangeArrowheads="1"/>
              </p:cNvSpPr>
              <p:nvPr/>
            </p:nvSpPr>
            <p:spPr bwMode="auto">
              <a:xfrm>
                <a:off x="6521" y="1775"/>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49" name="Rectangle 751">
                <a:extLst>
                  <a:ext uri="{FF2B5EF4-FFF2-40B4-BE49-F238E27FC236}">
                    <a16:creationId xmlns:a16="http://schemas.microsoft.com/office/drawing/2014/main" id="{958CC5EB-F3EE-E6AD-70D6-8977A61DFD71}"/>
                  </a:ext>
                </a:extLst>
              </p:cNvPr>
              <p:cNvSpPr>
                <a:spLocks noChangeArrowheads="1"/>
              </p:cNvSpPr>
              <p:nvPr/>
            </p:nvSpPr>
            <p:spPr bwMode="auto">
              <a:xfrm>
                <a:off x="6551" y="177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50" name="Rectangle 752">
                <a:extLst>
                  <a:ext uri="{FF2B5EF4-FFF2-40B4-BE49-F238E27FC236}">
                    <a16:creationId xmlns:a16="http://schemas.microsoft.com/office/drawing/2014/main" id="{CC78C9FC-329C-0055-AB51-F1888BDFD9E8}"/>
                  </a:ext>
                </a:extLst>
              </p:cNvPr>
              <p:cNvSpPr>
                <a:spLocks noChangeArrowheads="1"/>
              </p:cNvSpPr>
              <p:nvPr/>
            </p:nvSpPr>
            <p:spPr bwMode="auto">
              <a:xfrm>
                <a:off x="6567" y="177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51" name="Rectangle 753">
                <a:extLst>
                  <a:ext uri="{FF2B5EF4-FFF2-40B4-BE49-F238E27FC236}">
                    <a16:creationId xmlns:a16="http://schemas.microsoft.com/office/drawing/2014/main" id="{1FDC0642-FBA0-E7A5-359D-F53E24B62724}"/>
                  </a:ext>
                </a:extLst>
              </p:cNvPr>
              <p:cNvSpPr>
                <a:spLocks noChangeArrowheads="1"/>
              </p:cNvSpPr>
              <p:nvPr/>
            </p:nvSpPr>
            <p:spPr bwMode="auto">
              <a:xfrm>
                <a:off x="6581" y="177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52" name="Rectangle 754">
                <a:extLst>
                  <a:ext uri="{FF2B5EF4-FFF2-40B4-BE49-F238E27FC236}">
                    <a16:creationId xmlns:a16="http://schemas.microsoft.com/office/drawing/2014/main" id="{F68672F5-CB1B-81F9-A495-AE13741B9FF1}"/>
                  </a:ext>
                </a:extLst>
              </p:cNvPr>
              <p:cNvSpPr>
                <a:spLocks noChangeArrowheads="1"/>
              </p:cNvSpPr>
              <p:nvPr/>
            </p:nvSpPr>
            <p:spPr bwMode="auto">
              <a:xfrm>
                <a:off x="6597" y="1775"/>
                <a:ext cx="7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53" name="Rectangle 755">
                <a:extLst>
                  <a:ext uri="{FF2B5EF4-FFF2-40B4-BE49-F238E27FC236}">
                    <a16:creationId xmlns:a16="http://schemas.microsoft.com/office/drawing/2014/main" id="{15311FBE-3B39-B21F-7DB2-6B3456C4D051}"/>
                  </a:ext>
                </a:extLst>
              </p:cNvPr>
              <p:cNvSpPr>
                <a:spLocks noChangeArrowheads="1"/>
              </p:cNvSpPr>
              <p:nvPr/>
            </p:nvSpPr>
            <p:spPr bwMode="auto">
              <a:xfrm>
                <a:off x="6632" y="17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54" name="Rectangle 756">
                <a:extLst>
                  <a:ext uri="{FF2B5EF4-FFF2-40B4-BE49-F238E27FC236}">
                    <a16:creationId xmlns:a16="http://schemas.microsoft.com/office/drawing/2014/main" id="{19CD4108-34F4-E564-83F3-A46AF8F84F0F}"/>
                  </a:ext>
                </a:extLst>
              </p:cNvPr>
              <p:cNvSpPr>
                <a:spLocks noChangeArrowheads="1"/>
              </p:cNvSpPr>
              <p:nvPr/>
            </p:nvSpPr>
            <p:spPr bwMode="auto">
              <a:xfrm>
                <a:off x="1249"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55" name="Rectangle 757">
                <a:extLst>
                  <a:ext uri="{FF2B5EF4-FFF2-40B4-BE49-F238E27FC236}">
                    <a16:creationId xmlns:a16="http://schemas.microsoft.com/office/drawing/2014/main" id="{1B7F25F8-FE53-6563-6D1F-02AA6BE8B3A8}"/>
                  </a:ext>
                </a:extLst>
              </p:cNvPr>
              <p:cNvSpPr>
                <a:spLocks noChangeArrowheads="1"/>
              </p:cNvSpPr>
              <p:nvPr/>
            </p:nvSpPr>
            <p:spPr bwMode="auto">
              <a:xfrm>
                <a:off x="1279" y="186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56" name="Rectangle 758">
                <a:extLst>
                  <a:ext uri="{FF2B5EF4-FFF2-40B4-BE49-F238E27FC236}">
                    <a16:creationId xmlns:a16="http://schemas.microsoft.com/office/drawing/2014/main" id="{494471E5-0462-5218-65F5-2570E2806122}"/>
                  </a:ext>
                </a:extLst>
              </p:cNvPr>
              <p:cNvSpPr>
                <a:spLocks noChangeArrowheads="1"/>
              </p:cNvSpPr>
              <p:nvPr/>
            </p:nvSpPr>
            <p:spPr bwMode="auto">
              <a:xfrm>
                <a:off x="1309" y="1863"/>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57" name="Rectangle 759">
                <a:extLst>
                  <a:ext uri="{FF2B5EF4-FFF2-40B4-BE49-F238E27FC236}">
                    <a16:creationId xmlns:a16="http://schemas.microsoft.com/office/drawing/2014/main" id="{25911DF6-D37B-D75F-13E2-52A8B5B646EA}"/>
                  </a:ext>
                </a:extLst>
              </p:cNvPr>
              <p:cNvSpPr>
                <a:spLocks noChangeArrowheads="1"/>
              </p:cNvSpPr>
              <p:nvPr/>
            </p:nvSpPr>
            <p:spPr bwMode="auto">
              <a:xfrm>
                <a:off x="1334" y="186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58" name="Rectangle 760">
                <a:extLst>
                  <a:ext uri="{FF2B5EF4-FFF2-40B4-BE49-F238E27FC236}">
                    <a16:creationId xmlns:a16="http://schemas.microsoft.com/office/drawing/2014/main" id="{ABDF7D35-38F1-6CA9-13B2-14E83A3181C8}"/>
                  </a:ext>
                </a:extLst>
              </p:cNvPr>
              <p:cNvSpPr>
                <a:spLocks noChangeArrowheads="1"/>
              </p:cNvSpPr>
              <p:nvPr/>
            </p:nvSpPr>
            <p:spPr bwMode="auto">
              <a:xfrm>
                <a:off x="1364" y="186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59" name="Rectangle 761">
                <a:extLst>
                  <a:ext uri="{FF2B5EF4-FFF2-40B4-BE49-F238E27FC236}">
                    <a16:creationId xmlns:a16="http://schemas.microsoft.com/office/drawing/2014/main" id="{664F50C7-B627-30E6-3435-FADA78AC2D91}"/>
                  </a:ext>
                </a:extLst>
              </p:cNvPr>
              <p:cNvSpPr>
                <a:spLocks noChangeArrowheads="1"/>
              </p:cNvSpPr>
              <p:nvPr/>
            </p:nvSpPr>
            <p:spPr bwMode="auto">
              <a:xfrm>
                <a:off x="1379" y="186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60" name="Rectangle 762">
                <a:extLst>
                  <a:ext uri="{FF2B5EF4-FFF2-40B4-BE49-F238E27FC236}">
                    <a16:creationId xmlns:a16="http://schemas.microsoft.com/office/drawing/2014/main" id="{9017F676-4CA4-01D3-F016-CC4F6421CB97}"/>
                  </a:ext>
                </a:extLst>
              </p:cNvPr>
              <p:cNvSpPr>
                <a:spLocks noChangeArrowheads="1"/>
              </p:cNvSpPr>
              <p:nvPr/>
            </p:nvSpPr>
            <p:spPr bwMode="auto">
              <a:xfrm>
                <a:off x="1395"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61" name="Rectangle 763">
                <a:extLst>
                  <a:ext uri="{FF2B5EF4-FFF2-40B4-BE49-F238E27FC236}">
                    <a16:creationId xmlns:a16="http://schemas.microsoft.com/office/drawing/2014/main" id="{F470D8FC-C78E-1B5C-A961-1646BC99DA4E}"/>
                  </a:ext>
                </a:extLst>
              </p:cNvPr>
              <p:cNvSpPr>
                <a:spLocks noChangeArrowheads="1"/>
              </p:cNvSpPr>
              <p:nvPr/>
            </p:nvSpPr>
            <p:spPr bwMode="auto">
              <a:xfrm>
                <a:off x="1425" y="186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62" name="Rectangle 764">
                <a:extLst>
                  <a:ext uri="{FF2B5EF4-FFF2-40B4-BE49-F238E27FC236}">
                    <a16:creationId xmlns:a16="http://schemas.microsoft.com/office/drawing/2014/main" id="{E056C871-4426-EF55-965F-CDCADAA7C5E1}"/>
                  </a:ext>
                </a:extLst>
              </p:cNvPr>
              <p:cNvSpPr>
                <a:spLocks noChangeArrowheads="1"/>
              </p:cNvSpPr>
              <p:nvPr/>
            </p:nvSpPr>
            <p:spPr bwMode="auto">
              <a:xfrm>
                <a:off x="1661" y="1863"/>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63" name="Rectangle 765">
                <a:extLst>
                  <a:ext uri="{FF2B5EF4-FFF2-40B4-BE49-F238E27FC236}">
                    <a16:creationId xmlns:a16="http://schemas.microsoft.com/office/drawing/2014/main" id="{6345AA25-DDCC-83CE-4A01-9C83CF489121}"/>
                  </a:ext>
                </a:extLst>
              </p:cNvPr>
              <p:cNvSpPr>
                <a:spLocks noChangeArrowheads="1"/>
              </p:cNvSpPr>
              <p:nvPr/>
            </p:nvSpPr>
            <p:spPr bwMode="auto">
              <a:xfrm>
                <a:off x="1687"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64" name="Rectangle 766">
                <a:extLst>
                  <a:ext uri="{FF2B5EF4-FFF2-40B4-BE49-F238E27FC236}">
                    <a16:creationId xmlns:a16="http://schemas.microsoft.com/office/drawing/2014/main" id="{A35190A2-E293-29ED-6A61-9DBE46B83D58}"/>
                  </a:ext>
                </a:extLst>
              </p:cNvPr>
              <p:cNvSpPr>
                <a:spLocks noChangeArrowheads="1"/>
              </p:cNvSpPr>
              <p:nvPr/>
            </p:nvSpPr>
            <p:spPr bwMode="auto">
              <a:xfrm>
                <a:off x="1717" y="186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65" name="Rectangle 767">
                <a:extLst>
                  <a:ext uri="{FF2B5EF4-FFF2-40B4-BE49-F238E27FC236}">
                    <a16:creationId xmlns:a16="http://schemas.microsoft.com/office/drawing/2014/main" id="{19E1F042-9838-0EAD-137E-DB956D4B785A}"/>
                  </a:ext>
                </a:extLst>
              </p:cNvPr>
              <p:cNvSpPr>
                <a:spLocks noChangeArrowheads="1"/>
              </p:cNvSpPr>
              <p:nvPr/>
            </p:nvSpPr>
            <p:spPr bwMode="auto">
              <a:xfrm>
                <a:off x="1732" y="186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66" name="Rectangle 768">
                <a:extLst>
                  <a:ext uri="{FF2B5EF4-FFF2-40B4-BE49-F238E27FC236}">
                    <a16:creationId xmlns:a16="http://schemas.microsoft.com/office/drawing/2014/main" id="{9520C3C3-FA23-C117-1ACB-30194BF4D8BD}"/>
                  </a:ext>
                </a:extLst>
              </p:cNvPr>
              <p:cNvSpPr>
                <a:spLocks noChangeArrowheads="1"/>
              </p:cNvSpPr>
              <p:nvPr/>
            </p:nvSpPr>
            <p:spPr bwMode="auto">
              <a:xfrm>
                <a:off x="1762"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67" name="Rectangle 769">
                <a:extLst>
                  <a:ext uri="{FF2B5EF4-FFF2-40B4-BE49-F238E27FC236}">
                    <a16:creationId xmlns:a16="http://schemas.microsoft.com/office/drawing/2014/main" id="{2D45319F-873C-E66A-9291-F31FF5B5344F}"/>
                  </a:ext>
                </a:extLst>
              </p:cNvPr>
              <p:cNvSpPr>
                <a:spLocks noChangeArrowheads="1"/>
              </p:cNvSpPr>
              <p:nvPr/>
            </p:nvSpPr>
            <p:spPr bwMode="auto">
              <a:xfrm>
                <a:off x="1792"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68" name="Rectangle 770">
                <a:extLst>
                  <a:ext uri="{FF2B5EF4-FFF2-40B4-BE49-F238E27FC236}">
                    <a16:creationId xmlns:a16="http://schemas.microsoft.com/office/drawing/2014/main" id="{6FEF8573-D692-57FE-9AF5-43816DECE941}"/>
                  </a:ext>
                </a:extLst>
              </p:cNvPr>
              <p:cNvSpPr>
                <a:spLocks noChangeArrowheads="1"/>
              </p:cNvSpPr>
              <p:nvPr/>
            </p:nvSpPr>
            <p:spPr bwMode="auto">
              <a:xfrm>
                <a:off x="1822" y="186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69" name="Rectangle 771">
                <a:extLst>
                  <a:ext uri="{FF2B5EF4-FFF2-40B4-BE49-F238E27FC236}">
                    <a16:creationId xmlns:a16="http://schemas.microsoft.com/office/drawing/2014/main" id="{E5CD1462-7B4B-51C6-F9F0-2B84C14005C7}"/>
                  </a:ext>
                </a:extLst>
              </p:cNvPr>
              <p:cNvSpPr>
                <a:spLocks noChangeArrowheads="1"/>
              </p:cNvSpPr>
              <p:nvPr/>
            </p:nvSpPr>
            <p:spPr bwMode="auto">
              <a:xfrm>
                <a:off x="1838"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70" name="Rectangle 772">
                <a:extLst>
                  <a:ext uri="{FF2B5EF4-FFF2-40B4-BE49-F238E27FC236}">
                    <a16:creationId xmlns:a16="http://schemas.microsoft.com/office/drawing/2014/main" id="{FAE92FA5-2AA5-0CFD-70AE-B3E6C71059C2}"/>
                  </a:ext>
                </a:extLst>
              </p:cNvPr>
              <p:cNvSpPr>
                <a:spLocks noChangeArrowheads="1"/>
              </p:cNvSpPr>
              <p:nvPr/>
            </p:nvSpPr>
            <p:spPr bwMode="auto">
              <a:xfrm>
                <a:off x="2110" y="186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71" name="Rectangle 773">
                <a:extLst>
                  <a:ext uri="{FF2B5EF4-FFF2-40B4-BE49-F238E27FC236}">
                    <a16:creationId xmlns:a16="http://schemas.microsoft.com/office/drawing/2014/main" id="{D0A2D916-0731-F75D-F0A1-0DDE7F3B87ED}"/>
                  </a:ext>
                </a:extLst>
              </p:cNvPr>
              <p:cNvSpPr>
                <a:spLocks noChangeArrowheads="1"/>
              </p:cNvSpPr>
              <p:nvPr/>
            </p:nvSpPr>
            <p:spPr bwMode="auto">
              <a:xfrm>
                <a:off x="2140" y="1863"/>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72" name="Rectangle 774">
                <a:extLst>
                  <a:ext uri="{FF2B5EF4-FFF2-40B4-BE49-F238E27FC236}">
                    <a16:creationId xmlns:a16="http://schemas.microsoft.com/office/drawing/2014/main" id="{8DE4F237-A3C9-DE94-4669-933C3E771E18}"/>
                  </a:ext>
                </a:extLst>
              </p:cNvPr>
              <p:cNvSpPr>
                <a:spLocks noChangeArrowheads="1"/>
              </p:cNvSpPr>
              <p:nvPr/>
            </p:nvSpPr>
            <p:spPr bwMode="auto">
              <a:xfrm>
                <a:off x="2175" y="1863"/>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73" name="Rectangle 775">
                <a:extLst>
                  <a:ext uri="{FF2B5EF4-FFF2-40B4-BE49-F238E27FC236}">
                    <a16:creationId xmlns:a16="http://schemas.microsoft.com/office/drawing/2014/main" id="{D14D61AA-70B2-FAC7-BF80-3DB56D254712}"/>
                  </a:ext>
                </a:extLst>
              </p:cNvPr>
              <p:cNvSpPr>
                <a:spLocks noChangeArrowheads="1"/>
              </p:cNvSpPr>
              <p:nvPr/>
            </p:nvSpPr>
            <p:spPr bwMode="auto">
              <a:xfrm>
                <a:off x="2764"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74" name="Rectangle 776">
                <a:extLst>
                  <a:ext uri="{FF2B5EF4-FFF2-40B4-BE49-F238E27FC236}">
                    <a16:creationId xmlns:a16="http://schemas.microsoft.com/office/drawing/2014/main" id="{77900178-6B02-DC5C-01EE-F2D9CFA8F91A}"/>
                  </a:ext>
                </a:extLst>
              </p:cNvPr>
              <p:cNvSpPr>
                <a:spLocks noChangeArrowheads="1"/>
              </p:cNvSpPr>
              <p:nvPr/>
            </p:nvSpPr>
            <p:spPr bwMode="auto">
              <a:xfrm>
                <a:off x="2794" y="186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75" name="Rectangle 777">
                <a:extLst>
                  <a:ext uri="{FF2B5EF4-FFF2-40B4-BE49-F238E27FC236}">
                    <a16:creationId xmlns:a16="http://schemas.microsoft.com/office/drawing/2014/main" id="{CBED223C-AA6F-30C4-CD1E-AFBDD9EA4290}"/>
                  </a:ext>
                </a:extLst>
              </p:cNvPr>
              <p:cNvSpPr>
                <a:spLocks noChangeArrowheads="1"/>
              </p:cNvSpPr>
              <p:nvPr/>
            </p:nvSpPr>
            <p:spPr bwMode="auto">
              <a:xfrm>
                <a:off x="2810"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76" name="Rectangle 778">
                <a:extLst>
                  <a:ext uri="{FF2B5EF4-FFF2-40B4-BE49-F238E27FC236}">
                    <a16:creationId xmlns:a16="http://schemas.microsoft.com/office/drawing/2014/main" id="{1FEEFC1E-5611-3036-8A9B-006CF93F0B45}"/>
                  </a:ext>
                </a:extLst>
              </p:cNvPr>
              <p:cNvSpPr>
                <a:spLocks noChangeArrowheads="1"/>
              </p:cNvSpPr>
              <p:nvPr/>
            </p:nvSpPr>
            <p:spPr bwMode="auto">
              <a:xfrm>
                <a:off x="3364"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77" name="Rectangle 779">
                <a:extLst>
                  <a:ext uri="{FF2B5EF4-FFF2-40B4-BE49-F238E27FC236}">
                    <a16:creationId xmlns:a16="http://schemas.microsoft.com/office/drawing/2014/main" id="{65456B29-44FF-3C35-0D9C-B7E21DACC2CC}"/>
                  </a:ext>
                </a:extLst>
              </p:cNvPr>
              <p:cNvSpPr>
                <a:spLocks noChangeArrowheads="1"/>
              </p:cNvSpPr>
              <p:nvPr/>
            </p:nvSpPr>
            <p:spPr bwMode="auto">
              <a:xfrm>
                <a:off x="3394"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78" name="Rectangle 780">
                <a:extLst>
                  <a:ext uri="{FF2B5EF4-FFF2-40B4-BE49-F238E27FC236}">
                    <a16:creationId xmlns:a16="http://schemas.microsoft.com/office/drawing/2014/main" id="{CD366E63-214D-54D5-E01B-1DA4781DF5BD}"/>
                  </a:ext>
                </a:extLst>
              </p:cNvPr>
              <p:cNvSpPr>
                <a:spLocks noChangeArrowheads="1"/>
              </p:cNvSpPr>
              <p:nvPr/>
            </p:nvSpPr>
            <p:spPr bwMode="auto">
              <a:xfrm>
                <a:off x="3424"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79" name="Rectangle 781">
                <a:extLst>
                  <a:ext uri="{FF2B5EF4-FFF2-40B4-BE49-F238E27FC236}">
                    <a16:creationId xmlns:a16="http://schemas.microsoft.com/office/drawing/2014/main" id="{F033BECD-DCBA-E955-74B7-449305C0F77B}"/>
                  </a:ext>
                </a:extLst>
              </p:cNvPr>
              <p:cNvSpPr>
                <a:spLocks noChangeArrowheads="1"/>
              </p:cNvSpPr>
              <p:nvPr/>
            </p:nvSpPr>
            <p:spPr bwMode="auto">
              <a:xfrm>
                <a:off x="4195"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80" name="Rectangle 782">
                <a:extLst>
                  <a:ext uri="{FF2B5EF4-FFF2-40B4-BE49-F238E27FC236}">
                    <a16:creationId xmlns:a16="http://schemas.microsoft.com/office/drawing/2014/main" id="{76ABC76B-4713-DEAC-BE13-CF35786F093E}"/>
                  </a:ext>
                </a:extLst>
              </p:cNvPr>
              <p:cNvSpPr>
                <a:spLocks noChangeArrowheads="1"/>
              </p:cNvSpPr>
              <p:nvPr/>
            </p:nvSpPr>
            <p:spPr bwMode="auto">
              <a:xfrm>
                <a:off x="4401"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81" name="Rectangle 783">
                <a:extLst>
                  <a:ext uri="{FF2B5EF4-FFF2-40B4-BE49-F238E27FC236}">
                    <a16:creationId xmlns:a16="http://schemas.microsoft.com/office/drawing/2014/main" id="{598941B6-28EA-BE5B-BB09-DBF429AD8A56}"/>
                  </a:ext>
                </a:extLst>
              </p:cNvPr>
              <p:cNvSpPr>
                <a:spLocks noChangeArrowheads="1"/>
              </p:cNvSpPr>
              <p:nvPr/>
            </p:nvSpPr>
            <p:spPr bwMode="auto">
              <a:xfrm>
                <a:off x="4432"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82" name="Rectangle 784">
                <a:extLst>
                  <a:ext uri="{FF2B5EF4-FFF2-40B4-BE49-F238E27FC236}">
                    <a16:creationId xmlns:a16="http://schemas.microsoft.com/office/drawing/2014/main" id="{FB5C25C3-F9E4-713A-A590-6077AC90FDC8}"/>
                  </a:ext>
                </a:extLst>
              </p:cNvPr>
              <p:cNvSpPr>
                <a:spLocks noChangeArrowheads="1"/>
              </p:cNvSpPr>
              <p:nvPr/>
            </p:nvSpPr>
            <p:spPr bwMode="auto">
              <a:xfrm>
                <a:off x="4462"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83" name="Rectangle 785">
                <a:extLst>
                  <a:ext uri="{FF2B5EF4-FFF2-40B4-BE49-F238E27FC236}">
                    <a16:creationId xmlns:a16="http://schemas.microsoft.com/office/drawing/2014/main" id="{E14A146D-8BC1-EA90-62B0-B5C7FDCBCDEE}"/>
                  </a:ext>
                </a:extLst>
              </p:cNvPr>
              <p:cNvSpPr>
                <a:spLocks noChangeArrowheads="1"/>
              </p:cNvSpPr>
              <p:nvPr/>
            </p:nvSpPr>
            <p:spPr bwMode="auto">
              <a:xfrm>
                <a:off x="4653"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84" name="Rectangle 786">
                <a:extLst>
                  <a:ext uri="{FF2B5EF4-FFF2-40B4-BE49-F238E27FC236}">
                    <a16:creationId xmlns:a16="http://schemas.microsoft.com/office/drawing/2014/main" id="{969846A7-1366-B62B-AAD5-66E38BF150C4}"/>
                  </a:ext>
                </a:extLst>
              </p:cNvPr>
              <p:cNvSpPr>
                <a:spLocks noChangeArrowheads="1"/>
              </p:cNvSpPr>
              <p:nvPr/>
            </p:nvSpPr>
            <p:spPr bwMode="auto">
              <a:xfrm>
                <a:off x="4683"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85" name="Rectangle 787">
                <a:extLst>
                  <a:ext uri="{FF2B5EF4-FFF2-40B4-BE49-F238E27FC236}">
                    <a16:creationId xmlns:a16="http://schemas.microsoft.com/office/drawing/2014/main" id="{6E6383E0-A857-BE76-7209-CDFBD6A649C1}"/>
                  </a:ext>
                </a:extLst>
              </p:cNvPr>
              <p:cNvSpPr>
                <a:spLocks noChangeArrowheads="1"/>
              </p:cNvSpPr>
              <p:nvPr/>
            </p:nvSpPr>
            <p:spPr bwMode="auto">
              <a:xfrm>
                <a:off x="4713"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86" name="Rectangle 788">
                <a:extLst>
                  <a:ext uri="{FF2B5EF4-FFF2-40B4-BE49-F238E27FC236}">
                    <a16:creationId xmlns:a16="http://schemas.microsoft.com/office/drawing/2014/main" id="{23FCFDFD-CE00-2B81-26ED-161CDCEAE3D7}"/>
                  </a:ext>
                </a:extLst>
              </p:cNvPr>
              <p:cNvSpPr>
                <a:spLocks noChangeArrowheads="1"/>
              </p:cNvSpPr>
              <p:nvPr/>
            </p:nvSpPr>
            <p:spPr bwMode="auto">
              <a:xfrm>
                <a:off x="4744"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87" name="Rectangle 789">
                <a:extLst>
                  <a:ext uri="{FF2B5EF4-FFF2-40B4-BE49-F238E27FC236}">
                    <a16:creationId xmlns:a16="http://schemas.microsoft.com/office/drawing/2014/main" id="{1CBA4C91-C8B0-468E-813C-318F2BA9A0DE}"/>
                  </a:ext>
                </a:extLst>
              </p:cNvPr>
              <p:cNvSpPr>
                <a:spLocks noChangeArrowheads="1"/>
              </p:cNvSpPr>
              <p:nvPr/>
            </p:nvSpPr>
            <p:spPr bwMode="auto">
              <a:xfrm>
                <a:off x="4774"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88" name="Rectangle 790">
                <a:extLst>
                  <a:ext uri="{FF2B5EF4-FFF2-40B4-BE49-F238E27FC236}">
                    <a16:creationId xmlns:a16="http://schemas.microsoft.com/office/drawing/2014/main" id="{157CDD21-BC09-5801-726A-5368D161D68F}"/>
                  </a:ext>
                </a:extLst>
              </p:cNvPr>
              <p:cNvSpPr>
                <a:spLocks noChangeArrowheads="1"/>
              </p:cNvSpPr>
              <p:nvPr/>
            </p:nvSpPr>
            <p:spPr bwMode="auto">
              <a:xfrm>
                <a:off x="5046"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89" name="Rectangle 791">
                <a:extLst>
                  <a:ext uri="{FF2B5EF4-FFF2-40B4-BE49-F238E27FC236}">
                    <a16:creationId xmlns:a16="http://schemas.microsoft.com/office/drawing/2014/main" id="{7BE81356-14FD-36B9-D811-360E595111DB}"/>
                  </a:ext>
                </a:extLst>
              </p:cNvPr>
              <p:cNvSpPr>
                <a:spLocks noChangeArrowheads="1"/>
              </p:cNvSpPr>
              <p:nvPr/>
            </p:nvSpPr>
            <p:spPr bwMode="auto">
              <a:xfrm>
                <a:off x="5076" y="186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90" name="Rectangle 792">
                <a:extLst>
                  <a:ext uri="{FF2B5EF4-FFF2-40B4-BE49-F238E27FC236}">
                    <a16:creationId xmlns:a16="http://schemas.microsoft.com/office/drawing/2014/main" id="{FCBD0571-302A-0E40-1F95-A2CEA2AB4D6F}"/>
                  </a:ext>
                </a:extLst>
              </p:cNvPr>
              <p:cNvSpPr>
                <a:spLocks noChangeArrowheads="1"/>
              </p:cNvSpPr>
              <p:nvPr/>
            </p:nvSpPr>
            <p:spPr bwMode="auto">
              <a:xfrm>
                <a:off x="5091"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91" name="Rectangle 793">
                <a:extLst>
                  <a:ext uri="{FF2B5EF4-FFF2-40B4-BE49-F238E27FC236}">
                    <a16:creationId xmlns:a16="http://schemas.microsoft.com/office/drawing/2014/main" id="{9A1081AF-3B89-57DD-147A-67C358548C24}"/>
                  </a:ext>
                </a:extLst>
              </p:cNvPr>
              <p:cNvSpPr>
                <a:spLocks noChangeArrowheads="1"/>
              </p:cNvSpPr>
              <p:nvPr/>
            </p:nvSpPr>
            <p:spPr bwMode="auto">
              <a:xfrm>
                <a:off x="5121"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92" name="Rectangle 794">
                <a:extLst>
                  <a:ext uri="{FF2B5EF4-FFF2-40B4-BE49-F238E27FC236}">
                    <a16:creationId xmlns:a16="http://schemas.microsoft.com/office/drawing/2014/main" id="{D56CB1C3-D4E1-7EF1-FE8A-E7A21CFE5770}"/>
                  </a:ext>
                </a:extLst>
              </p:cNvPr>
              <p:cNvSpPr>
                <a:spLocks noChangeArrowheads="1"/>
              </p:cNvSpPr>
              <p:nvPr/>
            </p:nvSpPr>
            <p:spPr bwMode="auto">
              <a:xfrm>
                <a:off x="5151"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93" name="Rectangle 795">
                <a:extLst>
                  <a:ext uri="{FF2B5EF4-FFF2-40B4-BE49-F238E27FC236}">
                    <a16:creationId xmlns:a16="http://schemas.microsoft.com/office/drawing/2014/main" id="{C78C937E-2CB1-1E48-EB97-5B12B713D3FD}"/>
                  </a:ext>
                </a:extLst>
              </p:cNvPr>
              <p:cNvSpPr>
                <a:spLocks noChangeArrowheads="1"/>
              </p:cNvSpPr>
              <p:nvPr/>
            </p:nvSpPr>
            <p:spPr bwMode="auto">
              <a:xfrm>
                <a:off x="5182"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94" name="Rectangle 796">
                <a:extLst>
                  <a:ext uri="{FF2B5EF4-FFF2-40B4-BE49-F238E27FC236}">
                    <a16:creationId xmlns:a16="http://schemas.microsoft.com/office/drawing/2014/main" id="{DC9053D4-91CF-F670-2206-6C7A06EFAA6F}"/>
                  </a:ext>
                </a:extLst>
              </p:cNvPr>
              <p:cNvSpPr>
                <a:spLocks noChangeArrowheads="1"/>
              </p:cNvSpPr>
              <p:nvPr/>
            </p:nvSpPr>
            <p:spPr bwMode="auto">
              <a:xfrm>
                <a:off x="5559"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95" name="Rectangle 797">
                <a:extLst>
                  <a:ext uri="{FF2B5EF4-FFF2-40B4-BE49-F238E27FC236}">
                    <a16:creationId xmlns:a16="http://schemas.microsoft.com/office/drawing/2014/main" id="{0C028B29-23F6-4C50-22C6-6A9593A3A8B4}"/>
                  </a:ext>
                </a:extLst>
              </p:cNvPr>
              <p:cNvSpPr>
                <a:spLocks noChangeArrowheads="1"/>
              </p:cNvSpPr>
              <p:nvPr/>
            </p:nvSpPr>
            <p:spPr bwMode="auto">
              <a:xfrm>
                <a:off x="5589"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96" name="Rectangle 798">
                <a:extLst>
                  <a:ext uri="{FF2B5EF4-FFF2-40B4-BE49-F238E27FC236}">
                    <a16:creationId xmlns:a16="http://schemas.microsoft.com/office/drawing/2014/main" id="{33A551B0-400D-CE7D-27EE-F5F1E6AA8E83}"/>
                  </a:ext>
                </a:extLst>
              </p:cNvPr>
              <p:cNvSpPr>
                <a:spLocks noChangeArrowheads="1"/>
              </p:cNvSpPr>
              <p:nvPr/>
            </p:nvSpPr>
            <p:spPr bwMode="auto">
              <a:xfrm>
                <a:off x="5619"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97" name="Rectangle 799">
                <a:extLst>
                  <a:ext uri="{FF2B5EF4-FFF2-40B4-BE49-F238E27FC236}">
                    <a16:creationId xmlns:a16="http://schemas.microsoft.com/office/drawing/2014/main" id="{BBCE09BC-EE6F-A318-3272-4F33368840CE}"/>
                  </a:ext>
                </a:extLst>
              </p:cNvPr>
              <p:cNvSpPr>
                <a:spLocks noChangeArrowheads="1"/>
              </p:cNvSpPr>
              <p:nvPr/>
            </p:nvSpPr>
            <p:spPr bwMode="auto">
              <a:xfrm>
                <a:off x="5982"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98" name="Rectangle 800">
                <a:extLst>
                  <a:ext uri="{FF2B5EF4-FFF2-40B4-BE49-F238E27FC236}">
                    <a16:creationId xmlns:a16="http://schemas.microsoft.com/office/drawing/2014/main" id="{68F6D964-39AA-8233-8D23-FB63C289E067}"/>
                  </a:ext>
                </a:extLst>
              </p:cNvPr>
              <p:cNvSpPr>
                <a:spLocks noChangeArrowheads="1"/>
              </p:cNvSpPr>
              <p:nvPr/>
            </p:nvSpPr>
            <p:spPr bwMode="auto">
              <a:xfrm>
                <a:off x="6012" y="186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99" name="Rectangle 801">
                <a:extLst>
                  <a:ext uri="{FF2B5EF4-FFF2-40B4-BE49-F238E27FC236}">
                    <a16:creationId xmlns:a16="http://schemas.microsoft.com/office/drawing/2014/main" id="{56D01BF1-BA3F-68FD-E448-C18C4E357E0F}"/>
                  </a:ext>
                </a:extLst>
              </p:cNvPr>
              <p:cNvSpPr>
                <a:spLocks noChangeArrowheads="1"/>
              </p:cNvSpPr>
              <p:nvPr/>
            </p:nvSpPr>
            <p:spPr bwMode="auto">
              <a:xfrm>
                <a:off x="6028"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00" name="Rectangle 802">
                <a:extLst>
                  <a:ext uri="{FF2B5EF4-FFF2-40B4-BE49-F238E27FC236}">
                    <a16:creationId xmlns:a16="http://schemas.microsoft.com/office/drawing/2014/main" id="{FEF64E72-427C-5A1D-CE56-18334FACA2D5}"/>
                  </a:ext>
                </a:extLst>
              </p:cNvPr>
              <p:cNvSpPr>
                <a:spLocks noChangeArrowheads="1"/>
              </p:cNvSpPr>
              <p:nvPr/>
            </p:nvSpPr>
            <p:spPr bwMode="auto">
              <a:xfrm>
                <a:off x="6496" y="1863"/>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01" name="Rectangle 803">
                <a:extLst>
                  <a:ext uri="{FF2B5EF4-FFF2-40B4-BE49-F238E27FC236}">
                    <a16:creationId xmlns:a16="http://schemas.microsoft.com/office/drawing/2014/main" id="{0C813CB4-55E3-4204-B20B-8B03EDFA1F62}"/>
                  </a:ext>
                </a:extLst>
              </p:cNvPr>
              <p:cNvSpPr>
                <a:spLocks noChangeArrowheads="1"/>
              </p:cNvSpPr>
              <p:nvPr/>
            </p:nvSpPr>
            <p:spPr bwMode="auto">
              <a:xfrm>
                <a:off x="6521" y="186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02" name="Rectangle 804">
                <a:extLst>
                  <a:ext uri="{FF2B5EF4-FFF2-40B4-BE49-F238E27FC236}">
                    <a16:creationId xmlns:a16="http://schemas.microsoft.com/office/drawing/2014/main" id="{B37CB678-48C7-86E9-3A69-DD66B5935873}"/>
                  </a:ext>
                </a:extLst>
              </p:cNvPr>
              <p:cNvSpPr>
                <a:spLocks noChangeArrowheads="1"/>
              </p:cNvSpPr>
              <p:nvPr/>
            </p:nvSpPr>
            <p:spPr bwMode="auto">
              <a:xfrm>
                <a:off x="6551" y="186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03" name="Rectangle 805">
                <a:extLst>
                  <a:ext uri="{FF2B5EF4-FFF2-40B4-BE49-F238E27FC236}">
                    <a16:creationId xmlns:a16="http://schemas.microsoft.com/office/drawing/2014/main" id="{1951FA3D-60CF-8239-F1EF-0843FE7547CB}"/>
                  </a:ext>
                </a:extLst>
              </p:cNvPr>
              <p:cNvSpPr>
                <a:spLocks noChangeArrowheads="1"/>
              </p:cNvSpPr>
              <p:nvPr/>
            </p:nvSpPr>
            <p:spPr bwMode="auto">
              <a:xfrm>
                <a:off x="6567" y="186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04" name="Rectangle 806">
                <a:extLst>
                  <a:ext uri="{FF2B5EF4-FFF2-40B4-BE49-F238E27FC236}">
                    <a16:creationId xmlns:a16="http://schemas.microsoft.com/office/drawing/2014/main" id="{A6DFE18F-0966-D8D6-C471-0A69F5F82428}"/>
                  </a:ext>
                </a:extLst>
              </p:cNvPr>
              <p:cNvSpPr>
                <a:spLocks noChangeArrowheads="1"/>
              </p:cNvSpPr>
              <p:nvPr/>
            </p:nvSpPr>
            <p:spPr bwMode="auto">
              <a:xfrm>
                <a:off x="6581" y="186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05" name="Rectangle 807">
                <a:extLst>
                  <a:ext uri="{FF2B5EF4-FFF2-40B4-BE49-F238E27FC236}">
                    <a16:creationId xmlns:a16="http://schemas.microsoft.com/office/drawing/2014/main" id="{F0AC60EA-F388-65DD-D410-0A3D697EAA0A}"/>
                  </a:ext>
                </a:extLst>
              </p:cNvPr>
              <p:cNvSpPr>
                <a:spLocks noChangeArrowheads="1"/>
              </p:cNvSpPr>
              <p:nvPr/>
            </p:nvSpPr>
            <p:spPr bwMode="auto">
              <a:xfrm>
                <a:off x="6597" y="1863"/>
                <a:ext cx="7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2" name="Group 1009">
              <a:extLst>
                <a:ext uri="{FF2B5EF4-FFF2-40B4-BE49-F238E27FC236}">
                  <a16:creationId xmlns:a16="http://schemas.microsoft.com/office/drawing/2014/main" id="{3C580A23-D580-FEEB-B02A-3776A233A93D}"/>
                </a:ext>
              </a:extLst>
            </p:cNvPr>
            <p:cNvGrpSpPr>
              <a:grpSpLocks/>
            </p:cNvGrpSpPr>
            <p:nvPr/>
          </p:nvGrpSpPr>
          <p:grpSpPr bwMode="auto">
            <a:xfrm>
              <a:off x="1249" y="1863"/>
              <a:ext cx="5452" cy="457"/>
              <a:chOff x="1249" y="1863"/>
              <a:chExt cx="5452" cy="457"/>
            </a:xfrm>
          </p:grpSpPr>
          <p:sp>
            <p:nvSpPr>
              <p:cNvPr id="1106" name="Rectangle 809">
                <a:extLst>
                  <a:ext uri="{FF2B5EF4-FFF2-40B4-BE49-F238E27FC236}">
                    <a16:creationId xmlns:a16="http://schemas.microsoft.com/office/drawing/2014/main" id="{4F60CFA3-5D0E-1136-D9F7-F62C8111CCF5}"/>
                  </a:ext>
                </a:extLst>
              </p:cNvPr>
              <p:cNvSpPr>
                <a:spLocks noChangeArrowheads="1"/>
              </p:cNvSpPr>
              <p:nvPr/>
            </p:nvSpPr>
            <p:spPr bwMode="auto">
              <a:xfrm>
                <a:off x="6632" y="18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7" name="Rectangle 810">
                <a:extLst>
                  <a:ext uri="{FF2B5EF4-FFF2-40B4-BE49-F238E27FC236}">
                    <a16:creationId xmlns:a16="http://schemas.microsoft.com/office/drawing/2014/main" id="{84FAAB70-0F77-CB7A-0C46-130C84FCEC99}"/>
                  </a:ext>
                </a:extLst>
              </p:cNvPr>
              <p:cNvSpPr>
                <a:spLocks noChangeArrowheads="1"/>
              </p:cNvSpPr>
              <p:nvPr/>
            </p:nvSpPr>
            <p:spPr bwMode="auto">
              <a:xfrm>
                <a:off x="1249"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8" name="Rectangle 811">
                <a:extLst>
                  <a:ext uri="{FF2B5EF4-FFF2-40B4-BE49-F238E27FC236}">
                    <a16:creationId xmlns:a16="http://schemas.microsoft.com/office/drawing/2014/main" id="{3447555B-5950-F4C1-A076-501DB9DD4CAC}"/>
                  </a:ext>
                </a:extLst>
              </p:cNvPr>
              <p:cNvSpPr>
                <a:spLocks noChangeArrowheads="1"/>
              </p:cNvSpPr>
              <p:nvPr/>
            </p:nvSpPr>
            <p:spPr bwMode="auto">
              <a:xfrm>
                <a:off x="1279" y="195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9" name="Rectangle 812">
                <a:extLst>
                  <a:ext uri="{FF2B5EF4-FFF2-40B4-BE49-F238E27FC236}">
                    <a16:creationId xmlns:a16="http://schemas.microsoft.com/office/drawing/2014/main" id="{697D4478-85A9-476C-EDB7-FD782A2F05DB}"/>
                  </a:ext>
                </a:extLst>
              </p:cNvPr>
              <p:cNvSpPr>
                <a:spLocks noChangeArrowheads="1"/>
              </p:cNvSpPr>
              <p:nvPr/>
            </p:nvSpPr>
            <p:spPr bwMode="auto">
              <a:xfrm>
                <a:off x="1309" y="1950"/>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0" name="Rectangle 813">
                <a:extLst>
                  <a:ext uri="{FF2B5EF4-FFF2-40B4-BE49-F238E27FC236}">
                    <a16:creationId xmlns:a16="http://schemas.microsoft.com/office/drawing/2014/main" id="{05990B4F-B041-15D1-CF84-6FC395621643}"/>
                  </a:ext>
                </a:extLst>
              </p:cNvPr>
              <p:cNvSpPr>
                <a:spLocks noChangeArrowheads="1"/>
              </p:cNvSpPr>
              <p:nvPr/>
            </p:nvSpPr>
            <p:spPr bwMode="auto">
              <a:xfrm>
                <a:off x="1334" y="195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1" name="Rectangle 814">
                <a:extLst>
                  <a:ext uri="{FF2B5EF4-FFF2-40B4-BE49-F238E27FC236}">
                    <a16:creationId xmlns:a16="http://schemas.microsoft.com/office/drawing/2014/main" id="{CE6505A6-981B-428C-89D0-24903DB26699}"/>
                  </a:ext>
                </a:extLst>
              </p:cNvPr>
              <p:cNvSpPr>
                <a:spLocks noChangeArrowheads="1"/>
              </p:cNvSpPr>
              <p:nvPr/>
            </p:nvSpPr>
            <p:spPr bwMode="auto">
              <a:xfrm>
                <a:off x="1364" y="195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2" name="Rectangle 815">
                <a:extLst>
                  <a:ext uri="{FF2B5EF4-FFF2-40B4-BE49-F238E27FC236}">
                    <a16:creationId xmlns:a16="http://schemas.microsoft.com/office/drawing/2014/main" id="{B99702C0-3763-8F92-E782-3AD984B4187C}"/>
                  </a:ext>
                </a:extLst>
              </p:cNvPr>
              <p:cNvSpPr>
                <a:spLocks noChangeArrowheads="1"/>
              </p:cNvSpPr>
              <p:nvPr/>
            </p:nvSpPr>
            <p:spPr bwMode="auto">
              <a:xfrm>
                <a:off x="1379" y="195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3" name="Rectangle 816">
                <a:extLst>
                  <a:ext uri="{FF2B5EF4-FFF2-40B4-BE49-F238E27FC236}">
                    <a16:creationId xmlns:a16="http://schemas.microsoft.com/office/drawing/2014/main" id="{C5C6449B-A6D0-5675-5D65-C5480713CE85}"/>
                  </a:ext>
                </a:extLst>
              </p:cNvPr>
              <p:cNvSpPr>
                <a:spLocks noChangeArrowheads="1"/>
              </p:cNvSpPr>
              <p:nvPr/>
            </p:nvSpPr>
            <p:spPr bwMode="auto">
              <a:xfrm>
                <a:off x="1395"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4" name="Rectangle 817">
                <a:extLst>
                  <a:ext uri="{FF2B5EF4-FFF2-40B4-BE49-F238E27FC236}">
                    <a16:creationId xmlns:a16="http://schemas.microsoft.com/office/drawing/2014/main" id="{7AACA008-D4EF-5C34-99ED-3BB8735A80B7}"/>
                  </a:ext>
                </a:extLst>
              </p:cNvPr>
              <p:cNvSpPr>
                <a:spLocks noChangeArrowheads="1"/>
              </p:cNvSpPr>
              <p:nvPr/>
            </p:nvSpPr>
            <p:spPr bwMode="auto">
              <a:xfrm>
                <a:off x="1425" y="195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5" name="Rectangle 818">
                <a:extLst>
                  <a:ext uri="{FF2B5EF4-FFF2-40B4-BE49-F238E27FC236}">
                    <a16:creationId xmlns:a16="http://schemas.microsoft.com/office/drawing/2014/main" id="{B6315A7F-B0D2-6E57-1CF5-16FD06E4F70B}"/>
                  </a:ext>
                </a:extLst>
              </p:cNvPr>
              <p:cNvSpPr>
                <a:spLocks noChangeArrowheads="1"/>
              </p:cNvSpPr>
              <p:nvPr/>
            </p:nvSpPr>
            <p:spPr bwMode="auto">
              <a:xfrm>
                <a:off x="1661" y="1950"/>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6" name="Rectangle 819">
                <a:extLst>
                  <a:ext uri="{FF2B5EF4-FFF2-40B4-BE49-F238E27FC236}">
                    <a16:creationId xmlns:a16="http://schemas.microsoft.com/office/drawing/2014/main" id="{9F2BA388-0DFB-487F-4BF7-B411BEFF844D}"/>
                  </a:ext>
                </a:extLst>
              </p:cNvPr>
              <p:cNvSpPr>
                <a:spLocks noChangeArrowheads="1"/>
              </p:cNvSpPr>
              <p:nvPr/>
            </p:nvSpPr>
            <p:spPr bwMode="auto">
              <a:xfrm>
                <a:off x="1687"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7" name="Rectangle 820">
                <a:extLst>
                  <a:ext uri="{FF2B5EF4-FFF2-40B4-BE49-F238E27FC236}">
                    <a16:creationId xmlns:a16="http://schemas.microsoft.com/office/drawing/2014/main" id="{4C4E2DF7-9F65-118F-DEC0-6655CFC81429}"/>
                  </a:ext>
                </a:extLst>
              </p:cNvPr>
              <p:cNvSpPr>
                <a:spLocks noChangeArrowheads="1"/>
              </p:cNvSpPr>
              <p:nvPr/>
            </p:nvSpPr>
            <p:spPr bwMode="auto">
              <a:xfrm>
                <a:off x="1717" y="195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8" name="Rectangle 821">
                <a:extLst>
                  <a:ext uri="{FF2B5EF4-FFF2-40B4-BE49-F238E27FC236}">
                    <a16:creationId xmlns:a16="http://schemas.microsoft.com/office/drawing/2014/main" id="{84465CA4-05B6-5D2A-5EAC-4CF8E4DE9F15}"/>
                  </a:ext>
                </a:extLst>
              </p:cNvPr>
              <p:cNvSpPr>
                <a:spLocks noChangeArrowheads="1"/>
              </p:cNvSpPr>
              <p:nvPr/>
            </p:nvSpPr>
            <p:spPr bwMode="auto">
              <a:xfrm>
                <a:off x="1732" y="195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9" name="Rectangle 822">
                <a:extLst>
                  <a:ext uri="{FF2B5EF4-FFF2-40B4-BE49-F238E27FC236}">
                    <a16:creationId xmlns:a16="http://schemas.microsoft.com/office/drawing/2014/main" id="{D6941549-DC18-9EDE-1A2A-0F94B496F860}"/>
                  </a:ext>
                </a:extLst>
              </p:cNvPr>
              <p:cNvSpPr>
                <a:spLocks noChangeArrowheads="1"/>
              </p:cNvSpPr>
              <p:nvPr/>
            </p:nvSpPr>
            <p:spPr bwMode="auto">
              <a:xfrm>
                <a:off x="1762"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0" name="Rectangle 823">
                <a:extLst>
                  <a:ext uri="{FF2B5EF4-FFF2-40B4-BE49-F238E27FC236}">
                    <a16:creationId xmlns:a16="http://schemas.microsoft.com/office/drawing/2014/main" id="{94AD01BD-6E0A-2CB7-B0AB-A593829635B7}"/>
                  </a:ext>
                </a:extLst>
              </p:cNvPr>
              <p:cNvSpPr>
                <a:spLocks noChangeArrowheads="1"/>
              </p:cNvSpPr>
              <p:nvPr/>
            </p:nvSpPr>
            <p:spPr bwMode="auto">
              <a:xfrm>
                <a:off x="1792"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1" name="Rectangle 824">
                <a:extLst>
                  <a:ext uri="{FF2B5EF4-FFF2-40B4-BE49-F238E27FC236}">
                    <a16:creationId xmlns:a16="http://schemas.microsoft.com/office/drawing/2014/main" id="{A94CA4E5-A395-B976-FAFE-183965C7E93E}"/>
                  </a:ext>
                </a:extLst>
              </p:cNvPr>
              <p:cNvSpPr>
                <a:spLocks noChangeArrowheads="1"/>
              </p:cNvSpPr>
              <p:nvPr/>
            </p:nvSpPr>
            <p:spPr bwMode="auto">
              <a:xfrm>
                <a:off x="1822" y="195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2" name="Rectangle 825">
                <a:extLst>
                  <a:ext uri="{FF2B5EF4-FFF2-40B4-BE49-F238E27FC236}">
                    <a16:creationId xmlns:a16="http://schemas.microsoft.com/office/drawing/2014/main" id="{4DF58F65-2744-0132-B80B-C1EE06251CE4}"/>
                  </a:ext>
                </a:extLst>
              </p:cNvPr>
              <p:cNvSpPr>
                <a:spLocks noChangeArrowheads="1"/>
              </p:cNvSpPr>
              <p:nvPr/>
            </p:nvSpPr>
            <p:spPr bwMode="auto">
              <a:xfrm>
                <a:off x="1838"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3" name="Rectangle 826">
                <a:extLst>
                  <a:ext uri="{FF2B5EF4-FFF2-40B4-BE49-F238E27FC236}">
                    <a16:creationId xmlns:a16="http://schemas.microsoft.com/office/drawing/2014/main" id="{1B4722D6-13BE-FE25-7B93-F525F800760B}"/>
                  </a:ext>
                </a:extLst>
              </p:cNvPr>
              <p:cNvSpPr>
                <a:spLocks noChangeArrowheads="1"/>
              </p:cNvSpPr>
              <p:nvPr/>
            </p:nvSpPr>
            <p:spPr bwMode="auto">
              <a:xfrm>
                <a:off x="2110" y="195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4" name="Rectangle 827">
                <a:extLst>
                  <a:ext uri="{FF2B5EF4-FFF2-40B4-BE49-F238E27FC236}">
                    <a16:creationId xmlns:a16="http://schemas.microsoft.com/office/drawing/2014/main" id="{53CFF744-F45C-4D0F-D6DF-A9BB23C42DE3}"/>
                  </a:ext>
                </a:extLst>
              </p:cNvPr>
              <p:cNvSpPr>
                <a:spLocks noChangeArrowheads="1"/>
              </p:cNvSpPr>
              <p:nvPr/>
            </p:nvSpPr>
            <p:spPr bwMode="auto">
              <a:xfrm>
                <a:off x="2140" y="1950"/>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5" name="Rectangle 828">
                <a:extLst>
                  <a:ext uri="{FF2B5EF4-FFF2-40B4-BE49-F238E27FC236}">
                    <a16:creationId xmlns:a16="http://schemas.microsoft.com/office/drawing/2014/main" id="{AA499640-BB93-7872-0A0B-2F6CA2CD15F8}"/>
                  </a:ext>
                </a:extLst>
              </p:cNvPr>
              <p:cNvSpPr>
                <a:spLocks noChangeArrowheads="1"/>
              </p:cNvSpPr>
              <p:nvPr/>
            </p:nvSpPr>
            <p:spPr bwMode="auto">
              <a:xfrm>
                <a:off x="2175" y="1950"/>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6" name="Rectangle 829">
                <a:extLst>
                  <a:ext uri="{FF2B5EF4-FFF2-40B4-BE49-F238E27FC236}">
                    <a16:creationId xmlns:a16="http://schemas.microsoft.com/office/drawing/2014/main" id="{B508744E-3B99-F7C9-8383-2DD683F7CD12}"/>
                  </a:ext>
                </a:extLst>
              </p:cNvPr>
              <p:cNvSpPr>
                <a:spLocks noChangeArrowheads="1"/>
              </p:cNvSpPr>
              <p:nvPr/>
            </p:nvSpPr>
            <p:spPr bwMode="auto">
              <a:xfrm>
                <a:off x="2810"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7" name="Rectangle 830">
                <a:extLst>
                  <a:ext uri="{FF2B5EF4-FFF2-40B4-BE49-F238E27FC236}">
                    <a16:creationId xmlns:a16="http://schemas.microsoft.com/office/drawing/2014/main" id="{1C7953C1-5CE7-B58D-6290-30A8EB9C3995}"/>
                  </a:ext>
                </a:extLst>
              </p:cNvPr>
              <p:cNvSpPr>
                <a:spLocks noChangeArrowheads="1"/>
              </p:cNvSpPr>
              <p:nvPr/>
            </p:nvSpPr>
            <p:spPr bwMode="auto">
              <a:xfrm>
                <a:off x="3364"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8" name="Rectangle 831">
                <a:extLst>
                  <a:ext uri="{FF2B5EF4-FFF2-40B4-BE49-F238E27FC236}">
                    <a16:creationId xmlns:a16="http://schemas.microsoft.com/office/drawing/2014/main" id="{3B450800-816B-35C2-F633-C22737FC4E58}"/>
                  </a:ext>
                </a:extLst>
              </p:cNvPr>
              <p:cNvSpPr>
                <a:spLocks noChangeArrowheads="1"/>
              </p:cNvSpPr>
              <p:nvPr/>
            </p:nvSpPr>
            <p:spPr bwMode="auto">
              <a:xfrm>
                <a:off x="3394"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9" name="Rectangle 832">
                <a:extLst>
                  <a:ext uri="{FF2B5EF4-FFF2-40B4-BE49-F238E27FC236}">
                    <a16:creationId xmlns:a16="http://schemas.microsoft.com/office/drawing/2014/main" id="{E961A195-96AB-A932-6D61-02A7978F2710}"/>
                  </a:ext>
                </a:extLst>
              </p:cNvPr>
              <p:cNvSpPr>
                <a:spLocks noChangeArrowheads="1"/>
              </p:cNvSpPr>
              <p:nvPr/>
            </p:nvSpPr>
            <p:spPr bwMode="auto">
              <a:xfrm>
                <a:off x="3424"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0" name="Rectangle 833">
                <a:extLst>
                  <a:ext uri="{FF2B5EF4-FFF2-40B4-BE49-F238E27FC236}">
                    <a16:creationId xmlns:a16="http://schemas.microsoft.com/office/drawing/2014/main" id="{F86696AD-104B-26EA-F23F-96F54D02AAF6}"/>
                  </a:ext>
                </a:extLst>
              </p:cNvPr>
              <p:cNvSpPr>
                <a:spLocks noChangeArrowheads="1"/>
              </p:cNvSpPr>
              <p:nvPr/>
            </p:nvSpPr>
            <p:spPr bwMode="auto">
              <a:xfrm>
                <a:off x="4149"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1" name="Rectangle 834">
                <a:extLst>
                  <a:ext uri="{FF2B5EF4-FFF2-40B4-BE49-F238E27FC236}">
                    <a16:creationId xmlns:a16="http://schemas.microsoft.com/office/drawing/2014/main" id="{461FEF8B-5189-AA41-77E9-1780713C33A9}"/>
                  </a:ext>
                </a:extLst>
              </p:cNvPr>
              <p:cNvSpPr>
                <a:spLocks noChangeArrowheads="1"/>
              </p:cNvSpPr>
              <p:nvPr/>
            </p:nvSpPr>
            <p:spPr bwMode="auto">
              <a:xfrm>
                <a:off x="4179" y="1950"/>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2" name="Rectangle 835">
                <a:extLst>
                  <a:ext uri="{FF2B5EF4-FFF2-40B4-BE49-F238E27FC236}">
                    <a16:creationId xmlns:a16="http://schemas.microsoft.com/office/drawing/2014/main" id="{B013D10C-8F39-59FE-5B9D-87349095E167}"/>
                  </a:ext>
                </a:extLst>
              </p:cNvPr>
              <p:cNvSpPr>
                <a:spLocks noChangeArrowheads="1"/>
              </p:cNvSpPr>
              <p:nvPr/>
            </p:nvSpPr>
            <p:spPr bwMode="auto">
              <a:xfrm>
                <a:off x="4195"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3" name="Rectangle 836">
                <a:extLst>
                  <a:ext uri="{FF2B5EF4-FFF2-40B4-BE49-F238E27FC236}">
                    <a16:creationId xmlns:a16="http://schemas.microsoft.com/office/drawing/2014/main" id="{75C5B841-4A85-33EB-A0BB-2564BE928BC7}"/>
                  </a:ext>
                </a:extLst>
              </p:cNvPr>
              <p:cNvSpPr>
                <a:spLocks noChangeArrowheads="1"/>
              </p:cNvSpPr>
              <p:nvPr/>
            </p:nvSpPr>
            <p:spPr bwMode="auto">
              <a:xfrm>
                <a:off x="4432"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4" name="Rectangle 837">
                <a:extLst>
                  <a:ext uri="{FF2B5EF4-FFF2-40B4-BE49-F238E27FC236}">
                    <a16:creationId xmlns:a16="http://schemas.microsoft.com/office/drawing/2014/main" id="{4A935885-1257-D668-79F9-DE153B8C2F50}"/>
                  </a:ext>
                </a:extLst>
              </p:cNvPr>
              <p:cNvSpPr>
                <a:spLocks noChangeArrowheads="1"/>
              </p:cNvSpPr>
              <p:nvPr/>
            </p:nvSpPr>
            <p:spPr bwMode="auto">
              <a:xfrm>
                <a:off x="4462"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5" name="Rectangle 838">
                <a:extLst>
                  <a:ext uri="{FF2B5EF4-FFF2-40B4-BE49-F238E27FC236}">
                    <a16:creationId xmlns:a16="http://schemas.microsoft.com/office/drawing/2014/main" id="{D7803D9A-C9C4-44C1-9F6D-8EC946C84E84}"/>
                  </a:ext>
                </a:extLst>
              </p:cNvPr>
              <p:cNvSpPr>
                <a:spLocks noChangeArrowheads="1"/>
              </p:cNvSpPr>
              <p:nvPr/>
            </p:nvSpPr>
            <p:spPr bwMode="auto">
              <a:xfrm>
                <a:off x="4653"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6" name="Rectangle 839">
                <a:extLst>
                  <a:ext uri="{FF2B5EF4-FFF2-40B4-BE49-F238E27FC236}">
                    <a16:creationId xmlns:a16="http://schemas.microsoft.com/office/drawing/2014/main" id="{5AAB1F2B-1A64-61DA-9CFE-D0E7715B8CB8}"/>
                  </a:ext>
                </a:extLst>
              </p:cNvPr>
              <p:cNvSpPr>
                <a:spLocks noChangeArrowheads="1"/>
              </p:cNvSpPr>
              <p:nvPr/>
            </p:nvSpPr>
            <p:spPr bwMode="auto">
              <a:xfrm>
                <a:off x="4683"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7" name="Rectangle 840">
                <a:extLst>
                  <a:ext uri="{FF2B5EF4-FFF2-40B4-BE49-F238E27FC236}">
                    <a16:creationId xmlns:a16="http://schemas.microsoft.com/office/drawing/2014/main" id="{FF694168-B8E2-BE20-410A-04FA2FCFEDA9}"/>
                  </a:ext>
                </a:extLst>
              </p:cNvPr>
              <p:cNvSpPr>
                <a:spLocks noChangeArrowheads="1"/>
              </p:cNvSpPr>
              <p:nvPr/>
            </p:nvSpPr>
            <p:spPr bwMode="auto">
              <a:xfrm>
                <a:off x="4713"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8" name="Rectangle 841">
                <a:extLst>
                  <a:ext uri="{FF2B5EF4-FFF2-40B4-BE49-F238E27FC236}">
                    <a16:creationId xmlns:a16="http://schemas.microsoft.com/office/drawing/2014/main" id="{B40CDF25-D130-1414-254D-FB953EE4DD78}"/>
                  </a:ext>
                </a:extLst>
              </p:cNvPr>
              <p:cNvSpPr>
                <a:spLocks noChangeArrowheads="1"/>
              </p:cNvSpPr>
              <p:nvPr/>
            </p:nvSpPr>
            <p:spPr bwMode="auto">
              <a:xfrm>
                <a:off x="4744"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9" name="Rectangle 842">
                <a:extLst>
                  <a:ext uri="{FF2B5EF4-FFF2-40B4-BE49-F238E27FC236}">
                    <a16:creationId xmlns:a16="http://schemas.microsoft.com/office/drawing/2014/main" id="{99AC4A49-826A-2BE1-E404-464019D16A73}"/>
                  </a:ext>
                </a:extLst>
              </p:cNvPr>
              <p:cNvSpPr>
                <a:spLocks noChangeArrowheads="1"/>
              </p:cNvSpPr>
              <p:nvPr/>
            </p:nvSpPr>
            <p:spPr bwMode="auto">
              <a:xfrm>
                <a:off x="4774"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0" name="Rectangle 843">
                <a:extLst>
                  <a:ext uri="{FF2B5EF4-FFF2-40B4-BE49-F238E27FC236}">
                    <a16:creationId xmlns:a16="http://schemas.microsoft.com/office/drawing/2014/main" id="{1780F163-3BEC-94A9-2878-A0849BD55CAD}"/>
                  </a:ext>
                </a:extLst>
              </p:cNvPr>
              <p:cNvSpPr>
                <a:spLocks noChangeArrowheads="1"/>
              </p:cNvSpPr>
              <p:nvPr/>
            </p:nvSpPr>
            <p:spPr bwMode="auto">
              <a:xfrm>
                <a:off x="5046"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1" name="Rectangle 844">
                <a:extLst>
                  <a:ext uri="{FF2B5EF4-FFF2-40B4-BE49-F238E27FC236}">
                    <a16:creationId xmlns:a16="http://schemas.microsoft.com/office/drawing/2014/main" id="{681C1AE6-3E9F-039B-7EC6-2A14A1D26AE5}"/>
                  </a:ext>
                </a:extLst>
              </p:cNvPr>
              <p:cNvSpPr>
                <a:spLocks noChangeArrowheads="1"/>
              </p:cNvSpPr>
              <p:nvPr/>
            </p:nvSpPr>
            <p:spPr bwMode="auto">
              <a:xfrm>
                <a:off x="5076" y="1950"/>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2" name="Rectangle 845">
                <a:extLst>
                  <a:ext uri="{FF2B5EF4-FFF2-40B4-BE49-F238E27FC236}">
                    <a16:creationId xmlns:a16="http://schemas.microsoft.com/office/drawing/2014/main" id="{AB02A535-D22A-8896-F5F5-FBC18F6E49E8}"/>
                  </a:ext>
                </a:extLst>
              </p:cNvPr>
              <p:cNvSpPr>
                <a:spLocks noChangeArrowheads="1"/>
              </p:cNvSpPr>
              <p:nvPr/>
            </p:nvSpPr>
            <p:spPr bwMode="auto">
              <a:xfrm>
                <a:off x="5091"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3" name="Rectangle 846">
                <a:extLst>
                  <a:ext uri="{FF2B5EF4-FFF2-40B4-BE49-F238E27FC236}">
                    <a16:creationId xmlns:a16="http://schemas.microsoft.com/office/drawing/2014/main" id="{3EDEEC28-2C0A-B74D-32C6-95F3CA572055}"/>
                  </a:ext>
                </a:extLst>
              </p:cNvPr>
              <p:cNvSpPr>
                <a:spLocks noChangeArrowheads="1"/>
              </p:cNvSpPr>
              <p:nvPr/>
            </p:nvSpPr>
            <p:spPr bwMode="auto">
              <a:xfrm>
                <a:off x="5121"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4" name="Rectangle 847">
                <a:extLst>
                  <a:ext uri="{FF2B5EF4-FFF2-40B4-BE49-F238E27FC236}">
                    <a16:creationId xmlns:a16="http://schemas.microsoft.com/office/drawing/2014/main" id="{8BA9B8AB-26DD-F0D3-721C-CB3C2ADE756C}"/>
                  </a:ext>
                </a:extLst>
              </p:cNvPr>
              <p:cNvSpPr>
                <a:spLocks noChangeArrowheads="1"/>
              </p:cNvSpPr>
              <p:nvPr/>
            </p:nvSpPr>
            <p:spPr bwMode="auto">
              <a:xfrm>
                <a:off x="5151"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5" name="Rectangle 848">
                <a:extLst>
                  <a:ext uri="{FF2B5EF4-FFF2-40B4-BE49-F238E27FC236}">
                    <a16:creationId xmlns:a16="http://schemas.microsoft.com/office/drawing/2014/main" id="{96B606D4-B929-79AA-0978-48430AE210C6}"/>
                  </a:ext>
                </a:extLst>
              </p:cNvPr>
              <p:cNvSpPr>
                <a:spLocks noChangeArrowheads="1"/>
              </p:cNvSpPr>
              <p:nvPr/>
            </p:nvSpPr>
            <p:spPr bwMode="auto">
              <a:xfrm>
                <a:off x="5182"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6" name="Rectangle 849">
                <a:extLst>
                  <a:ext uri="{FF2B5EF4-FFF2-40B4-BE49-F238E27FC236}">
                    <a16:creationId xmlns:a16="http://schemas.microsoft.com/office/drawing/2014/main" id="{F5862DDA-4C1C-4174-4037-3D019CBE3308}"/>
                  </a:ext>
                </a:extLst>
              </p:cNvPr>
              <p:cNvSpPr>
                <a:spLocks noChangeArrowheads="1"/>
              </p:cNvSpPr>
              <p:nvPr/>
            </p:nvSpPr>
            <p:spPr bwMode="auto">
              <a:xfrm>
                <a:off x="5559"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7" name="Rectangle 850">
                <a:extLst>
                  <a:ext uri="{FF2B5EF4-FFF2-40B4-BE49-F238E27FC236}">
                    <a16:creationId xmlns:a16="http://schemas.microsoft.com/office/drawing/2014/main" id="{5741322C-1798-68AC-5BBF-7E81A4F6575A}"/>
                  </a:ext>
                </a:extLst>
              </p:cNvPr>
              <p:cNvSpPr>
                <a:spLocks noChangeArrowheads="1"/>
              </p:cNvSpPr>
              <p:nvPr/>
            </p:nvSpPr>
            <p:spPr bwMode="auto">
              <a:xfrm>
                <a:off x="5589"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8" name="Rectangle 851">
                <a:extLst>
                  <a:ext uri="{FF2B5EF4-FFF2-40B4-BE49-F238E27FC236}">
                    <a16:creationId xmlns:a16="http://schemas.microsoft.com/office/drawing/2014/main" id="{BCBF229D-EF14-613C-0D87-3D8336B19DF1}"/>
                  </a:ext>
                </a:extLst>
              </p:cNvPr>
              <p:cNvSpPr>
                <a:spLocks noChangeArrowheads="1"/>
              </p:cNvSpPr>
              <p:nvPr/>
            </p:nvSpPr>
            <p:spPr bwMode="auto">
              <a:xfrm>
                <a:off x="5619"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9" name="Rectangle 852">
                <a:extLst>
                  <a:ext uri="{FF2B5EF4-FFF2-40B4-BE49-F238E27FC236}">
                    <a16:creationId xmlns:a16="http://schemas.microsoft.com/office/drawing/2014/main" id="{47885200-E3AE-571F-94AF-117F21C71F9F}"/>
                  </a:ext>
                </a:extLst>
              </p:cNvPr>
              <p:cNvSpPr>
                <a:spLocks noChangeArrowheads="1"/>
              </p:cNvSpPr>
              <p:nvPr/>
            </p:nvSpPr>
            <p:spPr bwMode="auto">
              <a:xfrm>
                <a:off x="5982"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0" name="Rectangle 853">
                <a:extLst>
                  <a:ext uri="{FF2B5EF4-FFF2-40B4-BE49-F238E27FC236}">
                    <a16:creationId xmlns:a16="http://schemas.microsoft.com/office/drawing/2014/main" id="{7AC63DDC-8943-63A9-D28E-44305A824682}"/>
                  </a:ext>
                </a:extLst>
              </p:cNvPr>
              <p:cNvSpPr>
                <a:spLocks noChangeArrowheads="1"/>
              </p:cNvSpPr>
              <p:nvPr/>
            </p:nvSpPr>
            <p:spPr bwMode="auto">
              <a:xfrm>
                <a:off x="6012" y="1950"/>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1" name="Rectangle 854">
                <a:extLst>
                  <a:ext uri="{FF2B5EF4-FFF2-40B4-BE49-F238E27FC236}">
                    <a16:creationId xmlns:a16="http://schemas.microsoft.com/office/drawing/2014/main" id="{544C292C-CD1F-A5FE-6101-E639CD3AEA89}"/>
                  </a:ext>
                </a:extLst>
              </p:cNvPr>
              <p:cNvSpPr>
                <a:spLocks noChangeArrowheads="1"/>
              </p:cNvSpPr>
              <p:nvPr/>
            </p:nvSpPr>
            <p:spPr bwMode="auto">
              <a:xfrm>
                <a:off x="6028"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2" name="Rectangle 855">
                <a:extLst>
                  <a:ext uri="{FF2B5EF4-FFF2-40B4-BE49-F238E27FC236}">
                    <a16:creationId xmlns:a16="http://schemas.microsoft.com/office/drawing/2014/main" id="{FB3D9D2C-07C3-2460-FAA7-E76F0B20B610}"/>
                  </a:ext>
                </a:extLst>
              </p:cNvPr>
              <p:cNvSpPr>
                <a:spLocks noChangeArrowheads="1"/>
              </p:cNvSpPr>
              <p:nvPr/>
            </p:nvSpPr>
            <p:spPr bwMode="auto">
              <a:xfrm>
                <a:off x="6496" y="1950"/>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3" name="Rectangle 856">
                <a:extLst>
                  <a:ext uri="{FF2B5EF4-FFF2-40B4-BE49-F238E27FC236}">
                    <a16:creationId xmlns:a16="http://schemas.microsoft.com/office/drawing/2014/main" id="{D7E1A1BB-F84B-AAC5-79B1-A4CD9ACAB97B}"/>
                  </a:ext>
                </a:extLst>
              </p:cNvPr>
              <p:cNvSpPr>
                <a:spLocks noChangeArrowheads="1"/>
              </p:cNvSpPr>
              <p:nvPr/>
            </p:nvSpPr>
            <p:spPr bwMode="auto">
              <a:xfrm>
                <a:off x="6521" y="195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4" name="Rectangle 857">
                <a:extLst>
                  <a:ext uri="{FF2B5EF4-FFF2-40B4-BE49-F238E27FC236}">
                    <a16:creationId xmlns:a16="http://schemas.microsoft.com/office/drawing/2014/main" id="{D1D5BF60-EB33-9CC5-6684-65E246CCD000}"/>
                  </a:ext>
                </a:extLst>
              </p:cNvPr>
              <p:cNvSpPr>
                <a:spLocks noChangeArrowheads="1"/>
              </p:cNvSpPr>
              <p:nvPr/>
            </p:nvSpPr>
            <p:spPr bwMode="auto">
              <a:xfrm>
                <a:off x="6551" y="195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5" name="Rectangle 858">
                <a:extLst>
                  <a:ext uri="{FF2B5EF4-FFF2-40B4-BE49-F238E27FC236}">
                    <a16:creationId xmlns:a16="http://schemas.microsoft.com/office/drawing/2014/main" id="{9271E47F-29B4-EEE3-2CDC-0A9F843C7D8D}"/>
                  </a:ext>
                </a:extLst>
              </p:cNvPr>
              <p:cNvSpPr>
                <a:spLocks noChangeArrowheads="1"/>
              </p:cNvSpPr>
              <p:nvPr/>
            </p:nvSpPr>
            <p:spPr bwMode="auto">
              <a:xfrm>
                <a:off x="6567" y="195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6" name="Rectangle 859">
                <a:extLst>
                  <a:ext uri="{FF2B5EF4-FFF2-40B4-BE49-F238E27FC236}">
                    <a16:creationId xmlns:a16="http://schemas.microsoft.com/office/drawing/2014/main" id="{38D2DCEF-2CE7-39B2-ECD2-ACC216C06AF9}"/>
                  </a:ext>
                </a:extLst>
              </p:cNvPr>
              <p:cNvSpPr>
                <a:spLocks noChangeArrowheads="1"/>
              </p:cNvSpPr>
              <p:nvPr/>
            </p:nvSpPr>
            <p:spPr bwMode="auto">
              <a:xfrm>
                <a:off x="6581" y="195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7" name="Rectangle 860">
                <a:extLst>
                  <a:ext uri="{FF2B5EF4-FFF2-40B4-BE49-F238E27FC236}">
                    <a16:creationId xmlns:a16="http://schemas.microsoft.com/office/drawing/2014/main" id="{83C97316-717A-7D53-763E-1ECE641F2C94}"/>
                  </a:ext>
                </a:extLst>
              </p:cNvPr>
              <p:cNvSpPr>
                <a:spLocks noChangeArrowheads="1"/>
              </p:cNvSpPr>
              <p:nvPr/>
            </p:nvSpPr>
            <p:spPr bwMode="auto">
              <a:xfrm>
                <a:off x="6597" y="1950"/>
                <a:ext cx="7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8" name="Rectangle 861">
                <a:extLst>
                  <a:ext uri="{FF2B5EF4-FFF2-40B4-BE49-F238E27FC236}">
                    <a16:creationId xmlns:a16="http://schemas.microsoft.com/office/drawing/2014/main" id="{F79F8ED4-B2BE-531D-366E-DBA9CCAD1440}"/>
                  </a:ext>
                </a:extLst>
              </p:cNvPr>
              <p:cNvSpPr>
                <a:spLocks noChangeArrowheads="1"/>
              </p:cNvSpPr>
              <p:nvPr/>
            </p:nvSpPr>
            <p:spPr bwMode="auto">
              <a:xfrm>
                <a:off x="6632" y="195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9" name="Rectangle 862">
                <a:extLst>
                  <a:ext uri="{FF2B5EF4-FFF2-40B4-BE49-F238E27FC236}">
                    <a16:creationId xmlns:a16="http://schemas.microsoft.com/office/drawing/2014/main" id="{94430E69-4A3D-DF56-A3FF-E19E8E80948B}"/>
                  </a:ext>
                </a:extLst>
              </p:cNvPr>
              <p:cNvSpPr>
                <a:spLocks noChangeArrowheads="1"/>
              </p:cNvSpPr>
              <p:nvPr/>
            </p:nvSpPr>
            <p:spPr bwMode="auto">
              <a:xfrm>
                <a:off x="1249"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60" name="Rectangle 863">
                <a:extLst>
                  <a:ext uri="{FF2B5EF4-FFF2-40B4-BE49-F238E27FC236}">
                    <a16:creationId xmlns:a16="http://schemas.microsoft.com/office/drawing/2014/main" id="{AEB49C0B-DB82-B8C3-B45D-16FD4E904E28}"/>
                  </a:ext>
                </a:extLst>
              </p:cNvPr>
              <p:cNvSpPr>
                <a:spLocks noChangeArrowheads="1"/>
              </p:cNvSpPr>
              <p:nvPr/>
            </p:nvSpPr>
            <p:spPr bwMode="auto">
              <a:xfrm>
                <a:off x="1279" y="203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61" name="Rectangle 864">
                <a:extLst>
                  <a:ext uri="{FF2B5EF4-FFF2-40B4-BE49-F238E27FC236}">
                    <a16:creationId xmlns:a16="http://schemas.microsoft.com/office/drawing/2014/main" id="{8BA6CCFA-251A-6901-4643-B8C98123F789}"/>
                  </a:ext>
                </a:extLst>
              </p:cNvPr>
              <p:cNvSpPr>
                <a:spLocks noChangeArrowheads="1"/>
              </p:cNvSpPr>
              <p:nvPr/>
            </p:nvSpPr>
            <p:spPr bwMode="auto">
              <a:xfrm>
                <a:off x="1309" y="2038"/>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62" name="Rectangle 865">
                <a:extLst>
                  <a:ext uri="{FF2B5EF4-FFF2-40B4-BE49-F238E27FC236}">
                    <a16:creationId xmlns:a16="http://schemas.microsoft.com/office/drawing/2014/main" id="{6E08271D-F235-24A5-7816-9EA9C6F94401}"/>
                  </a:ext>
                </a:extLst>
              </p:cNvPr>
              <p:cNvSpPr>
                <a:spLocks noChangeArrowheads="1"/>
              </p:cNvSpPr>
              <p:nvPr/>
            </p:nvSpPr>
            <p:spPr bwMode="auto">
              <a:xfrm>
                <a:off x="1334" y="203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63" name="Rectangle 866">
                <a:extLst>
                  <a:ext uri="{FF2B5EF4-FFF2-40B4-BE49-F238E27FC236}">
                    <a16:creationId xmlns:a16="http://schemas.microsoft.com/office/drawing/2014/main" id="{16CD607E-3995-B175-91DA-1F9A8D7374E0}"/>
                  </a:ext>
                </a:extLst>
              </p:cNvPr>
              <p:cNvSpPr>
                <a:spLocks noChangeArrowheads="1"/>
              </p:cNvSpPr>
              <p:nvPr/>
            </p:nvSpPr>
            <p:spPr bwMode="auto">
              <a:xfrm>
                <a:off x="1364" y="20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64" name="Rectangle 867">
                <a:extLst>
                  <a:ext uri="{FF2B5EF4-FFF2-40B4-BE49-F238E27FC236}">
                    <a16:creationId xmlns:a16="http://schemas.microsoft.com/office/drawing/2014/main" id="{B193F283-6D3D-E29F-0C1A-BA13A4AAE093}"/>
                  </a:ext>
                </a:extLst>
              </p:cNvPr>
              <p:cNvSpPr>
                <a:spLocks noChangeArrowheads="1"/>
              </p:cNvSpPr>
              <p:nvPr/>
            </p:nvSpPr>
            <p:spPr bwMode="auto">
              <a:xfrm>
                <a:off x="1379" y="20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65" name="Rectangle 868">
                <a:extLst>
                  <a:ext uri="{FF2B5EF4-FFF2-40B4-BE49-F238E27FC236}">
                    <a16:creationId xmlns:a16="http://schemas.microsoft.com/office/drawing/2014/main" id="{8D339868-D0C6-41B4-F55C-19B0EAF07AEF}"/>
                  </a:ext>
                </a:extLst>
              </p:cNvPr>
              <p:cNvSpPr>
                <a:spLocks noChangeArrowheads="1"/>
              </p:cNvSpPr>
              <p:nvPr/>
            </p:nvSpPr>
            <p:spPr bwMode="auto">
              <a:xfrm>
                <a:off x="1395"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66" name="Rectangle 869">
                <a:extLst>
                  <a:ext uri="{FF2B5EF4-FFF2-40B4-BE49-F238E27FC236}">
                    <a16:creationId xmlns:a16="http://schemas.microsoft.com/office/drawing/2014/main" id="{5B14BEBC-24C5-2D70-A10B-E9F2E9C17F57}"/>
                  </a:ext>
                </a:extLst>
              </p:cNvPr>
              <p:cNvSpPr>
                <a:spLocks noChangeArrowheads="1"/>
              </p:cNvSpPr>
              <p:nvPr/>
            </p:nvSpPr>
            <p:spPr bwMode="auto">
              <a:xfrm>
                <a:off x="1425" y="203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67" name="Rectangle 870">
                <a:extLst>
                  <a:ext uri="{FF2B5EF4-FFF2-40B4-BE49-F238E27FC236}">
                    <a16:creationId xmlns:a16="http://schemas.microsoft.com/office/drawing/2014/main" id="{157078C9-734D-074C-2593-343C9150CFA5}"/>
                  </a:ext>
                </a:extLst>
              </p:cNvPr>
              <p:cNvSpPr>
                <a:spLocks noChangeArrowheads="1"/>
              </p:cNvSpPr>
              <p:nvPr/>
            </p:nvSpPr>
            <p:spPr bwMode="auto">
              <a:xfrm>
                <a:off x="1661" y="2038"/>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68" name="Rectangle 871">
                <a:extLst>
                  <a:ext uri="{FF2B5EF4-FFF2-40B4-BE49-F238E27FC236}">
                    <a16:creationId xmlns:a16="http://schemas.microsoft.com/office/drawing/2014/main" id="{06359EAF-EFB7-9F33-8E45-565010AA79AF}"/>
                  </a:ext>
                </a:extLst>
              </p:cNvPr>
              <p:cNvSpPr>
                <a:spLocks noChangeArrowheads="1"/>
              </p:cNvSpPr>
              <p:nvPr/>
            </p:nvSpPr>
            <p:spPr bwMode="auto">
              <a:xfrm>
                <a:off x="1687"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69" name="Rectangle 872">
                <a:extLst>
                  <a:ext uri="{FF2B5EF4-FFF2-40B4-BE49-F238E27FC236}">
                    <a16:creationId xmlns:a16="http://schemas.microsoft.com/office/drawing/2014/main" id="{2F33FB69-9785-92D4-5AB2-28B34C4CCB67}"/>
                  </a:ext>
                </a:extLst>
              </p:cNvPr>
              <p:cNvSpPr>
                <a:spLocks noChangeArrowheads="1"/>
              </p:cNvSpPr>
              <p:nvPr/>
            </p:nvSpPr>
            <p:spPr bwMode="auto">
              <a:xfrm>
                <a:off x="1717" y="20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0" name="Rectangle 873">
                <a:extLst>
                  <a:ext uri="{FF2B5EF4-FFF2-40B4-BE49-F238E27FC236}">
                    <a16:creationId xmlns:a16="http://schemas.microsoft.com/office/drawing/2014/main" id="{BE50BBE1-D2A5-295E-A402-4973323A1B37}"/>
                  </a:ext>
                </a:extLst>
              </p:cNvPr>
              <p:cNvSpPr>
                <a:spLocks noChangeArrowheads="1"/>
              </p:cNvSpPr>
              <p:nvPr/>
            </p:nvSpPr>
            <p:spPr bwMode="auto">
              <a:xfrm>
                <a:off x="1732" y="203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1" name="Rectangle 874">
                <a:extLst>
                  <a:ext uri="{FF2B5EF4-FFF2-40B4-BE49-F238E27FC236}">
                    <a16:creationId xmlns:a16="http://schemas.microsoft.com/office/drawing/2014/main" id="{4CA8E46E-95E3-E941-954A-161F0290DE45}"/>
                  </a:ext>
                </a:extLst>
              </p:cNvPr>
              <p:cNvSpPr>
                <a:spLocks noChangeArrowheads="1"/>
              </p:cNvSpPr>
              <p:nvPr/>
            </p:nvSpPr>
            <p:spPr bwMode="auto">
              <a:xfrm>
                <a:off x="1762"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2" name="Rectangle 875">
                <a:extLst>
                  <a:ext uri="{FF2B5EF4-FFF2-40B4-BE49-F238E27FC236}">
                    <a16:creationId xmlns:a16="http://schemas.microsoft.com/office/drawing/2014/main" id="{5724D4FB-B2EE-ADCF-5A16-1927CD040314}"/>
                  </a:ext>
                </a:extLst>
              </p:cNvPr>
              <p:cNvSpPr>
                <a:spLocks noChangeArrowheads="1"/>
              </p:cNvSpPr>
              <p:nvPr/>
            </p:nvSpPr>
            <p:spPr bwMode="auto">
              <a:xfrm>
                <a:off x="1792"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3" name="Rectangle 876">
                <a:extLst>
                  <a:ext uri="{FF2B5EF4-FFF2-40B4-BE49-F238E27FC236}">
                    <a16:creationId xmlns:a16="http://schemas.microsoft.com/office/drawing/2014/main" id="{B8AE1F5C-145E-0BA5-F0D5-033051C53E5B}"/>
                  </a:ext>
                </a:extLst>
              </p:cNvPr>
              <p:cNvSpPr>
                <a:spLocks noChangeArrowheads="1"/>
              </p:cNvSpPr>
              <p:nvPr/>
            </p:nvSpPr>
            <p:spPr bwMode="auto">
              <a:xfrm>
                <a:off x="1822" y="20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4" name="Rectangle 877">
                <a:extLst>
                  <a:ext uri="{FF2B5EF4-FFF2-40B4-BE49-F238E27FC236}">
                    <a16:creationId xmlns:a16="http://schemas.microsoft.com/office/drawing/2014/main" id="{9B4392A8-0DC8-F061-1C3C-169CF9D4FDA1}"/>
                  </a:ext>
                </a:extLst>
              </p:cNvPr>
              <p:cNvSpPr>
                <a:spLocks noChangeArrowheads="1"/>
              </p:cNvSpPr>
              <p:nvPr/>
            </p:nvSpPr>
            <p:spPr bwMode="auto">
              <a:xfrm>
                <a:off x="1838"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5" name="Rectangle 878">
                <a:extLst>
                  <a:ext uri="{FF2B5EF4-FFF2-40B4-BE49-F238E27FC236}">
                    <a16:creationId xmlns:a16="http://schemas.microsoft.com/office/drawing/2014/main" id="{D078F532-7841-465E-CD57-CDF479DC8F70}"/>
                  </a:ext>
                </a:extLst>
              </p:cNvPr>
              <p:cNvSpPr>
                <a:spLocks noChangeArrowheads="1"/>
              </p:cNvSpPr>
              <p:nvPr/>
            </p:nvSpPr>
            <p:spPr bwMode="auto">
              <a:xfrm>
                <a:off x="2110" y="203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6" name="Rectangle 879">
                <a:extLst>
                  <a:ext uri="{FF2B5EF4-FFF2-40B4-BE49-F238E27FC236}">
                    <a16:creationId xmlns:a16="http://schemas.microsoft.com/office/drawing/2014/main" id="{49C8C15D-6590-B2BD-7329-C311567D66F2}"/>
                  </a:ext>
                </a:extLst>
              </p:cNvPr>
              <p:cNvSpPr>
                <a:spLocks noChangeArrowheads="1"/>
              </p:cNvSpPr>
              <p:nvPr/>
            </p:nvSpPr>
            <p:spPr bwMode="auto">
              <a:xfrm>
                <a:off x="2140" y="2038"/>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7" name="Rectangle 880">
                <a:extLst>
                  <a:ext uri="{FF2B5EF4-FFF2-40B4-BE49-F238E27FC236}">
                    <a16:creationId xmlns:a16="http://schemas.microsoft.com/office/drawing/2014/main" id="{17145EDA-362C-848E-66A3-49A90F993F5D}"/>
                  </a:ext>
                </a:extLst>
              </p:cNvPr>
              <p:cNvSpPr>
                <a:spLocks noChangeArrowheads="1"/>
              </p:cNvSpPr>
              <p:nvPr/>
            </p:nvSpPr>
            <p:spPr bwMode="auto">
              <a:xfrm>
                <a:off x="2175" y="2038"/>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8" name="Rectangle 881">
                <a:extLst>
                  <a:ext uri="{FF2B5EF4-FFF2-40B4-BE49-F238E27FC236}">
                    <a16:creationId xmlns:a16="http://schemas.microsoft.com/office/drawing/2014/main" id="{A49D3F58-55B0-9584-0502-BF168047710A}"/>
                  </a:ext>
                </a:extLst>
              </p:cNvPr>
              <p:cNvSpPr>
                <a:spLocks noChangeArrowheads="1"/>
              </p:cNvSpPr>
              <p:nvPr/>
            </p:nvSpPr>
            <p:spPr bwMode="auto">
              <a:xfrm>
                <a:off x="2764"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9" name="Rectangle 882">
                <a:extLst>
                  <a:ext uri="{FF2B5EF4-FFF2-40B4-BE49-F238E27FC236}">
                    <a16:creationId xmlns:a16="http://schemas.microsoft.com/office/drawing/2014/main" id="{86CCA74E-5E86-549C-C7E5-6271AA74AF93}"/>
                  </a:ext>
                </a:extLst>
              </p:cNvPr>
              <p:cNvSpPr>
                <a:spLocks noChangeArrowheads="1"/>
              </p:cNvSpPr>
              <p:nvPr/>
            </p:nvSpPr>
            <p:spPr bwMode="auto">
              <a:xfrm>
                <a:off x="2794" y="203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0" name="Rectangle 883">
                <a:extLst>
                  <a:ext uri="{FF2B5EF4-FFF2-40B4-BE49-F238E27FC236}">
                    <a16:creationId xmlns:a16="http://schemas.microsoft.com/office/drawing/2014/main" id="{381EDA7C-18EC-6A16-6D1C-2663D9F73EFE}"/>
                  </a:ext>
                </a:extLst>
              </p:cNvPr>
              <p:cNvSpPr>
                <a:spLocks noChangeArrowheads="1"/>
              </p:cNvSpPr>
              <p:nvPr/>
            </p:nvSpPr>
            <p:spPr bwMode="auto">
              <a:xfrm>
                <a:off x="2810"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1" name="Rectangle 884">
                <a:extLst>
                  <a:ext uri="{FF2B5EF4-FFF2-40B4-BE49-F238E27FC236}">
                    <a16:creationId xmlns:a16="http://schemas.microsoft.com/office/drawing/2014/main" id="{4A4E4C38-A3EA-DE03-3A92-140971FE7677}"/>
                  </a:ext>
                </a:extLst>
              </p:cNvPr>
              <p:cNvSpPr>
                <a:spLocks noChangeArrowheads="1"/>
              </p:cNvSpPr>
              <p:nvPr/>
            </p:nvSpPr>
            <p:spPr bwMode="auto">
              <a:xfrm>
                <a:off x="3364"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2" name="Rectangle 885">
                <a:extLst>
                  <a:ext uri="{FF2B5EF4-FFF2-40B4-BE49-F238E27FC236}">
                    <a16:creationId xmlns:a16="http://schemas.microsoft.com/office/drawing/2014/main" id="{0BBA68B8-D272-FEA4-5E75-93C084C5481C}"/>
                  </a:ext>
                </a:extLst>
              </p:cNvPr>
              <p:cNvSpPr>
                <a:spLocks noChangeArrowheads="1"/>
              </p:cNvSpPr>
              <p:nvPr/>
            </p:nvSpPr>
            <p:spPr bwMode="auto">
              <a:xfrm>
                <a:off x="3394"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3" name="Rectangle 886">
                <a:extLst>
                  <a:ext uri="{FF2B5EF4-FFF2-40B4-BE49-F238E27FC236}">
                    <a16:creationId xmlns:a16="http://schemas.microsoft.com/office/drawing/2014/main" id="{E80CB71D-699E-463F-FC3A-5510BB2D7F76}"/>
                  </a:ext>
                </a:extLst>
              </p:cNvPr>
              <p:cNvSpPr>
                <a:spLocks noChangeArrowheads="1"/>
              </p:cNvSpPr>
              <p:nvPr/>
            </p:nvSpPr>
            <p:spPr bwMode="auto">
              <a:xfrm>
                <a:off x="3424"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4" name="Rectangle 887">
                <a:extLst>
                  <a:ext uri="{FF2B5EF4-FFF2-40B4-BE49-F238E27FC236}">
                    <a16:creationId xmlns:a16="http://schemas.microsoft.com/office/drawing/2014/main" id="{6FF18F11-5F83-E302-4704-27E647994755}"/>
                  </a:ext>
                </a:extLst>
              </p:cNvPr>
              <p:cNvSpPr>
                <a:spLocks noChangeArrowheads="1"/>
              </p:cNvSpPr>
              <p:nvPr/>
            </p:nvSpPr>
            <p:spPr bwMode="auto">
              <a:xfrm>
                <a:off x="4119"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5" name="Rectangle 888">
                <a:extLst>
                  <a:ext uri="{FF2B5EF4-FFF2-40B4-BE49-F238E27FC236}">
                    <a16:creationId xmlns:a16="http://schemas.microsoft.com/office/drawing/2014/main" id="{A6BFF069-FAA0-2E6D-FB81-48D35BC06740}"/>
                  </a:ext>
                </a:extLst>
              </p:cNvPr>
              <p:cNvSpPr>
                <a:spLocks noChangeArrowheads="1"/>
              </p:cNvSpPr>
              <p:nvPr/>
            </p:nvSpPr>
            <p:spPr bwMode="auto">
              <a:xfrm>
                <a:off x="4149" y="203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6" name="Rectangle 889">
                <a:extLst>
                  <a:ext uri="{FF2B5EF4-FFF2-40B4-BE49-F238E27FC236}">
                    <a16:creationId xmlns:a16="http://schemas.microsoft.com/office/drawing/2014/main" id="{490DB470-F3E4-FDCF-628E-BFF764BB9B09}"/>
                  </a:ext>
                </a:extLst>
              </p:cNvPr>
              <p:cNvSpPr>
                <a:spLocks noChangeArrowheads="1"/>
              </p:cNvSpPr>
              <p:nvPr/>
            </p:nvSpPr>
            <p:spPr bwMode="auto">
              <a:xfrm>
                <a:off x="4164"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7" name="Rectangle 890">
                <a:extLst>
                  <a:ext uri="{FF2B5EF4-FFF2-40B4-BE49-F238E27FC236}">
                    <a16:creationId xmlns:a16="http://schemas.microsoft.com/office/drawing/2014/main" id="{D6AA93F3-555D-EB62-4B47-C2FF56610D57}"/>
                  </a:ext>
                </a:extLst>
              </p:cNvPr>
              <p:cNvSpPr>
                <a:spLocks noChangeArrowheads="1"/>
              </p:cNvSpPr>
              <p:nvPr/>
            </p:nvSpPr>
            <p:spPr bwMode="auto">
              <a:xfrm>
                <a:off x="4195"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8" name="Rectangle 891">
                <a:extLst>
                  <a:ext uri="{FF2B5EF4-FFF2-40B4-BE49-F238E27FC236}">
                    <a16:creationId xmlns:a16="http://schemas.microsoft.com/office/drawing/2014/main" id="{EE957492-A4A4-BE50-7F3D-8FAEACF4B2BB}"/>
                  </a:ext>
                </a:extLst>
              </p:cNvPr>
              <p:cNvSpPr>
                <a:spLocks noChangeArrowheads="1"/>
              </p:cNvSpPr>
              <p:nvPr/>
            </p:nvSpPr>
            <p:spPr bwMode="auto">
              <a:xfrm>
                <a:off x="4432"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9" name="Rectangle 892">
                <a:extLst>
                  <a:ext uri="{FF2B5EF4-FFF2-40B4-BE49-F238E27FC236}">
                    <a16:creationId xmlns:a16="http://schemas.microsoft.com/office/drawing/2014/main" id="{9FF98CD1-3F98-CC50-29BB-0C5948FFD784}"/>
                  </a:ext>
                </a:extLst>
              </p:cNvPr>
              <p:cNvSpPr>
                <a:spLocks noChangeArrowheads="1"/>
              </p:cNvSpPr>
              <p:nvPr/>
            </p:nvSpPr>
            <p:spPr bwMode="auto">
              <a:xfrm>
                <a:off x="4462"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0" name="Rectangle 893">
                <a:extLst>
                  <a:ext uri="{FF2B5EF4-FFF2-40B4-BE49-F238E27FC236}">
                    <a16:creationId xmlns:a16="http://schemas.microsoft.com/office/drawing/2014/main" id="{E8D68B25-A86E-4C44-6B79-569A29195E9A}"/>
                  </a:ext>
                </a:extLst>
              </p:cNvPr>
              <p:cNvSpPr>
                <a:spLocks noChangeArrowheads="1"/>
              </p:cNvSpPr>
              <p:nvPr/>
            </p:nvSpPr>
            <p:spPr bwMode="auto">
              <a:xfrm>
                <a:off x="4653"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1" name="Rectangle 894">
                <a:extLst>
                  <a:ext uri="{FF2B5EF4-FFF2-40B4-BE49-F238E27FC236}">
                    <a16:creationId xmlns:a16="http://schemas.microsoft.com/office/drawing/2014/main" id="{4A33013E-E97D-BA35-98E5-185D9C549486}"/>
                  </a:ext>
                </a:extLst>
              </p:cNvPr>
              <p:cNvSpPr>
                <a:spLocks noChangeArrowheads="1"/>
              </p:cNvSpPr>
              <p:nvPr/>
            </p:nvSpPr>
            <p:spPr bwMode="auto">
              <a:xfrm>
                <a:off x="4683"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2" name="Rectangle 895">
                <a:extLst>
                  <a:ext uri="{FF2B5EF4-FFF2-40B4-BE49-F238E27FC236}">
                    <a16:creationId xmlns:a16="http://schemas.microsoft.com/office/drawing/2014/main" id="{C3A3F6A3-AFDE-3A97-DA57-3EDD300A0221}"/>
                  </a:ext>
                </a:extLst>
              </p:cNvPr>
              <p:cNvSpPr>
                <a:spLocks noChangeArrowheads="1"/>
              </p:cNvSpPr>
              <p:nvPr/>
            </p:nvSpPr>
            <p:spPr bwMode="auto">
              <a:xfrm>
                <a:off x="4713"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3" name="Rectangle 896">
                <a:extLst>
                  <a:ext uri="{FF2B5EF4-FFF2-40B4-BE49-F238E27FC236}">
                    <a16:creationId xmlns:a16="http://schemas.microsoft.com/office/drawing/2014/main" id="{7D916062-EA4A-2A4F-B70E-409E3B2C0A0C}"/>
                  </a:ext>
                </a:extLst>
              </p:cNvPr>
              <p:cNvSpPr>
                <a:spLocks noChangeArrowheads="1"/>
              </p:cNvSpPr>
              <p:nvPr/>
            </p:nvSpPr>
            <p:spPr bwMode="auto">
              <a:xfrm>
                <a:off x="4744"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4" name="Rectangle 897">
                <a:extLst>
                  <a:ext uri="{FF2B5EF4-FFF2-40B4-BE49-F238E27FC236}">
                    <a16:creationId xmlns:a16="http://schemas.microsoft.com/office/drawing/2014/main" id="{CE673481-DDD6-A31A-C460-24FAD86D98FD}"/>
                  </a:ext>
                </a:extLst>
              </p:cNvPr>
              <p:cNvSpPr>
                <a:spLocks noChangeArrowheads="1"/>
              </p:cNvSpPr>
              <p:nvPr/>
            </p:nvSpPr>
            <p:spPr bwMode="auto">
              <a:xfrm>
                <a:off x="4774"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5" name="Rectangle 898">
                <a:extLst>
                  <a:ext uri="{FF2B5EF4-FFF2-40B4-BE49-F238E27FC236}">
                    <a16:creationId xmlns:a16="http://schemas.microsoft.com/office/drawing/2014/main" id="{404D8DD9-1C2A-37A5-DADF-8A735C1BB845}"/>
                  </a:ext>
                </a:extLst>
              </p:cNvPr>
              <p:cNvSpPr>
                <a:spLocks noChangeArrowheads="1"/>
              </p:cNvSpPr>
              <p:nvPr/>
            </p:nvSpPr>
            <p:spPr bwMode="auto">
              <a:xfrm>
                <a:off x="5046"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6" name="Rectangle 899">
                <a:extLst>
                  <a:ext uri="{FF2B5EF4-FFF2-40B4-BE49-F238E27FC236}">
                    <a16:creationId xmlns:a16="http://schemas.microsoft.com/office/drawing/2014/main" id="{7694B94D-EDC5-BC56-2A64-99E2B974D262}"/>
                  </a:ext>
                </a:extLst>
              </p:cNvPr>
              <p:cNvSpPr>
                <a:spLocks noChangeArrowheads="1"/>
              </p:cNvSpPr>
              <p:nvPr/>
            </p:nvSpPr>
            <p:spPr bwMode="auto">
              <a:xfrm>
                <a:off x="5076" y="203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7" name="Rectangle 900">
                <a:extLst>
                  <a:ext uri="{FF2B5EF4-FFF2-40B4-BE49-F238E27FC236}">
                    <a16:creationId xmlns:a16="http://schemas.microsoft.com/office/drawing/2014/main" id="{23E56961-60CE-73B5-C93F-345535E66C95}"/>
                  </a:ext>
                </a:extLst>
              </p:cNvPr>
              <p:cNvSpPr>
                <a:spLocks noChangeArrowheads="1"/>
              </p:cNvSpPr>
              <p:nvPr/>
            </p:nvSpPr>
            <p:spPr bwMode="auto">
              <a:xfrm>
                <a:off x="5091"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8" name="Rectangle 901">
                <a:extLst>
                  <a:ext uri="{FF2B5EF4-FFF2-40B4-BE49-F238E27FC236}">
                    <a16:creationId xmlns:a16="http://schemas.microsoft.com/office/drawing/2014/main" id="{4FAE62C3-4DF4-D719-D984-1FE6B4B03D9E}"/>
                  </a:ext>
                </a:extLst>
              </p:cNvPr>
              <p:cNvSpPr>
                <a:spLocks noChangeArrowheads="1"/>
              </p:cNvSpPr>
              <p:nvPr/>
            </p:nvSpPr>
            <p:spPr bwMode="auto">
              <a:xfrm>
                <a:off x="5121"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9" name="Rectangle 902">
                <a:extLst>
                  <a:ext uri="{FF2B5EF4-FFF2-40B4-BE49-F238E27FC236}">
                    <a16:creationId xmlns:a16="http://schemas.microsoft.com/office/drawing/2014/main" id="{9B5C56BC-E684-B569-E884-0B874F403C71}"/>
                  </a:ext>
                </a:extLst>
              </p:cNvPr>
              <p:cNvSpPr>
                <a:spLocks noChangeArrowheads="1"/>
              </p:cNvSpPr>
              <p:nvPr/>
            </p:nvSpPr>
            <p:spPr bwMode="auto">
              <a:xfrm>
                <a:off x="5151"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0" name="Rectangle 903">
                <a:extLst>
                  <a:ext uri="{FF2B5EF4-FFF2-40B4-BE49-F238E27FC236}">
                    <a16:creationId xmlns:a16="http://schemas.microsoft.com/office/drawing/2014/main" id="{E3B1443F-6D3F-6DCE-B9E0-A761EE0F8481}"/>
                  </a:ext>
                </a:extLst>
              </p:cNvPr>
              <p:cNvSpPr>
                <a:spLocks noChangeArrowheads="1"/>
              </p:cNvSpPr>
              <p:nvPr/>
            </p:nvSpPr>
            <p:spPr bwMode="auto">
              <a:xfrm>
                <a:off x="5182"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1" name="Rectangle 904">
                <a:extLst>
                  <a:ext uri="{FF2B5EF4-FFF2-40B4-BE49-F238E27FC236}">
                    <a16:creationId xmlns:a16="http://schemas.microsoft.com/office/drawing/2014/main" id="{D02C2B73-AFFF-8605-8AD8-0E899BBCD1AA}"/>
                  </a:ext>
                </a:extLst>
              </p:cNvPr>
              <p:cNvSpPr>
                <a:spLocks noChangeArrowheads="1"/>
              </p:cNvSpPr>
              <p:nvPr/>
            </p:nvSpPr>
            <p:spPr bwMode="auto">
              <a:xfrm>
                <a:off x="5559"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2" name="Rectangle 905">
                <a:extLst>
                  <a:ext uri="{FF2B5EF4-FFF2-40B4-BE49-F238E27FC236}">
                    <a16:creationId xmlns:a16="http://schemas.microsoft.com/office/drawing/2014/main" id="{7EBADA44-8173-7230-D85A-542867FB27A6}"/>
                  </a:ext>
                </a:extLst>
              </p:cNvPr>
              <p:cNvSpPr>
                <a:spLocks noChangeArrowheads="1"/>
              </p:cNvSpPr>
              <p:nvPr/>
            </p:nvSpPr>
            <p:spPr bwMode="auto">
              <a:xfrm>
                <a:off x="5589"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3" name="Rectangle 906">
                <a:extLst>
                  <a:ext uri="{FF2B5EF4-FFF2-40B4-BE49-F238E27FC236}">
                    <a16:creationId xmlns:a16="http://schemas.microsoft.com/office/drawing/2014/main" id="{7CFC9F18-C6CB-63A1-5ED0-605514F11DAC}"/>
                  </a:ext>
                </a:extLst>
              </p:cNvPr>
              <p:cNvSpPr>
                <a:spLocks noChangeArrowheads="1"/>
              </p:cNvSpPr>
              <p:nvPr/>
            </p:nvSpPr>
            <p:spPr bwMode="auto">
              <a:xfrm>
                <a:off x="5619"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4" name="Rectangle 907">
                <a:extLst>
                  <a:ext uri="{FF2B5EF4-FFF2-40B4-BE49-F238E27FC236}">
                    <a16:creationId xmlns:a16="http://schemas.microsoft.com/office/drawing/2014/main" id="{FF82CD5B-2C75-6ECB-AD66-B3AC791B37F5}"/>
                  </a:ext>
                </a:extLst>
              </p:cNvPr>
              <p:cNvSpPr>
                <a:spLocks noChangeArrowheads="1"/>
              </p:cNvSpPr>
              <p:nvPr/>
            </p:nvSpPr>
            <p:spPr bwMode="auto">
              <a:xfrm>
                <a:off x="5982"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5" name="Rectangle 908">
                <a:extLst>
                  <a:ext uri="{FF2B5EF4-FFF2-40B4-BE49-F238E27FC236}">
                    <a16:creationId xmlns:a16="http://schemas.microsoft.com/office/drawing/2014/main" id="{8BC18BC9-F849-AD5B-88D2-3B38CD16787A}"/>
                  </a:ext>
                </a:extLst>
              </p:cNvPr>
              <p:cNvSpPr>
                <a:spLocks noChangeArrowheads="1"/>
              </p:cNvSpPr>
              <p:nvPr/>
            </p:nvSpPr>
            <p:spPr bwMode="auto">
              <a:xfrm>
                <a:off x="6012" y="203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6" name="Rectangle 909">
                <a:extLst>
                  <a:ext uri="{FF2B5EF4-FFF2-40B4-BE49-F238E27FC236}">
                    <a16:creationId xmlns:a16="http://schemas.microsoft.com/office/drawing/2014/main" id="{E8B1EF04-2DA5-A012-3E55-4A3002EC2C3F}"/>
                  </a:ext>
                </a:extLst>
              </p:cNvPr>
              <p:cNvSpPr>
                <a:spLocks noChangeArrowheads="1"/>
              </p:cNvSpPr>
              <p:nvPr/>
            </p:nvSpPr>
            <p:spPr bwMode="auto">
              <a:xfrm>
                <a:off x="6028"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7" name="Rectangle 910">
                <a:extLst>
                  <a:ext uri="{FF2B5EF4-FFF2-40B4-BE49-F238E27FC236}">
                    <a16:creationId xmlns:a16="http://schemas.microsoft.com/office/drawing/2014/main" id="{9FE4D25F-9448-C75D-791C-40E91FFF051A}"/>
                  </a:ext>
                </a:extLst>
              </p:cNvPr>
              <p:cNvSpPr>
                <a:spLocks noChangeArrowheads="1"/>
              </p:cNvSpPr>
              <p:nvPr/>
            </p:nvSpPr>
            <p:spPr bwMode="auto">
              <a:xfrm>
                <a:off x="6496" y="2038"/>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8" name="Rectangle 911">
                <a:extLst>
                  <a:ext uri="{FF2B5EF4-FFF2-40B4-BE49-F238E27FC236}">
                    <a16:creationId xmlns:a16="http://schemas.microsoft.com/office/drawing/2014/main" id="{DCBA0DAF-E15F-7AE7-9FB3-61C8260F2EC8}"/>
                  </a:ext>
                </a:extLst>
              </p:cNvPr>
              <p:cNvSpPr>
                <a:spLocks noChangeArrowheads="1"/>
              </p:cNvSpPr>
              <p:nvPr/>
            </p:nvSpPr>
            <p:spPr bwMode="auto">
              <a:xfrm>
                <a:off x="6521" y="203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9" name="Rectangle 912">
                <a:extLst>
                  <a:ext uri="{FF2B5EF4-FFF2-40B4-BE49-F238E27FC236}">
                    <a16:creationId xmlns:a16="http://schemas.microsoft.com/office/drawing/2014/main" id="{38585C0E-9CE9-BD76-C4BC-232415D6232B}"/>
                  </a:ext>
                </a:extLst>
              </p:cNvPr>
              <p:cNvSpPr>
                <a:spLocks noChangeArrowheads="1"/>
              </p:cNvSpPr>
              <p:nvPr/>
            </p:nvSpPr>
            <p:spPr bwMode="auto">
              <a:xfrm>
                <a:off x="6551" y="20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0" name="Rectangle 913">
                <a:extLst>
                  <a:ext uri="{FF2B5EF4-FFF2-40B4-BE49-F238E27FC236}">
                    <a16:creationId xmlns:a16="http://schemas.microsoft.com/office/drawing/2014/main" id="{D28813AE-DE35-21E1-88A3-57F073444053}"/>
                  </a:ext>
                </a:extLst>
              </p:cNvPr>
              <p:cNvSpPr>
                <a:spLocks noChangeArrowheads="1"/>
              </p:cNvSpPr>
              <p:nvPr/>
            </p:nvSpPr>
            <p:spPr bwMode="auto">
              <a:xfrm>
                <a:off x="6567" y="20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1" name="Rectangle 914">
                <a:extLst>
                  <a:ext uri="{FF2B5EF4-FFF2-40B4-BE49-F238E27FC236}">
                    <a16:creationId xmlns:a16="http://schemas.microsoft.com/office/drawing/2014/main" id="{A9F87C87-41A6-FDD2-6483-DE6E05C39F1F}"/>
                  </a:ext>
                </a:extLst>
              </p:cNvPr>
              <p:cNvSpPr>
                <a:spLocks noChangeArrowheads="1"/>
              </p:cNvSpPr>
              <p:nvPr/>
            </p:nvSpPr>
            <p:spPr bwMode="auto">
              <a:xfrm>
                <a:off x="6581" y="20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2" name="Rectangle 915">
                <a:extLst>
                  <a:ext uri="{FF2B5EF4-FFF2-40B4-BE49-F238E27FC236}">
                    <a16:creationId xmlns:a16="http://schemas.microsoft.com/office/drawing/2014/main" id="{FAC3320A-C954-DE43-5F00-972192DC5F24}"/>
                  </a:ext>
                </a:extLst>
              </p:cNvPr>
              <p:cNvSpPr>
                <a:spLocks noChangeArrowheads="1"/>
              </p:cNvSpPr>
              <p:nvPr/>
            </p:nvSpPr>
            <p:spPr bwMode="auto">
              <a:xfrm>
                <a:off x="6597" y="2038"/>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3" name="Rectangle 916">
                <a:extLst>
                  <a:ext uri="{FF2B5EF4-FFF2-40B4-BE49-F238E27FC236}">
                    <a16:creationId xmlns:a16="http://schemas.microsoft.com/office/drawing/2014/main" id="{9D50D400-23E0-3557-B0F3-DA0F123B8F94}"/>
                  </a:ext>
                </a:extLst>
              </p:cNvPr>
              <p:cNvSpPr>
                <a:spLocks noChangeArrowheads="1"/>
              </p:cNvSpPr>
              <p:nvPr/>
            </p:nvSpPr>
            <p:spPr bwMode="auto">
              <a:xfrm>
                <a:off x="6632" y="20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4" name="Rectangle 917">
                <a:extLst>
                  <a:ext uri="{FF2B5EF4-FFF2-40B4-BE49-F238E27FC236}">
                    <a16:creationId xmlns:a16="http://schemas.microsoft.com/office/drawing/2014/main" id="{715D5C69-B8AA-77B7-0671-B8DB1F997546}"/>
                  </a:ext>
                </a:extLst>
              </p:cNvPr>
              <p:cNvSpPr>
                <a:spLocks noChangeArrowheads="1"/>
              </p:cNvSpPr>
              <p:nvPr/>
            </p:nvSpPr>
            <p:spPr bwMode="auto">
              <a:xfrm>
                <a:off x="1249"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5" name="Rectangle 918">
                <a:extLst>
                  <a:ext uri="{FF2B5EF4-FFF2-40B4-BE49-F238E27FC236}">
                    <a16:creationId xmlns:a16="http://schemas.microsoft.com/office/drawing/2014/main" id="{83A095A9-384B-9AEC-3628-AC09FCB902C1}"/>
                  </a:ext>
                </a:extLst>
              </p:cNvPr>
              <p:cNvSpPr>
                <a:spLocks noChangeArrowheads="1"/>
              </p:cNvSpPr>
              <p:nvPr/>
            </p:nvSpPr>
            <p:spPr bwMode="auto">
              <a:xfrm>
                <a:off x="1279" y="2125"/>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6" name="Rectangle 919">
                <a:extLst>
                  <a:ext uri="{FF2B5EF4-FFF2-40B4-BE49-F238E27FC236}">
                    <a16:creationId xmlns:a16="http://schemas.microsoft.com/office/drawing/2014/main" id="{7C5AAF29-66FD-6070-674E-11B705C0E95C}"/>
                  </a:ext>
                </a:extLst>
              </p:cNvPr>
              <p:cNvSpPr>
                <a:spLocks noChangeArrowheads="1"/>
              </p:cNvSpPr>
              <p:nvPr/>
            </p:nvSpPr>
            <p:spPr bwMode="auto">
              <a:xfrm>
                <a:off x="1309" y="2125"/>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7" name="Rectangle 920">
                <a:extLst>
                  <a:ext uri="{FF2B5EF4-FFF2-40B4-BE49-F238E27FC236}">
                    <a16:creationId xmlns:a16="http://schemas.microsoft.com/office/drawing/2014/main" id="{D61A3C34-FACE-6E4F-8C41-E284530029A4}"/>
                  </a:ext>
                </a:extLst>
              </p:cNvPr>
              <p:cNvSpPr>
                <a:spLocks noChangeArrowheads="1"/>
              </p:cNvSpPr>
              <p:nvPr/>
            </p:nvSpPr>
            <p:spPr bwMode="auto">
              <a:xfrm>
                <a:off x="1334" y="2125"/>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8" name="Rectangle 921">
                <a:extLst>
                  <a:ext uri="{FF2B5EF4-FFF2-40B4-BE49-F238E27FC236}">
                    <a16:creationId xmlns:a16="http://schemas.microsoft.com/office/drawing/2014/main" id="{AE43D0EE-73B6-7334-0B01-9BCFF2ADF363}"/>
                  </a:ext>
                </a:extLst>
              </p:cNvPr>
              <p:cNvSpPr>
                <a:spLocks noChangeArrowheads="1"/>
              </p:cNvSpPr>
              <p:nvPr/>
            </p:nvSpPr>
            <p:spPr bwMode="auto">
              <a:xfrm>
                <a:off x="1364" y="212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9" name="Rectangle 922">
                <a:extLst>
                  <a:ext uri="{FF2B5EF4-FFF2-40B4-BE49-F238E27FC236}">
                    <a16:creationId xmlns:a16="http://schemas.microsoft.com/office/drawing/2014/main" id="{BE996BDD-2E10-E83C-E7B1-92F4F097D7BE}"/>
                  </a:ext>
                </a:extLst>
              </p:cNvPr>
              <p:cNvSpPr>
                <a:spLocks noChangeArrowheads="1"/>
              </p:cNvSpPr>
              <p:nvPr/>
            </p:nvSpPr>
            <p:spPr bwMode="auto">
              <a:xfrm>
                <a:off x="1379" y="212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0" name="Rectangle 923">
                <a:extLst>
                  <a:ext uri="{FF2B5EF4-FFF2-40B4-BE49-F238E27FC236}">
                    <a16:creationId xmlns:a16="http://schemas.microsoft.com/office/drawing/2014/main" id="{7458F485-F29E-DCA4-7E37-8CEBDAD83FCB}"/>
                  </a:ext>
                </a:extLst>
              </p:cNvPr>
              <p:cNvSpPr>
                <a:spLocks noChangeArrowheads="1"/>
              </p:cNvSpPr>
              <p:nvPr/>
            </p:nvSpPr>
            <p:spPr bwMode="auto">
              <a:xfrm>
                <a:off x="1395"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1" name="Rectangle 924">
                <a:extLst>
                  <a:ext uri="{FF2B5EF4-FFF2-40B4-BE49-F238E27FC236}">
                    <a16:creationId xmlns:a16="http://schemas.microsoft.com/office/drawing/2014/main" id="{DEEF7FF9-DFEC-9C4F-6EF8-0BCA860DA74A}"/>
                  </a:ext>
                </a:extLst>
              </p:cNvPr>
              <p:cNvSpPr>
                <a:spLocks noChangeArrowheads="1"/>
              </p:cNvSpPr>
              <p:nvPr/>
            </p:nvSpPr>
            <p:spPr bwMode="auto">
              <a:xfrm>
                <a:off x="1425" y="2125"/>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2" name="Rectangle 925">
                <a:extLst>
                  <a:ext uri="{FF2B5EF4-FFF2-40B4-BE49-F238E27FC236}">
                    <a16:creationId xmlns:a16="http://schemas.microsoft.com/office/drawing/2014/main" id="{684AE683-5979-3A68-B06B-96F02964912D}"/>
                  </a:ext>
                </a:extLst>
              </p:cNvPr>
              <p:cNvSpPr>
                <a:spLocks noChangeArrowheads="1"/>
              </p:cNvSpPr>
              <p:nvPr/>
            </p:nvSpPr>
            <p:spPr bwMode="auto">
              <a:xfrm>
                <a:off x="1661" y="2125"/>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3" name="Rectangle 926">
                <a:extLst>
                  <a:ext uri="{FF2B5EF4-FFF2-40B4-BE49-F238E27FC236}">
                    <a16:creationId xmlns:a16="http://schemas.microsoft.com/office/drawing/2014/main" id="{B635800C-5FB2-9C5F-FD39-B71B52F7701E}"/>
                  </a:ext>
                </a:extLst>
              </p:cNvPr>
              <p:cNvSpPr>
                <a:spLocks noChangeArrowheads="1"/>
              </p:cNvSpPr>
              <p:nvPr/>
            </p:nvSpPr>
            <p:spPr bwMode="auto">
              <a:xfrm>
                <a:off x="1687"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4" name="Rectangle 927">
                <a:extLst>
                  <a:ext uri="{FF2B5EF4-FFF2-40B4-BE49-F238E27FC236}">
                    <a16:creationId xmlns:a16="http://schemas.microsoft.com/office/drawing/2014/main" id="{081D5009-7F89-3F82-5237-02D8BA45798E}"/>
                  </a:ext>
                </a:extLst>
              </p:cNvPr>
              <p:cNvSpPr>
                <a:spLocks noChangeArrowheads="1"/>
              </p:cNvSpPr>
              <p:nvPr/>
            </p:nvSpPr>
            <p:spPr bwMode="auto">
              <a:xfrm>
                <a:off x="1717" y="212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5" name="Rectangle 928">
                <a:extLst>
                  <a:ext uri="{FF2B5EF4-FFF2-40B4-BE49-F238E27FC236}">
                    <a16:creationId xmlns:a16="http://schemas.microsoft.com/office/drawing/2014/main" id="{65AC9B9D-B2A1-1C09-0726-E8244B95C5B9}"/>
                  </a:ext>
                </a:extLst>
              </p:cNvPr>
              <p:cNvSpPr>
                <a:spLocks noChangeArrowheads="1"/>
              </p:cNvSpPr>
              <p:nvPr/>
            </p:nvSpPr>
            <p:spPr bwMode="auto">
              <a:xfrm>
                <a:off x="1732" y="2125"/>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6" name="Rectangle 929">
                <a:extLst>
                  <a:ext uri="{FF2B5EF4-FFF2-40B4-BE49-F238E27FC236}">
                    <a16:creationId xmlns:a16="http://schemas.microsoft.com/office/drawing/2014/main" id="{4140E7DA-3F9F-1942-F900-16265F92033F}"/>
                  </a:ext>
                </a:extLst>
              </p:cNvPr>
              <p:cNvSpPr>
                <a:spLocks noChangeArrowheads="1"/>
              </p:cNvSpPr>
              <p:nvPr/>
            </p:nvSpPr>
            <p:spPr bwMode="auto">
              <a:xfrm>
                <a:off x="1762"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7" name="Rectangle 930">
                <a:extLst>
                  <a:ext uri="{FF2B5EF4-FFF2-40B4-BE49-F238E27FC236}">
                    <a16:creationId xmlns:a16="http://schemas.microsoft.com/office/drawing/2014/main" id="{A0CE52E9-0621-1BF6-9BCF-07B3FA0F1013}"/>
                  </a:ext>
                </a:extLst>
              </p:cNvPr>
              <p:cNvSpPr>
                <a:spLocks noChangeArrowheads="1"/>
              </p:cNvSpPr>
              <p:nvPr/>
            </p:nvSpPr>
            <p:spPr bwMode="auto">
              <a:xfrm>
                <a:off x="1792"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8" name="Rectangle 931">
                <a:extLst>
                  <a:ext uri="{FF2B5EF4-FFF2-40B4-BE49-F238E27FC236}">
                    <a16:creationId xmlns:a16="http://schemas.microsoft.com/office/drawing/2014/main" id="{BEFD8652-1E36-F118-E9E1-26F42C4346FD}"/>
                  </a:ext>
                </a:extLst>
              </p:cNvPr>
              <p:cNvSpPr>
                <a:spLocks noChangeArrowheads="1"/>
              </p:cNvSpPr>
              <p:nvPr/>
            </p:nvSpPr>
            <p:spPr bwMode="auto">
              <a:xfrm>
                <a:off x="1822" y="212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9" name="Rectangle 932">
                <a:extLst>
                  <a:ext uri="{FF2B5EF4-FFF2-40B4-BE49-F238E27FC236}">
                    <a16:creationId xmlns:a16="http://schemas.microsoft.com/office/drawing/2014/main" id="{C908470E-A503-6FCC-A5FC-88C7200DBED9}"/>
                  </a:ext>
                </a:extLst>
              </p:cNvPr>
              <p:cNvSpPr>
                <a:spLocks noChangeArrowheads="1"/>
              </p:cNvSpPr>
              <p:nvPr/>
            </p:nvSpPr>
            <p:spPr bwMode="auto">
              <a:xfrm>
                <a:off x="1838"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0" name="Rectangle 933">
                <a:extLst>
                  <a:ext uri="{FF2B5EF4-FFF2-40B4-BE49-F238E27FC236}">
                    <a16:creationId xmlns:a16="http://schemas.microsoft.com/office/drawing/2014/main" id="{5E882204-83F0-BE4E-7D33-92B7F46598E2}"/>
                  </a:ext>
                </a:extLst>
              </p:cNvPr>
              <p:cNvSpPr>
                <a:spLocks noChangeArrowheads="1"/>
              </p:cNvSpPr>
              <p:nvPr/>
            </p:nvSpPr>
            <p:spPr bwMode="auto">
              <a:xfrm>
                <a:off x="2110" y="2125"/>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1" name="Rectangle 934">
                <a:extLst>
                  <a:ext uri="{FF2B5EF4-FFF2-40B4-BE49-F238E27FC236}">
                    <a16:creationId xmlns:a16="http://schemas.microsoft.com/office/drawing/2014/main" id="{79A9D2D3-8C4A-592A-03CF-C94AC26E5870}"/>
                  </a:ext>
                </a:extLst>
              </p:cNvPr>
              <p:cNvSpPr>
                <a:spLocks noChangeArrowheads="1"/>
              </p:cNvSpPr>
              <p:nvPr/>
            </p:nvSpPr>
            <p:spPr bwMode="auto">
              <a:xfrm>
                <a:off x="2140" y="2125"/>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2" name="Rectangle 935">
                <a:extLst>
                  <a:ext uri="{FF2B5EF4-FFF2-40B4-BE49-F238E27FC236}">
                    <a16:creationId xmlns:a16="http://schemas.microsoft.com/office/drawing/2014/main" id="{5AAE185F-3C08-AD04-E28F-29C74C74AF93}"/>
                  </a:ext>
                </a:extLst>
              </p:cNvPr>
              <p:cNvSpPr>
                <a:spLocks noChangeArrowheads="1"/>
              </p:cNvSpPr>
              <p:nvPr/>
            </p:nvSpPr>
            <p:spPr bwMode="auto">
              <a:xfrm>
                <a:off x="2175" y="2125"/>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3" name="Rectangle 936">
                <a:extLst>
                  <a:ext uri="{FF2B5EF4-FFF2-40B4-BE49-F238E27FC236}">
                    <a16:creationId xmlns:a16="http://schemas.microsoft.com/office/drawing/2014/main" id="{1A88B1F7-A455-9D0B-C8C0-B67A41BFCD9C}"/>
                  </a:ext>
                </a:extLst>
              </p:cNvPr>
              <p:cNvSpPr>
                <a:spLocks noChangeArrowheads="1"/>
              </p:cNvSpPr>
              <p:nvPr/>
            </p:nvSpPr>
            <p:spPr bwMode="auto">
              <a:xfrm>
                <a:off x="2764"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4" name="Rectangle 937">
                <a:extLst>
                  <a:ext uri="{FF2B5EF4-FFF2-40B4-BE49-F238E27FC236}">
                    <a16:creationId xmlns:a16="http://schemas.microsoft.com/office/drawing/2014/main" id="{3ECE193F-23E0-5581-140F-5CF7141E3E82}"/>
                  </a:ext>
                </a:extLst>
              </p:cNvPr>
              <p:cNvSpPr>
                <a:spLocks noChangeArrowheads="1"/>
              </p:cNvSpPr>
              <p:nvPr/>
            </p:nvSpPr>
            <p:spPr bwMode="auto">
              <a:xfrm>
                <a:off x="2794" y="2125"/>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5" name="Rectangle 938">
                <a:extLst>
                  <a:ext uri="{FF2B5EF4-FFF2-40B4-BE49-F238E27FC236}">
                    <a16:creationId xmlns:a16="http://schemas.microsoft.com/office/drawing/2014/main" id="{443924FA-BD7A-46E4-22B5-C8F831AA0E79}"/>
                  </a:ext>
                </a:extLst>
              </p:cNvPr>
              <p:cNvSpPr>
                <a:spLocks noChangeArrowheads="1"/>
              </p:cNvSpPr>
              <p:nvPr/>
            </p:nvSpPr>
            <p:spPr bwMode="auto">
              <a:xfrm>
                <a:off x="2810"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6" name="Rectangle 939">
                <a:extLst>
                  <a:ext uri="{FF2B5EF4-FFF2-40B4-BE49-F238E27FC236}">
                    <a16:creationId xmlns:a16="http://schemas.microsoft.com/office/drawing/2014/main" id="{A60448BD-9F6C-5125-3912-FC35848B3EF1}"/>
                  </a:ext>
                </a:extLst>
              </p:cNvPr>
              <p:cNvSpPr>
                <a:spLocks noChangeArrowheads="1"/>
              </p:cNvSpPr>
              <p:nvPr/>
            </p:nvSpPr>
            <p:spPr bwMode="auto">
              <a:xfrm>
                <a:off x="3364"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7" name="Rectangle 940">
                <a:extLst>
                  <a:ext uri="{FF2B5EF4-FFF2-40B4-BE49-F238E27FC236}">
                    <a16:creationId xmlns:a16="http://schemas.microsoft.com/office/drawing/2014/main" id="{27BA2855-605B-4DA9-8957-3876D7CF4BC9}"/>
                  </a:ext>
                </a:extLst>
              </p:cNvPr>
              <p:cNvSpPr>
                <a:spLocks noChangeArrowheads="1"/>
              </p:cNvSpPr>
              <p:nvPr/>
            </p:nvSpPr>
            <p:spPr bwMode="auto">
              <a:xfrm>
                <a:off x="3394"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8" name="Rectangle 941">
                <a:extLst>
                  <a:ext uri="{FF2B5EF4-FFF2-40B4-BE49-F238E27FC236}">
                    <a16:creationId xmlns:a16="http://schemas.microsoft.com/office/drawing/2014/main" id="{A701DDCB-2E6E-6BB6-CCE2-CFD2DCFE7144}"/>
                  </a:ext>
                </a:extLst>
              </p:cNvPr>
              <p:cNvSpPr>
                <a:spLocks noChangeArrowheads="1"/>
              </p:cNvSpPr>
              <p:nvPr/>
            </p:nvSpPr>
            <p:spPr bwMode="auto">
              <a:xfrm>
                <a:off x="3424"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9" name="Rectangle 942">
                <a:extLst>
                  <a:ext uri="{FF2B5EF4-FFF2-40B4-BE49-F238E27FC236}">
                    <a16:creationId xmlns:a16="http://schemas.microsoft.com/office/drawing/2014/main" id="{77E45C37-4FF5-0407-BE54-BA4A6FDC37F7}"/>
                  </a:ext>
                </a:extLst>
              </p:cNvPr>
              <p:cNvSpPr>
                <a:spLocks noChangeArrowheads="1"/>
              </p:cNvSpPr>
              <p:nvPr/>
            </p:nvSpPr>
            <p:spPr bwMode="auto">
              <a:xfrm>
                <a:off x="4195"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0" name="Rectangle 943">
                <a:extLst>
                  <a:ext uri="{FF2B5EF4-FFF2-40B4-BE49-F238E27FC236}">
                    <a16:creationId xmlns:a16="http://schemas.microsoft.com/office/drawing/2014/main" id="{0E44240C-2736-602D-647A-06592BF1BE6C}"/>
                  </a:ext>
                </a:extLst>
              </p:cNvPr>
              <p:cNvSpPr>
                <a:spLocks noChangeArrowheads="1"/>
              </p:cNvSpPr>
              <p:nvPr/>
            </p:nvSpPr>
            <p:spPr bwMode="auto">
              <a:xfrm>
                <a:off x="4432"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1" name="Rectangle 944">
                <a:extLst>
                  <a:ext uri="{FF2B5EF4-FFF2-40B4-BE49-F238E27FC236}">
                    <a16:creationId xmlns:a16="http://schemas.microsoft.com/office/drawing/2014/main" id="{EA10213A-A6A2-89BD-FAB2-FA14670E485F}"/>
                  </a:ext>
                </a:extLst>
              </p:cNvPr>
              <p:cNvSpPr>
                <a:spLocks noChangeArrowheads="1"/>
              </p:cNvSpPr>
              <p:nvPr/>
            </p:nvSpPr>
            <p:spPr bwMode="auto">
              <a:xfrm>
                <a:off x="4462"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2" name="Rectangle 945">
                <a:extLst>
                  <a:ext uri="{FF2B5EF4-FFF2-40B4-BE49-F238E27FC236}">
                    <a16:creationId xmlns:a16="http://schemas.microsoft.com/office/drawing/2014/main" id="{F4012D0D-6AF8-93BB-CFA3-F9EC4A55E96B}"/>
                  </a:ext>
                </a:extLst>
              </p:cNvPr>
              <p:cNvSpPr>
                <a:spLocks noChangeArrowheads="1"/>
              </p:cNvSpPr>
              <p:nvPr/>
            </p:nvSpPr>
            <p:spPr bwMode="auto">
              <a:xfrm>
                <a:off x="4653"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3" name="Rectangle 946">
                <a:extLst>
                  <a:ext uri="{FF2B5EF4-FFF2-40B4-BE49-F238E27FC236}">
                    <a16:creationId xmlns:a16="http://schemas.microsoft.com/office/drawing/2014/main" id="{E132C3D0-6AF7-181F-F903-20091F2EF6A4}"/>
                  </a:ext>
                </a:extLst>
              </p:cNvPr>
              <p:cNvSpPr>
                <a:spLocks noChangeArrowheads="1"/>
              </p:cNvSpPr>
              <p:nvPr/>
            </p:nvSpPr>
            <p:spPr bwMode="auto">
              <a:xfrm>
                <a:off x="4683"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4" name="Rectangle 947">
                <a:extLst>
                  <a:ext uri="{FF2B5EF4-FFF2-40B4-BE49-F238E27FC236}">
                    <a16:creationId xmlns:a16="http://schemas.microsoft.com/office/drawing/2014/main" id="{D0E395EE-D6B0-8A4C-5F12-269A6474778B}"/>
                  </a:ext>
                </a:extLst>
              </p:cNvPr>
              <p:cNvSpPr>
                <a:spLocks noChangeArrowheads="1"/>
              </p:cNvSpPr>
              <p:nvPr/>
            </p:nvSpPr>
            <p:spPr bwMode="auto">
              <a:xfrm>
                <a:off x="4713"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5" name="Rectangle 948">
                <a:extLst>
                  <a:ext uri="{FF2B5EF4-FFF2-40B4-BE49-F238E27FC236}">
                    <a16:creationId xmlns:a16="http://schemas.microsoft.com/office/drawing/2014/main" id="{D8CC8C92-C8AF-7FEE-BDA1-8D4105581511}"/>
                  </a:ext>
                </a:extLst>
              </p:cNvPr>
              <p:cNvSpPr>
                <a:spLocks noChangeArrowheads="1"/>
              </p:cNvSpPr>
              <p:nvPr/>
            </p:nvSpPr>
            <p:spPr bwMode="auto">
              <a:xfrm>
                <a:off x="4744"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6" name="Rectangle 949">
                <a:extLst>
                  <a:ext uri="{FF2B5EF4-FFF2-40B4-BE49-F238E27FC236}">
                    <a16:creationId xmlns:a16="http://schemas.microsoft.com/office/drawing/2014/main" id="{3603DF79-5801-89FF-D55D-A4F910A180A3}"/>
                  </a:ext>
                </a:extLst>
              </p:cNvPr>
              <p:cNvSpPr>
                <a:spLocks noChangeArrowheads="1"/>
              </p:cNvSpPr>
              <p:nvPr/>
            </p:nvSpPr>
            <p:spPr bwMode="auto">
              <a:xfrm>
                <a:off x="4774"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7" name="Rectangle 950">
                <a:extLst>
                  <a:ext uri="{FF2B5EF4-FFF2-40B4-BE49-F238E27FC236}">
                    <a16:creationId xmlns:a16="http://schemas.microsoft.com/office/drawing/2014/main" id="{3ED5CF02-D981-E1C6-4A80-E3F90967CB59}"/>
                  </a:ext>
                </a:extLst>
              </p:cNvPr>
              <p:cNvSpPr>
                <a:spLocks noChangeArrowheads="1"/>
              </p:cNvSpPr>
              <p:nvPr/>
            </p:nvSpPr>
            <p:spPr bwMode="auto">
              <a:xfrm>
                <a:off x="5046"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8" name="Rectangle 951">
                <a:extLst>
                  <a:ext uri="{FF2B5EF4-FFF2-40B4-BE49-F238E27FC236}">
                    <a16:creationId xmlns:a16="http://schemas.microsoft.com/office/drawing/2014/main" id="{0FAB4513-11E2-E1B6-4FB8-14DD7BA2604B}"/>
                  </a:ext>
                </a:extLst>
              </p:cNvPr>
              <p:cNvSpPr>
                <a:spLocks noChangeArrowheads="1"/>
              </p:cNvSpPr>
              <p:nvPr/>
            </p:nvSpPr>
            <p:spPr bwMode="auto">
              <a:xfrm>
                <a:off x="5076" y="2125"/>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9" name="Rectangle 952">
                <a:extLst>
                  <a:ext uri="{FF2B5EF4-FFF2-40B4-BE49-F238E27FC236}">
                    <a16:creationId xmlns:a16="http://schemas.microsoft.com/office/drawing/2014/main" id="{8EFF1413-0104-B139-B0E3-B450F6051BD9}"/>
                  </a:ext>
                </a:extLst>
              </p:cNvPr>
              <p:cNvSpPr>
                <a:spLocks noChangeArrowheads="1"/>
              </p:cNvSpPr>
              <p:nvPr/>
            </p:nvSpPr>
            <p:spPr bwMode="auto">
              <a:xfrm>
                <a:off x="5091"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0" name="Rectangle 953">
                <a:extLst>
                  <a:ext uri="{FF2B5EF4-FFF2-40B4-BE49-F238E27FC236}">
                    <a16:creationId xmlns:a16="http://schemas.microsoft.com/office/drawing/2014/main" id="{5943A2BE-B012-3C35-311C-E3658AA50B4E}"/>
                  </a:ext>
                </a:extLst>
              </p:cNvPr>
              <p:cNvSpPr>
                <a:spLocks noChangeArrowheads="1"/>
              </p:cNvSpPr>
              <p:nvPr/>
            </p:nvSpPr>
            <p:spPr bwMode="auto">
              <a:xfrm>
                <a:off x="5121"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1" name="Rectangle 954">
                <a:extLst>
                  <a:ext uri="{FF2B5EF4-FFF2-40B4-BE49-F238E27FC236}">
                    <a16:creationId xmlns:a16="http://schemas.microsoft.com/office/drawing/2014/main" id="{BC4102C8-834C-A86C-DFEC-8B43D9800888}"/>
                  </a:ext>
                </a:extLst>
              </p:cNvPr>
              <p:cNvSpPr>
                <a:spLocks noChangeArrowheads="1"/>
              </p:cNvSpPr>
              <p:nvPr/>
            </p:nvSpPr>
            <p:spPr bwMode="auto">
              <a:xfrm>
                <a:off x="5151"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2" name="Rectangle 955">
                <a:extLst>
                  <a:ext uri="{FF2B5EF4-FFF2-40B4-BE49-F238E27FC236}">
                    <a16:creationId xmlns:a16="http://schemas.microsoft.com/office/drawing/2014/main" id="{2FBA33F9-30DC-6A2B-D418-49D4F7C261BC}"/>
                  </a:ext>
                </a:extLst>
              </p:cNvPr>
              <p:cNvSpPr>
                <a:spLocks noChangeArrowheads="1"/>
              </p:cNvSpPr>
              <p:nvPr/>
            </p:nvSpPr>
            <p:spPr bwMode="auto">
              <a:xfrm>
                <a:off x="5182"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3" name="Rectangle 956">
                <a:extLst>
                  <a:ext uri="{FF2B5EF4-FFF2-40B4-BE49-F238E27FC236}">
                    <a16:creationId xmlns:a16="http://schemas.microsoft.com/office/drawing/2014/main" id="{7C8E67BF-E018-2A67-253A-54463ABD4A3D}"/>
                  </a:ext>
                </a:extLst>
              </p:cNvPr>
              <p:cNvSpPr>
                <a:spLocks noChangeArrowheads="1"/>
              </p:cNvSpPr>
              <p:nvPr/>
            </p:nvSpPr>
            <p:spPr bwMode="auto">
              <a:xfrm>
                <a:off x="5559"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4" name="Rectangle 957">
                <a:extLst>
                  <a:ext uri="{FF2B5EF4-FFF2-40B4-BE49-F238E27FC236}">
                    <a16:creationId xmlns:a16="http://schemas.microsoft.com/office/drawing/2014/main" id="{067E3E13-E9D2-6216-2CBB-BB71EC2AEEFE}"/>
                  </a:ext>
                </a:extLst>
              </p:cNvPr>
              <p:cNvSpPr>
                <a:spLocks noChangeArrowheads="1"/>
              </p:cNvSpPr>
              <p:nvPr/>
            </p:nvSpPr>
            <p:spPr bwMode="auto">
              <a:xfrm>
                <a:off x="5589"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5" name="Rectangle 958">
                <a:extLst>
                  <a:ext uri="{FF2B5EF4-FFF2-40B4-BE49-F238E27FC236}">
                    <a16:creationId xmlns:a16="http://schemas.microsoft.com/office/drawing/2014/main" id="{EF1CDEFD-3215-D546-5E42-4F62D8885620}"/>
                  </a:ext>
                </a:extLst>
              </p:cNvPr>
              <p:cNvSpPr>
                <a:spLocks noChangeArrowheads="1"/>
              </p:cNvSpPr>
              <p:nvPr/>
            </p:nvSpPr>
            <p:spPr bwMode="auto">
              <a:xfrm>
                <a:off x="5619"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6" name="Rectangle 959">
                <a:extLst>
                  <a:ext uri="{FF2B5EF4-FFF2-40B4-BE49-F238E27FC236}">
                    <a16:creationId xmlns:a16="http://schemas.microsoft.com/office/drawing/2014/main" id="{3665D116-2C74-B273-B0CE-C10071407E06}"/>
                  </a:ext>
                </a:extLst>
              </p:cNvPr>
              <p:cNvSpPr>
                <a:spLocks noChangeArrowheads="1"/>
              </p:cNvSpPr>
              <p:nvPr/>
            </p:nvSpPr>
            <p:spPr bwMode="auto">
              <a:xfrm>
                <a:off x="5982"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7" name="Rectangle 960">
                <a:extLst>
                  <a:ext uri="{FF2B5EF4-FFF2-40B4-BE49-F238E27FC236}">
                    <a16:creationId xmlns:a16="http://schemas.microsoft.com/office/drawing/2014/main" id="{65DEBC21-0F92-5792-14DD-4BDFDD13DDAF}"/>
                  </a:ext>
                </a:extLst>
              </p:cNvPr>
              <p:cNvSpPr>
                <a:spLocks noChangeArrowheads="1"/>
              </p:cNvSpPr>
              <p:nvPr/>
            </p:nvSpPr>
            <p:spPr bwMode="auto">
              <a:xfrm>
                <a:off x="6012" y="2125"/>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8" name="Rectangle 961">
                <a:extLst>
                  <a:ext uri="{FF2B5EF4-FFF2-40B4-BE49-F238E27FC236}">
                    <a16:creationId xmlns:a16="http://schemas.microsoft.com/office/drawing/2014/main" id="{41A301C2-B26D-E30C-CD4C-2FF5B00C2D91}"/>
                  </a:ext>
                </a:extLst>
              </p:cNvPr>
              <p:cNvSpPr>
                <a:spLocks noChangeArrowheads="1"/>
              </p:cNvSpPr>
              <p:nvPr/>
            </p:nvSpPr>
            <p:spPr bwMode="auto">
              <a:xfrm>
                <a:off x="6028"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9" name="Rectangle 962">
                <a:extLst>
                  <a:ext uri="{FF2B5EF4-FFF2-40B4-BE49-F238E27FC236}">
                    <a16:creationId xmlns:a16="http://schemas.microsoft.com/office/drawing/2014/main" id="{8876EE18-A5E5-0CEA-71F2-1BD4080BC055}"/>
                  </a:ext>
                </a:extLst>
              </p:cNvPr>
              <p:cNvSpPr>
                <a:spLocks noChangeArrowheads="1"/>
              </p:cNvSpPr>
              <p:nvPr/>
            </p:nvSpPr>
            <p:spPr bwMode="auto">
              <a:xfrm>
                <a:off x="6496" y="2125"/>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0" name="Rectangle 963">
                <a:extLst>
                  <a:ext uri="{FF2B5EF4-FFF2-40B4-BE49-F238E27FC236}">
                    <a16:creationId xmlns:a16="http://schemas.microsoft.com/office/drawing/2014/main" id="{842F93C5-E6C6-FDF8-22E1-283C95477A18}"/>
                  </a:ext>
                </a:extLst>
              </p:cNvPr>
              <p:cNvSpPr>
                <a:spLocks noChangeArrowheads="1"/>
              </p:cNvSpPr>
              <p:nvPr/>
            </p:nvSpPr>
            <p:spPr bwMode="auto">
              <a:xfrm>
                <a:off x="6521" y="2125"/>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1" name="Rectangle 964">
                <a:extLst>
                  <a:ext uri="{FF2B5EF4-FFF2-40B4-BE49-F238E27FC236}">
                    <a16:creationId xmlns:a16="http://schemas.microsoft.com/office/drawing/2014/main" id="{619A9477-F963-FD4E-FB39-9DD374BCFB3C}"/>
                  </a:ext>
                </a:extLst>
              </p:cNvPr>
              <p:cNvSpPr>
                <a:spLocks noChangeArrowheads="1"/>
              </p:cNvSpPr>
              <p:nvPr/>
            </p:nvSpPr>
            <p:spPr bwMode="auto">
              <a:xfrm>
                <a:off x="6551" y="212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2" name="Rectangle 965">
                <a:extLst>
                  <a:ext uri="{FF2B5EF4-FFF2-40B4-BE49-F238E27FC236}">
                    <a16:creationId xmlns:a16="http://schemas.microsoft.com/office/drawing/2014/main" id="{C16F4946-C76F-45E0-4534-457757046249}"/>
                  </a:ext>
                </a:extLst>
              </p:cNvPr>
              <p:cNvSpPr>
                <a:spLocks noChangeArrowheads="1"/>
              </p:cNvSpPr>
              <p:nvPr/>
            </p:nvSpPr>
            <p:spPr bwMode="auto">
              <a:xfrm>
                <a:off x="6567" y="212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3" name="Rectangle 966">
                <a:extLst>
                  <a:ext uri="{FF2B5EF4-FFF2-40B4-BE49-F238E27FC236}">
                    <a16:creationId xmlns:a16="http://schemas.microsoft.com/office/drawing/2014/main" id="{EF69234F-5819-34A6-94C3-2775A091A497}"/>
                  </a:ext>
                </a:extLst>
              </p:cNvPr>
              <p:cNvSpPr>
                <a:spLocks noChangeArrowheads="1"/>
              </p:cNvSpPr>
              <p:nvPr/>
            </p:nvSpPr>
            <p:spPr bwMode="auto">
              <a:xfrm>
                <a:off x="6581" y="212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4" name="Rectangle 967">
                <a:extLst>
                  <a:ext uri="{FF2B5EF4-FFF2-40B4-BE49-F238E27FC236}">
                    <a16:creationId xmlns:a16="http://schemas.microsoft.com/office/drawing/2014/main" id="{537BD78E-3F41-B757-F1FA-F7DF6AA15AD9}"/>
                  </a:ext>
                </a:extLst>
              </p:cNvPr>
              <p:cNvSpPr>
                <a:spLocks noChangeArrowheads="1"/>
              </p:cNvSpPr>
              <p:nvPr/>
            </p:nvSpPr>
            <p:spPr bwMode="auto">
              <a:xfrm>
                <a:off x="6597" y="2125"/>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5" name="Rectangle 968">
                <a:extLst>
                  <a:ext uri="{FF2B5EF4-FFF2-40B4-BE49-F238E27FC236}">
                    <a16:creationId xmlns:a16="http://schemas.microsoft.com/office/drawing/2014/main" id="{26919BB6-B2CC-C7F9-AE55-082E184CB6E4}"/>
                  </a:ext>
                </a:extLst>
              </p:cNvPr>
              <p:cNvSpPr>
                <a:spLocks noChangeArrowheads="1"/>
              </p:cNvSpPr>
              <p:nvPr/>
            </p:nvSpPr>
            <p:spPr bwMode="auto">
              <a:xfrm>
                <a:off x="6632" y="212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6" name="Rectangle 969">
                <a:extLst>
                  <a:ext uri="{FF2B5EF4-FFF2-40B4-BE49-F238E27FC236}">
                    <a16:creationId xmlns:a16="http://schemas.microsoft.com/office/drawing/2014/main" id="{DE68533E-051C-6264-B4FF-D6AF81ACDC46}"/>
                  </a:ext>
                </a:extLst>
              </p:cNvPr>
              <p:cNvSpPr>
                <a:spLocks noChangeArrowheads="1"/>
              </p:cNvSpPr>
              <p:nvPr/>
            </p:nvSpPr>
            <p:spPr bwMode="auto">
              <a:xfrm>
                <a:off x="1249"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7" name="Rectangle 970">
                <a:extLst>
                  <a:ext uri="{FF2B5EF4-FFF2-40B4-BE49-F238E27FC236}">
                    <a16:creationId xmlns:a16="http://schemas.microsoft.com/office/drawing/2014/main" id="{07BB9E84-AF0A-DBC8-58F3-08C91BBF3E93}"/>
                  </a:ext>
                </a:extLst>
              </p:cNvPr>
              <p:cNvSpPr>
                <a:spLocks noChangeArrowheads="1"/>
              </p:cNvSpPr>
              <p:nvPr/>
            </p:nvSpPr>
            <p:spPr bwMode="auto">
              <a:xfrm>
                <a:off x="1279" y="221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8" name="Rectangle 971">
                <a:extLst>
                  <a:ext uri="{FF2B5EF4-FFF2-40B4-BE49-F238E27FC236}">
                    <a16:creationId xmlns:a16="http://schemas.microsoft.com/office/drawing/2014/main" id="{4E23B86A-E44E-00C2-36C4-DE98F5398F2B}"/>
                  </a:ext>
                </a:extLst>
              </p:cNvPr>
              <p:cNvSpPr>
                <a:spLocks noChangeArrowheads="1"/>
              </p:cNvSpPr>
              <p:nvPr/>
            </p:nvSpPr>
            <p:spPr bwMode="auto">
              <a:xfrm>
                <a:off x="1309" y="2213"/>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9" name="Rectangle 972">
                <a:extLst>
                  <a:ext uri="{FF2B5EF4-FFF2-40B4-BE49-F238E27FC236}">
                    <a16:creationId xmlns:a16="http://schemas.microsoft.com/office/drawing/2014/main" id="{71536625-000B-5F50-65EB-BEAF6B06C1A7}"/>
                  </a:ext>
                </a:extLst>
              </p:cNvPr>
              <p:cNvSpPr>
                <a:spLocks noChangeArrowheads="1"/>
              </p:cNvSpPr>
              <p:nvPr/>
            </p:nvSpPr>
            <p:spPr bwMode="auto">
              <a:xfrm>
                <a:off x="1334" y="221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0" name="Rectangle 973">
                <a:extLst>
                  <a:ext uri="{FF2B5EF4-FFF2-40B4-BE49-F238E27FC236}">
                    <a16:creationId xmlns:a16="http://schemas.microsoft.com/office/drawing/2014/main" id="{084B8C0B-C8AB-8A4E-88F3-502BE84E108B}"/>
                  </a:ext>
                </a:extLst>
              </p:cNvPr>
              <p:cNvSpPr>
                <a:spLocks noChangeArrowheads="1"/>
              </p:cNvSpPr>
              <p:nvPr/>
            </p:nvSpPr>
            <p:spPr bwMode="auto">
              <a:xfrm>
                <a:off x="1364" y="22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1" name="Rectangle 974">
                <a:extLst>
                  <a:ext uri="{FF2B5EF4-FFF2-40B4-BE49-F238E27FC236}">
                    <a16:creationId xmlns:a16="http://schemas.microsoft.com/office/drawing/2014/main" id="{4F05C887-E9F7-1AEB-EA5F-80DAA174AB06}"/>
                  </a:ext>
                </a:extLst>
              </p:cNvPr>
              <p:cNvSpPr>
                <a:spLocks noChangeArrowheads="1"/>
              </p:cNvSpPr>
              <p:nvPr/>
            </p:nvSpPr>
            <p:spPr bwMode="auto">
              <a:xfrm>
                <a:off x="1379" y="22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2" name="Rectangle 975">
                <a:extLst>
                  <a:ext uri="{FF2B5EF4-FFF2-40B4-BE49-F238E27FC236}">
                    <a16:creationId xmlns:a16="http://schemas.microsoft.com/office/drawing/2014/main" id="{A67DBEE8-BDAE-E803-D167-7AF71B7752A2}"/>
                  </a:ext>
                </a:extLst>
              </p:cNvPr>
              <p:cNvSpPr>
                <a:spLocks noChangeArrowheads="1"/>
              </p:cNvSpPr>
              <p:nvPr/>
            </p:nvSpPr>
            <p:spPr bwMode="auto">
              <a:xfrm>
                <a:off x="1395"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3" name="Rectangle 976">
                <a:extLst>
                  <a:ext uri="{FF2B5EF4-FFF2-40B4-BE49-F238E27FC236}">
                    <a16:creationId xmlns:a16="http://schemas.microsoft.com/office/drawing/2014/main" id="{A48E2BE3-064D-44A7-E9A4-42CCFF4B29E0}"/>
                  </a:ext>
                </a:extLst>
              </p:cNvPr>
              <p:cNvSpPr>
                <a:spLocks noChangeArrowheads="1"/>
              </p:cNvSpPr>
              <p:nvPr/>
            </p:nvSpPr>
            <p:spPr bwMode="auto">
              <a:xfrm>
                <a:off x="1425" y="221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4" name="Rectangle 977">
                <a:extLst>
                  <a:ext uri="{FF2B5EF4-FFF2-40B4-BE49-F238E27FC236}">
                    <a16:creationId xmlns:a16="http://schemas.microsoft.com/office/drawing/2014/main" id="{50A482A9-8726-2894-86AA-A930EBDDC464}"/>
                  </a:ext>
                </a:extLst>
              </p:cNvPr>
              <p:cNvSpPr>
                <a:spLocks noChangeArrowheads="1"/>
              </p:cNvSpPr>
              <p:nvPr/>
            </p:nvSpPr>
            <p:spPr bwMode="auto">
              <a:xfrm>
                <a:off x="1661" y="2213"/>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5" name="Rectangle 978">
                <a:extLst>
                  <a:ext uri="{FF2B5EF4-FFF2-40B4-BE49-F238E27FC236}">
                    <a16:creationId xmlns:a16="http://schemas.microsoft.com/office/drawing/2014/main" id="{8C5EA618-3270-97F0-BF45-FD0A6859AF3C}"/>
                  </a:ext>
                </a:extLst>
              </p:cNvPr>
              <p:cNvSpPr>
                <a:spLocks noChangeArrowheads="1"/>
              </p:cNvSpPr>
              <p:nvPr/>
            </p:nvSpPr>
            <p:spPr bwMode="auto">
              <a:xfrm>
                <a:off x="1687"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6" name="Rectangle 979">
                <a:extLst>
                  <a:ext uri="{FF2B5EF4-FFF2-40B4-BE49-F238E27FC236}">
                    <a16:creationId xmlns:a16="http://schemas.microsoft.com/office/drawing/2014/main" id="{7DDAA626-9391-A50E-2A20-1EED03AFCAD5}"/>
                  </a:ext>
                </a:extLst>
              </p:cNvPr>
              <p:cNvSpPr>
                <a:spLocks noChangeArrowheads="1"/>
              </p:cNvSpPr>
              <p:nvPr/>
            </p:nvSpPr>
            <p:spPr bwMode="auto">
              <a:xfrm>
                <a:off x="1717" y="22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7" name="Rectangle 980">
                <a:extLst>
                  <a:ext uri="{FF2B5EF4-FFF2-40B4-BE49-F238E27FC236}">
                    <a16:creationId xmlns:a16="http://schemas.microsoft.com/office/drawing/2014/main" id="{FD65E5D9-E876-5972-892E-9E29FB6743A2}"/>
                  </a:ext>
                </a:extLst>
              </p:cNvPr>
              <p:cNvSpPr>
                <a:spLocks noChangeArrowheads="1"/>
              </p:cNvSpPr>
              <p:nvPr/>
            </p:nvSpPr>
            <p:spPr bwMode="auto">
              <a:xfrm>
                <a:off x="1732" y="221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8" name="Rectangle 981">
                <a:extLst>
                  <a:ext uri="{FF2B5EF4-FFF2-40B4-BE49-F238E27FC236}">
                    <a16:creationId xmlns:a16="http://schemas.microsoft.com/office/drawing/2014/main" id="{6D7518B3-FECA-908D-1B6E-4019FACA01A9}"/>
                  </a:ext>
                </a:extLst>
              </p:cNvPr>
              <p:cNvSpPr>
                <a:spLocks noChangeArrowheads="1"/>
              </p:cNvSpPr>
              <p:nvPr/>
            </p:nvSpPr>
            <p:spPr bwMode="auto">
              <a:xfrm>
                <a:off x="1762"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9" name="Rectangle 982">
                <a:extLst>
                  <a:ext uri="{FF2B5EF4-FFF2-40B4-BE49-F238E27FC236}">
                    <a16:creationId xmlns:a16="http://schemas.microsoft.com/office/drawing/2014/main" id="{4C03F04A-B388-D77C-BA5A-95A80D8B487D}"/>
                  </a:ext>
                </a:extLst>
              </p:cNvPr>
              <p:cNvSpPr>
                <a:spLocks noChangeArrowheads="1"/>
              </p:cNvSpPr>
              <p:nvPr/>
            </p:nvSpPr>
            <p:spPr bwMode="auto">
              <a:xfrm>
                <a:off x="1792"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0" name="Rectangle 983">
                <a:extLst>
                  <a:ext uri="{FF2B5EF4-FFF2-40B4-BE49-F238E27FC236}">
                    <a16:creationId xmlns:a16="http://schemas.microsoft.com/office/drawing/2014/main" id="{C9EDA2C6-F4E8-CAF7-453E-B66C628C1669}"/>
                  </a:ext>
                </a:extLst>
              </p:cNvPr>
              <p:cNvSpPr>
                <a:spLocks noChangeArrowheads="1"/>
              </p:cNvSpPr>
              <p:nvPr/>
            </p:nvSpPr>
            <p:spPr bwMode="auto">
              <a:xfrm>
                <a:off x="1822" y="22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1" name="Rectangle 984">
                <a:extLst>
                  <a:ext uri="{FF2B5EF4-FFF2-40B4-BE49-F238E27FC236}">
                    <a16:creationId xmlns:a16="http://schemas.microsoft.com/office/drawing/2014/main" id="{621F40C0-8D41-65F0-C489-08CEBFA822E0}"/>
                  </a:ext>
                </a:extLst>
              </p:cNvPr>
              <p:cNvSpPr>
                <a:spLocks noChangeArrowheads="1"/>
              </p:cNvSpPr>
              <p:nvPr/>
            </p:nvSpPr>
            <p:spPr bwMode="auto">
              <a:xfrm>
                <a:off x="1838"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2" name="Rectangle 985">
                <a:extLst>
                  <a:ext uri="{FF2B5EF4-FFF2-40B4-BE49-F238E27FC236}">
                    <a16:creationId xmlns:a16="http://schemas.microsoft.com/office/drawing/2014/main" id="{DB6DDC7C-133D-C22D-AC4B-2CAF28EBC008}"/>
                  </a:ext>
                </a:extLst>
              </p:cNvPr>
              <p:cNvSpPr>
                <a:spLocks noChangeArrowheads="1"/>
              </p:cNvSpPr>
              <p:nvPr/>
            </p:nvSpPr>
            <p:spPr bwMode="auto">
              <a:xfrm>
                <a:off x="2110" y="221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3" name="Rectangle 986">
                <a:extLst>
                  <a:ext uri="{FF2B5EF4-FFF2-40B4-BE49-F238E27FC236}">
                    <a16:creationId xmlns:a16="http://schemas.microsoft.com/office/drawing/2014/main" id="{E83EF3CD-F0C2-F54F-FAB2-51F23D0B230E}"/>
                  </a:ext>
                </a:extLst>
              </p:cNvPr>
              <p:cNvSpPr>
                <a:spLocks noChangeArrowheads="1"/>
              </p:cNvSpPr>
              <p:nvPr/>
            </p:nvSpPr>
            <p:spPr bwMode="auto">
              <a:xfrm>
                <a:off x="2140" y="2213"/>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4" name="Rectangle 987">
                <a:extLst>
                  <a:ext uri="{FF2B5EF4-FFF2-40B4-BE49-F238E27FC236}">
                    <a16:creationId xmlns:a16="http://schemas.microsoft.com/office/drawing/2014/main" id="{51B6FAD4-1471-1A45-E08E-418DFD75E6A7}"/>
                  </a:ext>
                </a:extLst>
              </p:cNvPr>
              <p:cNvSpPr>
                <a:spLocks noChangeArrowheads="1"/>
              </p:cNvSpPr>
              <p:nvPr/>
            </p:nvSpPr>
            <p:spPr bwMode="auto">
              <a:xfrm>
                <a:off x="2175" y="2213"/>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5" name="Rectangle 988">
                <a:extLst>
                  <a:ext uri="{FF2B5EF4-FFF2-40B4-BE49-F238E27FC236}">
                    <a16:creationId xmlns:a16="http://schemas.microsoft.com/office/drawing/2014/main" id="{68814599-0D68-B7B5-D5BA-D1E2EDCA326D}"/>
                  </a:ext>
                </a:extLst>
              </p:cNvPr>
              <p:cNvSpPr>
                <a:spLocks noChangeArrowheads="1"/>
              </p:cNvSpPr>
              <p:nvPr/>
            </p:nvSpPr>
            <p:spPr bwMode="auto">
              <a:xfrm>
                <a:off x="2764"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6" name="Rectangle 989">
                <a:extLst>
                  <a:ext uri="{FF2B5EF4-FFF2-40B4-BE49-F238E27FC236}">
                    <a16:creationId xmlns:a16="http://schemas.microsoft.com/office/drawing/2014/main" id="{06C9576F-3966-5F74-324B-9E7EEC22108F}"/>
                  </a:ext>
                </a:extLst>
              </p:cNvPr>
              <p:cNvSpPr>
                <a:spLocks noChangeArrowheads="1"/>
              </p:cNvSpPr>
              <p:nvPr/>
            </p:nvSpPr>
            <p:spPr bwMode="auto">
              <a:xfrm>
                <a:off x="2794" y="221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7" name="Rectangle 990">
                <a:extLst>
                  <a:ext uri="{FF2B5EF4-FFF2-40B4-BE49-F238E27FC236}">
                    <a16:creationId xmlns:a16="http://schemas.microsoft.com/office/drawing/2014/main" id="{427495C9-D696-A35A-5721-FEE581849065}"/>
                  </a:ext>
                </a:extLst>
              </p:cNvPr>
              <p:cNvSpPr>
                <a:spLocks noChangeArrowheads="1"/>
              </p:cNvSpPr>
              <p:nvPr/>
            </p:nvSpPr>
            <p:spPr bwMode="auto">
              <a:xfrm>
                <a:off x="2810"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8" name="Rectangle 991">
                <a:extLst>
                  <a:ext uri="{FF2B5EF4-FFF2-40B4-BE49-F238E27FC236}">
                    <a16:creationId xmlns:a16="http://schemas.microsoft.com/office/drawing/2014/main" id="{D27A5CF4-5F54-B54D-769D-126B518638BB}"/>
                  </a:ext>
                </a:extLst>
              </p:cNvPr>
              <p:cNvSpPr>
                <a:spLocks noChangeArrowheads="1"/>
              </p:cNvSpPr>
              <p:nvPr/>
            </p:nvSpPr>
            <p:spPr bwMode="auto">
              <a:xfrm>
                <a:off x="3364"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9" name="Rectangle 992">
                <a:extLst>
                  <a:ext uri="{FF2B5EF4-FFF2-40B4-BE49-F238E27FC236}">
                    <a16:creationId xmlns:a16="http://schemas.microsoft.com/office/drawing/2014/main" id="{C8D23BFB-9ED8-518D-5140-A07446877C5C}"/>
                  </a:ext>
                </a:extLst>
              </p:cNvPr>
              <p:cNvSpPr>
                <a:spLocks noChangeArrowheads="1"/>
              </p:cNvSpPr>
              <p:nvPr/>
            </p:nvSpPr>
            <p:spPr bwMode="auto">
              <a:xfrm>
                <a:off x="3394"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0" name="Rectangle 993">
                <a:extLst>
                  <a:ext uri="{FF2B5EF4-FFF2-40B4-BE49-F238E27FC236}">
                    <a16:creationId xmlns:a16="http://schemas.microsoft.com/office/drawing/2014/main" id="{EB00AC05-1972-DAF9-C3CB-4706B920C9C0}"/>
                  </a:ext>
                </a:extLst>
              </p:cNvPr>
              <p:cNvSpPr>
                <a:spLocks noChangeArrowheads="1"/>
              </p:cNvSpPr>
              <p:nvPr/>
            </p:nvSpPr>
            <p:spPr bwMode="auto">
              <a:xfrm>
                <a:off x="3424"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1" name="Rectangle 994">
                <a:extLst>
                  <a:ext uri="{FF2B5EF4-FFF2-40B4-BE49-F238E27FC236}">
                    <a16:creationId xmlns:a16="http://schemas.microsoft.com/office/drawing/2014/main" id="{6F10E4BF-E960-40F5-A6FB-16647264E011}"/>
                  </a:ext>
                </a:extLst>
              </p:cNvPr>
              <p:cNvSpPr>
                <a:spLocks noChangeArrowheads="1"/>
              </p:cNvSpPr>
              <p:nvPr/>
            </p:nvSpPr>
            <p:spPr bwMode="auto">
              <a:xfrm>
                <a:off x="4149"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2" name="Rectangle 995">
                <a:extLst>
                  <a:ext uri="{FF2B5EF4-FFF2-40B4-BE49-F238E27FC236}">
                    <a16:creationId xmlns:a16="http://schemas.microsoft.com/office/drawing/2014/main" id="{1E84CB88-EACD-7CBE-6A2D-0693D9B39E4D}"/>
                  </a:ext>
                </a:extLst>
              </p:cNvPr>
              <p:cNvSpPr>
                <a:spLocks noChangeArrowheads="1"/>
              </p:cNvSpPr>
              <p:nvPr/>
            </p:nvSpPr>
            <p:spPr bwMode="auto">
              <a:xfrm>
                <a:off x="4179" y="221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3" name="Rectangle 996">
                <a:extLst>
                  <a:ext uri="{FF2B5EF4-FFF2-40B4-BE49-F238E27FC236}">
                    <a16:creationId xmlns:a16="http://schemas.microsoft.com/office/drawing/2014/main" id="{B22C5B6D-E98C-8534-94C1-7F5984D2D88D}"/>
                  </a:ext>
                </a:extLst>
              </p:cNvPr>
              <p:cNvSpPr>
                <a:spLocks noChangeArrowheads="1"/>
              </p:cNvSpPr>
              <p:nvPr/>
            </p:nvSpPr>
            <p:spPr bwMode="auto">
              <a:xfrm>
                <a:off x="4195"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4" name="Rectangle 997">
                <a:extLst>
                  <a:ext uri="{FF2B5EF4-FFF2-40B4-BE49-F238E27FC236}">
                    <a16:creationId xmlns:a16="http://schemas.microsoft.com/office/drawing/2014/main" id="{099CCAB9-9F7D-E486-5AA1-5331E25843D0}"/>
                  </a:ext>
                </a:extLst>
              </p:cNvPr>
              <p:cNvSpPr>
                <a:spLocks noChangeArrowheads="1"/>
              </p:cNvSpPr>
              <p:nvPr/>
            </p:nvSpPr>
            <p:spPr bwMode="auto">
              <a:xfrm>
                <a:off x="4432"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5" name="Rectangle 998">
                <a:extLst>
                  <a:ext uri="{FF2B5EF4-FFF2-40B4-BE49-F238E27FC236}">
                    <a16:creationId xmlns:a16="http://schemas.microsoft.com/office/drawing/2014/main" id="{83E32399-AD07-3594-2D11-3C8E4BC6E40F}"/>
                  </a:ext>
                </a:extLst>
              </p:cNvPr>
              <p:cNvSpPr>
                <a:spLocks noChangeArrowheads="1"/>
              </p:cNvSpPr>
              <p:nvPr/>
            </p:nvSpPr>
            <p:spPr bwMode="auto">
              <a:xfrm>
                <a:off x="4462"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6" name="Rectangle 999">
                <a:extLst>
                  <a:ext uri="{FF2B5EF4-FFF2-40B4-BE49-F238E27FC236}">
                    <a16:creationId xmlns:a16="http://schemas.microsoft.com/office/drawing/2014/main" id="{A98DC05E-3F61-62E3-62A5-025EBF258E85}"/>
                  </a:ext>
                </a:extLst>
              </p:cNvPr>
              <p:cNvSpPr>
                <a:spLocks noChangeArrowheads="1"/>
              </p:cNvSpPr>
              <p:nvPr/>
            </p:nvSpPr>
            <p:spPr bwMode="auto">
              <a:xfrm>
                <a:off x="4653"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7" name="Rectangle 1000">
                <a:extLst>
                  <a:ext uri="{FF2B5EF4-FFF2-40B4-BE49-F238E27FC236}">
                    <a16:creationId xmlns:a16="http://schemas.microsoft.com/office/drawing/2014/main" id="{66798A2F-C70A-F1D4-0C58-F85822CDF4EE}"/>
                  </a:ext>
                </a:extLst>
              </p:cNvPr>
              <p:cNvSpPr>
                <a:spLocks noChangeArrowheads="1"/>
              </p:cNvSpPr>
              <p:nvPr/>
            </p:nvSpPr>
            <p:spPr bwMode="auto">
              <a:xfrm>
                <a:off x="4683"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8" name="Rectangle 1001">
                <a:extLst>
                  <a:ext uri="{FF2B5EF4-FFF2-40B4-BE49-F238E27FC236}">
                    <a16:creationId xmlns:a16="http://schemas.microsoft.com/office/drawing/2014/main" id="{0C0B4A0F-76B8-AAA4-7DEC-EE1413D6EE7F}"/>
                  </a:ext>
                </a:extLst>
              </p:cNvPr>
              <p:cNvSpPr>
                <a:spLocks noChangeArrowheads="1"/>
              </p:cNvSpPr>
              <p:nvPr/>
            </p:nvSpPr>
            <p:spPr bwMode="auto">
              <a:xfrm>
                <a:off x="4713"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9" name="Rectangle 1002">
                <a:extLst>
                  <a:ext uri="{FF2B5EF4-FFF2-40B4-BE49-F238E27FC236}">
                    <a16:creationId xmlns:a16="http://schemas.microsoft.com/office/drawing/2014/main" id="{176CA766-B810-4971-0907-584F6120926A}"/>
                  </a:ext>
                </a:extLst>
              </p:cNvPr>
              <p:cNvSpPr>
                <a:spLocks noChangeArrowheads="1"/>
              </p:cNvSpPr>
              <p:nvPr/>
            </p:nvSpPr>
            <p:spPr bwMode="auto">
              <a:xfrm>
                <a:off x="4744"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0" name="Rectangle 1003">
                <a:extLst>
                  <a:ext uri="{FF2B5EF4-FFF2-40B4-BE49-F238E27FC236}">
                    <a16:creationId xmlns:a16="http://schemas.microsoft.com/office/drawing/2014/main" id="{3237979D-51D3-CCED-4AF8-2FB60E0372A8}"/>
                  </a:ext>
                </a:extLst>
              </p:cNvPr>
              <p:cNvSpPr>
                <a:spLocks noChangeArrowheads="1"/>
              </p:cNvSpPr>
              <p:nvPr/>
            </p:nvSpPr>
            <p:spPr bwMode="auto">
              <a:xfrm>
                <a:off x="4774"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1" name="Rectangle 1004">
                <a:extLst>
                  <a:ext uri="{FF2B5EF4-FFF2-40B4-BE49-F238E27FC236}">
                    <a16:creationId xmlns:a16="http://schemas.microsoft.com/office/drawing/2014/main" id="{A2670A47-2BBA-C3A7-B4C7-F0AAA3C527E7}"/>
                  </a:ext>
                </a:extLst>
              </p:cNvPr>
              <p:cNvSpPr>
                <a:spLocks noChangeArrowheads="1"/>
              </p:cNvSpPr>
              <p:nvPr/>
            </p:nvSpPr>
            <p:spPr bwMode="auto">
              <a:xfrm>
                <a:off x="5046"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2" name="Rectangle 1005">
                <a:extLst>
                  <a:ext uri="{FF2B5EF4-FFF2-40B4-BE49-F238E27FC236}">
                    <a16:creationId xmlns:a16="http://schemas.microsoft.com/office/drawing/2014/main" id="{C4A4DA80-04F3-3A06-652B-1869909A1BB4}"/>
                  </a:ext>
                </a:extLst>
              </p:cNvPr>
              <p:cNvSpPr>
                <a:spLocks noChangeArrowheads="1"/>
              </p:cNvSpPr>
              <p:nvPr/>
            </p:nvSpPr>
            <p:spPr bwMode="auto">
              <a:xfrm>
                <a:off x="5076" y="221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3" name="Rectangle 1006">
                <a:extLst>
                  <a:ext uri="{FF2B5EF4-FFF2-40B4-BE49-F238E27FC236}">
                    <a16:creationId xmlns:a16="http://schemas.microsoft.com/office/drawing/2014/main" id="{489DB537-19AC-CD3F-051E-FBDBD8B1AC49}"/>
                  </a:ext>
                </a:extLst>
              </p:cNvPr>
              <p:cNvSpPr>
                <a:spLocks noChangeArrowheads="1"/>
              </p:cNvSpPr>
              <p:nvPr/>
            </p:nvSpPr>
            <p:spPr bwMode="auto">
              <a:xfrm>
                <a:off x="5091"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4" name="Rectangle 1007">
                <a:extLst>
                  <a:ext uri="{FF2B5EF4-FFF2-40B4-BE49-F238E27FC236}">
                    <a16:creationId xmlns:a16="http://schemas.microsoft.com/office/drawing/2014/main" id="{84E4C9ED-0069-A52E-8806-0B4FA5EAFA7F}"/>
                  </a:ext>
                </a:extLst>
              </p:cNvPr>
              <p:cNvSpPr>
                <a:spLocks noChangeArrowheads="1"/>
              </p:cNvSpPr>
              <p:nvPr/>
            </p:nvSpPr>
            <p:spPr bwMode="auto">
              <a:xfrm>
                <a:off x="5121"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5" name="Rectangle 1008">
                <a:extLst>
                  <a:ext uri="{FF2B5EF4-FFF2-40B4-BE49-F238E27FC236}">
                    <a16:creationId xmlns:a16="http://schemas.microsoft.com/office/drawing/2014/main" id="{6C72F50E-51B0-403F-C8EC-D769274FA34F}"/>
                  </a:ext>
                </a:extLst>
              </p:cNvPr>
              <p:cNvSpPr>
                <a:spLocks noChangeArrowheads="1"/>
              </p:cNvSpPr>
              <p:nvPr/>
            </p:nvSpPr>
            <p:spPr bwMode="auto">
              <a:xfrm>
                <a:off x="5151"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3" name="Group 1210">
              <a:extLst>
                <a:ext uri="{FF2B5EF4-FFF2-40B4-BE49-F238E27FC236}">
                  <a16:creationId xmlns:a16="http://schemas.microsoft.com/office/drawing/2014/main" id="{C4E107F3-2764-96A9-C17E-2682FBA12B1C}"/>
                </a:ext>
              </a:extLst>
            </p:cNvPr>
            <p:cNvGrpSpPr>
              <a:grpSpLocks/>
            </p:cNvGrpSpPr>
            <p:nvPr/>
          </p:nvGrpSpPr>
          <p:grpSpPr bwMode="auto">
            <a:xfrm>
              <a:off x="1249" y="2213"/>
              <a:ext cx="5452" cy="457"/>
              <a:chOff x="1249" y="2213"/>
              <a:chExt cx="5452" cy="457"/>
            </a:xfrm>
          </p:grpSpPr>
          <p:sp>
            <p:nvSpPr>
              <p:cNvPr id="906" name="Rectangle 1010">
                <a:extLst>
                  <a:ext uri="{FF2B5EF4-FFF2-40B4-BE49-F238E27FC236}">
                    <a16:creationId xmlns:a16="http://schemas.microsoft.com/office/drawing/2014/main" id="{36B2BF87-F0EC-EB9F-DD33-89A686E8BB7E}"/>
                  </a:ext>
                </a:extLst>
              </p:cNvPr>
              <p:cNvSpPr>
                <a:spLocks noChangeArrowheads="1"/>
              </p:cNvSpPr>
              <p:nvPr/>
            </p:nvSpPr>
            <p:spPr bwMode="auto">
              <a:xfrm>
                <a:off x="5182"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7" name="Rectangle 1011">
                <a:extLst>
                  <a:ext uri="{FF2B5EF4-FFF2-40B4-BE49-F238E27FC236}">
                    <a16:creationId xmlns:a16="http://schemas.microsoft.com/office/drawing/2014/main" id="{ACE0FEF4-8123-0CF4-C8A5-71631E88A7CA}"/>
                  </a:ext>
                </a:extLst>
              </p:cNvPr>
              <p:cNvSpPr>
                <a:spLocks noChangeArrowheads="1"/>
              </p:cNvSpPr>
              <p:nvPr/>
            </p:nvSpPr>
            <p:spPr bwMode="auto">
              <a:xfrm>
                <a:off x="5559"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8" name="Rectangle 1012">
                <a:extLst>
                  <a:ext uri="{FF2B5EF4-FFF2-40B4-BE49-F238E27FC236}">
                    <a16:creationId xmlns:a16="http://schemas.microsoft.com/office/drawing/2014/main" id="{4A78FF0E-67B1-4D12-2C2F-D14CF773FE49}"/>
                  </a:ext>
                </a:extLst>
              </p:cNvPr>
              <p:cNvSpPr>
                <a:spLocks noChangeArrowheads="1"/>
              </p:cNvSpPr>
              <p:nvPr/>
            </p:nvSpPr>
            <p:spPr bwMode="auto">
              <a:xfrm>
                <a:off x="5589"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9" name="Rectangle 1013">
                <a:extLst>
                  <a:ext uri="{FF2B5EF4-FFF2-40B4-BE49-F238E27FC236}">
                    <a16:creationId xmlns:a16="http://schemas.microsoft.com/office/drawing/2014/main" id="{9FE7AC7A-DAC3-4ECF-6695-3477A074184C}"/>
                  </a:ext>
                </a:extLst>
              </p:cNvPr>
              <p:cNvSpPr>
                <a:spLocks noChangeArrowheads="1"/>
              </p:cNvSpPr>
              <p:nvPr/>
            </p:nvSpPr>
            <p:spPr bwMode="auto">
              <a:xfrm>
                <a:off x="5619"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0" name="Rectangle 1014">
                <a:extLst>
                  <a:ext uri="{FF2B5EF4-FFF2-40B4-BE49-F238E27FC236}">
                    <a16:creationId xmlns:a16="http://schemas.microsoft.com/office/drawing/2014/main" id="{17E89C67-0217-96AF-816E-02BD3C3B3C82}"/>
                  </a:ext>
                </a:extLst>
              </p:cNvPr>
              <p:cNvSpPr>
                <a:spLocks noChangeArrowheads="1"/>
              </p:cNvSpPr>
              <p:nvPr/>
            </p:nvSpPr>
            <p:spPr bwMode="auto">
              <a:xfrm>
                <a:off x="5982"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1" name="Rectangle 1015">
                <a:extLst>
                  <a:ext uri="{FF2B5EF4-FFF2-40B4-BE49-F238E27FC236}">
                    <a16:creationId xmlns:a16="http://schemas.microsoft.com/office/drawing/2014/main" id="{1AAC3E26-E020-0766-AEFC-D96108C0046C}"/>
                  </a:ext>
                </a:extLst>
              </p:cNvPr>
              <p:cNvSpPr>
                <a:spLocks noChangeArrowheads="1"/>
              </p:cNvSpPr>
              <p:nvPr/>
            </p:nvSpPr>
            <p:spPr bwMode="auto">
              <a:xfrm>
                <a:off x="6012" y="221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2" name="Rectangle 1016">
                <a:extLst>
                  <a:ext uri="{FF2B5EF4-FFF2-40B4-BE49-F238E27FC236}">
                    <a16:creationId xmlns:a16="http://schemas.microsoft.com/office/drawing/2014/main" id="{C0259492-5E86-50F5-7B87-FB6D192E8819}"/>
                  </a:ext>
                </a:extLst>
              </p:cNvPr>
              <p:cNvSpPr>
                <a:spLocks noChangeArrowheads="1"/>
              </p:cNvSpPr>
              <p:nvPr/>
            </p:nvSpPr>
            <p:spPr bwMode="auto">
              <a:xfrm>
                <a:off x="6028"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3" name="Rectangle 1017">
                <a:extLst>
                  <a:ext uri="{FF2B5EF4-FFF2-40B4-BE49-F238E27FC236}">
                    <a16:creationId xmlns:a16="http://schemas.microsoft.com/office/drawing/2014/main" id="{E9AF8AFB-C416-879A-8478-885A49866B6B}"/>
                  </a:ext>
                </a:extLst>
              </p:cNvPr>
              <p:cNvSpPr>
                <a:spLocks noChangeArrowheads="1"/>
              </p:cNvSpPr>
              <p:nvPr/>
            </p:nvSpPr>
            <p:spPr bwMode="auto">
              <a:xfrm>
                <a:off x="6496" y="2213"/>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4" name="Rectangle 1018">
                <a:extLst>
                  <a:ext uri="{FF2B5EF4-FFF2-40B4-BE49-F238E27FC236}">
                    <a16:creationId xmlns:a16="http://schemas.microsoft.com/office/drawing/2014/main" id="{878AD5C9-C1EA-1A24-5246-CAE80F5CFBCC}"/>
                  </a:ext>
                </a:extLst>
              </p:cNvPr>
              <p:cNvSpPr>
                <a:spLocks noChangeArrowheads="1"/>
              </p:cNvSpPr>
              <p:nvPr/>
            </p:nvSpPr>
            <p:spPr bwMode="auto">
              <a:xfrm>
                <a:off x="6521" y="221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5" name="Rectangle 1019">
                <a:extLst>
                  <a:ext uri="{FF2B5EF4-FFF2-40B4-BE49-F238E27FC236}">
                    <a16:creationId xmlns:a16="http://schemas.microsoft.com/office/drawing/2014/main" id="{15FBD961-E29A-87A0-53D0-7E53411150E9}"/>
                  </a:ext>
                </a:extLst>
              </p:cNvPr>
              <p:cNvSpPr>
                <a:spLocks noChangeArrowheads="1"/>
              </p:cNvSpPr>
              <p:nvPr/>
            </p:nvSpPr>
            <p:spPr bwMode="auto">
              <a:xfrm>
                <a:off x="6551" y="22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6" name="Rectangle 1020">
                <a:extLst>
                  <a:ext uri="{FF2B5EF4-FFF2-40B4-BE49-F238E27FC236}">
                    <a16:creationId xmlns:a16="http://schemas.microsoft.com/office/drawing/2014/main" id="{A99D44D0-F9EB-09F9-7992-FB94DF815C4A}"/>
                  </a:ext>
                </a:extLst>
              </p:cNvPr>
              <p:cNvSpPr>
                <a:spLocks noChangeArrowheads="1"/>
              </p:cNvSpPr>
              <p:nvPr/>
            </p:nvSpPr>
            <p:spPr bwMode="auto">
              <a:xfrm>
                <a:off x="6567" y="22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7" name="Rectangle 1021">
                <a:extLst>
                  <a:ext uri="{FF2B5EF4-FFF2-40B4-BE49-F238E27FC236}">
                    <a16:creationId xmlns:a16="http://schemas.microsoft.com/office/drawing/2014/main" id="{5400AAF8-263E-AE4A-CD55-E3CCC4254724}"/>
                  </a:ext>
                </a:extLst>
              </p:cNvPr>
              <p:cNvSpPr>
                <a:spLocks noChangeArrowheads="1"/>
              </p:cNvSpPr>
              <p:nvPr/>
            </p:nvSpPr>
            <p:spPr bwMode="auto">
              <a:xfrm>
                <a:off x="6581" y="22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8" name="Rectangle 1022">
                <a:extLst>
                  <a:ext uri="{FF2B5EF4-FFF2-40B4-BE49-F238E27FC236}">
                    <a16:creationId xmlns:a16="http://schemas.microsoft.com/office/drawing/2014/main" id="{223479A0-DFAB-2EAA-DE07-BD3F4B0E5FBD}"/>
                  </a:ext>
                </a:extLst>
              </p:cNvPr>
              <p:cNvSpPr>
                <a:spLocks noChangeArrowheads="1"/>
              </p:cNvSpPr>
              <p:nvPr/>
            </p:nvSpPr>
            <p:spPr bwMode="auto">
              <a:xfrm>
                <a:off x="6597" y="2213"/>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9" name="Rectangle 1023">
                <a:extLst>
                  <a:ext uri="{FF2B5EF4-FFF2-40B4-BE49-F238E27FC236}">
                    <a16:creationId xmlns:a16="http://schemas.microsoft.com/office/drawing/2014/main" id="{EBA52E2D-4303-5171-AEBA-AC5F347B1A40}"/>
                  </a:ext>
                </a:extLst>
              </p:cNvPr>
              <p:cNvSpPr>
                <a:spLocks noChangeArrowheads="1"/>
              </p:cNvSpPr>
              <p:nvPr/>
            </p:nvSpPr>
            <p:spPr bwMode="auto">
              <a:xfrm>
                <a:off x="6632" y="22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0" name="Rectangle 1024">
                <a:extLst>
                  <a:ext uri="{FF2B5EF4-FFF2-40B4-BE49-F238E27FC236}">
                    <a16:creationId xmlns:a16="http://schemas.microsoft.com/office/drawing/2014/main" id="{FB7B7114-9289-B4E6-7292-EF7CF99AF161}"/>
                  </a:ext>
                </a:extLst>
              </p:cNvPr>
              <p:cNvSpPr>
                <a:spLocks noChangeArrowheads="1"/>
              </p:cNvSpPr>
              <p:nvPr/>
            </p:nvSpPr>
            <p:spPr bwMode="auto">
              <a:xfrm>
                <a:off x="1249"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1" name="Rectangle 1025">
                <a:extLst>
                  <a:ext uri="{FF2B5EF4-FFF2-40B4-BE49-F238E27FC236}">
                    <a16:creationId xmlns:a16="http://schemas.microsoft.com/office/drawing/2014/main" id="{98CED0A5-7679-1447-D622-8492C5A6346C}"/>
                  </a:ext>
                </a:extLst>
              </p:cNvPr>
              <p:cNvSpPr>
                <a:spLocks noChangeArrowheads="1"/>
              </p:cNvSpPr>
              <p:nvPr/>
            </p:nvSpPr>
            <p:spPr bwMode="auto">
              <a:xfrm>
                <a:off x="1279" y="230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2" name="Rectangle 1026">
                <a:extLst>
                  <a:ext uri="{FF2B5EF4-FFF2-40B4-BE49-F238E27FC236}">
                    <a16:creationId xmlns:a16="http://schemas.microsoft.com/office/drawing/2014/main" id="{19A581FD-8796-FA0F-6602-D1F9371E36CF}"/>
                  </a:ext>
                </a:extLst>
              </p:cNvPr>
              <p:cNvSpPr>
                <a:spLocks noChangeArrowheads="1"/>
              </p:cNvSpPr>
              <p:nvPr/>
            </p:nvSpPr>
            <p:spPr bwMode="auto">
              <a:xfrm>
                <a:off x="1309" y="2300"/>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3" name="Rectangle 1027">
                <a:extLst>
                  <a:ext uri="{FF2B5EF4-FFF2-40B4-BE49-F238E27FC236}">
                    <a16:creationId xmlns:a16="http://schemas.microsoft.com/office/drawing/2014/main" id="{1B628162-89AE-BA3C-3FBB-F17F9CDF68AB}"/>
                  </a:ext>
                </a:extLst>
              </p:cNvPr>
              <p:cNvSpPr>
                <a:spLocks noChangeArrowheads="1"/>
              </p:cNvSpPr>
              <p:nvPr/>
            </p:nvSpPr>
            <p:spPr bwMode="auto">
              <a:xfrm>
                <a:off x="1334" y="230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4" name="Rectangle 1028">
                <a:extLst>
                  <a:ext uri="{FF2B5EF4-FFF2-40B4-BE49-F238E27FC236}">
                    <a16:creationId xmlns:a16="http://schemas.microsoft.com/office/drawing/2014/main" id="{F3061718-F4F5-3ACD-A38F-B9B597CF9A6A}"/>
                  </a:ext>
                </a:extLst>
              </p:cNvPr>
              <p:cNvSpPr>
                <a:spLocks noChangeArrowheads="1"/>
              </p:cNvSpPr>
              <p:nvPr/>
            </p:nvSpPr>
            <p:spPr bwMode="auto">
              <a:xfrm>
                <a:off x="1364" y="230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5" name="Rectangle 1029">
                <a:extLst>
                  <a:ext uri="{FF2B5EF4-FFF2-40B4-BE49-F238E27FC236}">
                    <a16:creationId xmlns:a16="http://schemas.microsoft.com/office/drawing/2014/main" id="{A4D2087A-0182-9BEF-8217-BD73DAA3017F}"/>
                  </a:ext>
                </a:extLst>
              </p:cNvPr>
              <p:cNvSpPr>
                <a:spLocks noChangeArrowheads="1"/>
              </p:cNvSpPr>
              <p:nvPr/>
            </p:nvSpPr>
            <p:spPr bwMode="auto">
              <a:xfrm>
                <a:off x="1379" y="230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6" name="Rectangle 1030">
                <a:extLst>
                  <a:ext uri="{FF2B5EF4-FFF2-40B4-BE49-F238E27FC236}">
                    <a16:creationId xmlns:a16="http://schemas.microsoft.com/office/drawing/2014/main" id="{7EDA217F-F13A-31C3-C374-396C39DA7FA9}"/>
                  </a:ext>
                </a:extLst>
              </p:cNvPr>
              <p:cNvSpPr>
                <a:spLocks noChangeArrowheads="1"/>
              </p:cNvSpPr>
              <p:nvPr/>
            </p:nvSpPr>
            <p:spPr bwMode="auto">
              <a:xfrm>
                <a:off x="1395"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7" name="Rectangle 1031">
                <a:extLst>
                  <a:ext uri="{FF2B5EF4-FFF2-40B4-BE49-F238E27FC236}">
                    <a16:creationId xmlns:a16="http://schemas.microsoft.com/office/drawing/2014/main" id="{EE7E5959-C7D8-B0A1-81BA-B94C74B3BF21}"/>
                  </a:ext>
                </a:extLst>
              </p:cNvPr>
              <p:cNvSpPr>
                <a:spLocks noChangeArrowheads="1"/>
              </p:cNvSpPr>
              <p:nvPr/>
            </p:nvSpPr>
            <p:spPr bwMode="auto">
              <a:xfrm>
                <a:off x="1425" y="230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8" name="Rectangle 1032">
                <a:extLst>
                  <a:ext uri="{FF2B5EF4-FFF2-40B4-BE49-F238E27FC236}">
                    <a16:creationId xmlns:a16="http://schemas.microsoft.com/office/drawing/2014/main" id="{739D69C8-D7DA-9EF3-C316-83FCDBA3CB6E}"/>
                  </a:ext>
                </a:extLst>
              </p:cNvPr>
              <p:cNvSpPr>
                <a:spLocks noChangeArrowheads="1"/>
              </p:cNvSpPr>
              <p:nvPr/>
            </p:nvSpPr>
            <p:spPr bwMode="auto">
              <a:xfrm>
                <a:off x="1661" y="2300"/>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9" name="Rectangle 1033">
                <a:extLst>
                  <a:ext uri="{FF2B5EF4-FFF2-40B4-BE49-F238E27FC236}">
                    <a16:creationId xmlns:a16="http://schemas.microsoft.com/office/drawing/2014/main" id="{C9B906DC-E14D-EB14-E846-91F83A3256EA}"/>
                  </a:ext>
                </a:extLst>
              </p:cNvPr>
              <p:cNvSpPr>
                <a:spLocks noChangeArrowheads="1"/>
              </p:cNvSpPr>
              <p:nvPr/>
            </p:nvSpPr>
            <p:spPr bwMode="auto">
              <a:xfrm>
                <a:off x="1687"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0" name="Rectangle 1034">
                <a:extLst>
                  <a:ext uri="{FF2B5EF4-FFF2-40B4-BE49-F238E27FC236}">
                    <a16:creationId xmlns:a16="http://schemas.microsoft.com/office/drawing/2014/main" id="{54A29DA4-638E-6703-318D-4E4C864739BD}"/>
                  </a:ext>
                </a:extLst>
              </p:cNvPr>
              <p:cNvSpPr>
                <a:spLocks noChangeArrowheads="1"/>
              </p:cNvSpPr>
              <p:nvPr/>
            </p:nvSpPr>
            <p:spPr bwMode="auto">
              <a:xfrm>
                <a:off x="1717" y="230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1" name="Rectangle 1035">
                <a:extLst>
                  <a:ext uri="{FF2B5EF4-FFF2-40B4-BE49-F238E27FC236}">
                    <a16:creationId xmlns:a16="http://schemas.microsoft.com/office/drawing/2014/main" id="{69A47D19-67A7-CA25-DBDE-ACFBB24333CE}"/>
                  </a:ext>
                </a:extLst>
              </p:cNvPr>
              <p:cNvSpPr>
                <a:spLocks noChangeArrowheads="1"/>
              </p:cNvSpPr>
              <p:nvPr/>
            </p:nvSpPr>
            <p:spPr bwMode="auto">
              <a:xfrm>
                <a:off x="1732" y="2300"/>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2" name="Rectangle 1036">
                <a:extLst>
                  <a:ext uri="{FF2B5EF4-FFF2-40B4-BE49-F238E27FC236}">
                    <a16:creationId xmlns:a16="http://schemas.microsoft.com/office/drawing/2014/main" id="{96BB4FCA-27AC-7FBB-DF18-D9434E05E3B3}"/>
                  </a:ext>
                </a:extLst>
              </p:cNvPr>
              <p:cNvSpPr>
                <a:spLocks noChangeArrowheads="1"/>
              </p:cNvSpPr>
              <p:nvPr/>
            </p:nvSpPr>
            <p:spPr bwMode="auto">
              <a:xfrm>
                <a:off x="1762"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3" name="Rectangle 1037">
                <a:extLst>
                  <a:ext uri="{FF2B5EF4-FFF2-40B4-BE49-F238E27FC236}">
                    <a16:creationId xmlns:a16="http://schemas.microsoft.com/office/drawing/2014/main" id="{43D31FF6-F31B-5A1A-AD90-00559F2A905D}"/>
                  </a:ext>
                </a:extLst>
              </p:cNvPr>
              <p:cNvSpPr>
                <a:spLocks noChangeArrowheads="1"/>
              </p:cNvSpPr>
              <p:nvPr/>
            </p:nvSpPr>
            <p:spPr bwMode="auto">
              <a:xfrm>
                <a:off x="1792"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4" name="Rectangle 1038">
                <a:extLst>
                  <a:ext uri="{FF2B5EF4-FFF2-40B4-BE49-F238E27FC236}">
                    <a16:creationId xmlns:a16="http://schemas.microsoft.com/office/drawing/2014/main" id="{EC60C699-619C-E7F5-FE69-41D9EAE7D4B0}"/>
                  </a:ext>
                </a:extLst>
              </p:cNvPr>
              <p:cNvSpPr>
                <a:spLocks noChangeArrowheads="1"/>
              </p:cNvSpPr>
              <p:nvPr/>
            </p:nvSpPr>
            <p:spPr bwMode="auto">
              <a:xfrm>
                <a:off x="1822" y="230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5" name="Rectangle 1039">
                <a:extLst>
                  <a:ext uri="{FF2B5EF4-FFF2-40B4-BE49-F238E27FC236}">
                    <a16:creationId xmlns:a16="http://schemas.microsoft.com/office/drawing/2014/main" id="{2F3FF7A6-6625-6D8A-0B27-9D8C2B2C9BBE}"/>
                  </a:ext>
                </a:extLst>
              </p:cNvPr>
              <p:cNvSpPr>
                <a:spLocks noChangeArrowheads="1"/>
              </p:cNvSpPr>
              <p:nvPr/>
            </p:nvSpPr>
            <p:spPr bwMode="auto">
              <a:xfrm>
                <a:off x="1838"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6" name="Rectangle 1040">
                <a:extLst>
                  <a:ext uri="{FF2B5EF4-FFF2-40B4-BE49-F238E27FC236}">
                    <a16:creationId xmlns:a16="http://schemas.microsoft.com/office/drawing/2014/main" id="{CEB9E378-E340-B1FF-76FE-E8B0DDE796CC}"/>
                  </a:ext>
                </a:extLst>
              </p:cNvPr>
              <p:cNvSpPr>
                <a:spLocks noChangeArrowheads="1"/>
              </p:cNvSpPr>
              <p:nvPr/>
            </p:nvSpPr>
            <p:spPr bwMode="auto">
              <a:xfrm>
                <a:off x="2110" y="230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7" name="Rectangle 1041">
                <a:extLst>
                  <a:ext uri="{FF2B5EF4-FFF2-40B4-BE49-F238E27FC236}">
                    <a16:creationId xmlns:a16="http://schemas.microsoft.com/office/drawing/2014/main" id="{F8D157DE-144C-F4FB-B63B-1AB00D8B646D}"/>
                  </a:ext>
                </a:extLst>
              </p:cNvPr>
              <p:cNvSpPr>
                <a:spLocks noChangeArrowheads="1"/>
              </p:cNvSpPr>
              <p:nvPr/>
            </p:nvSpPr>
            <p:spPr bwMode="auto">
              <a:xfrm>
                <a:off x="2140" y="2300"/>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8" name="Rectangle 1042">
                <a:extLst>
                  <a:ext uri="{FF2B5EF4-FFF2-40B4-BE49-F238E27FC236}">
                    <a16:creationId xmlns:a16="http://schemas.microsoft.com/office/drawing/2014/main" id="{7AD31077-736E-8E26-0B7D-934F73F43F1F}"/>
                  </a:ext>
                </a:extLst>
              </p:cNvPr>
              <p:cNvSpPr>
                <a:spLocks noChangeArrowheads="1"/>
              </p:cNvSpPr>
              <p:nvPr/>
            </p:nvSpPr>
            <p:spPr bwMode="auto">
              <a:xfrm>
                <a:off x="2175" y="2300"/>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9" name="Rectangle 1043">
                <a:extLst>
                  <a:ext uri="{FF2B5EF4-FFF2-40B4-BE49-F238E27FC236}">
                    <a16:creationId xmlns:a16="http://schemas.microsoft.com/office/drawing/2014/main" id="{1A44589E-869A-A5E7-13EB-786965896306}"/>
                  </a:ext>
                </a:extLst>
              </p:cNvPr>
              <p:cNvSpPr>
                <a:spLocks noChangeArrowheads="1"/>
              </p:cNvSpPr>
              <p:nvPr/>
            </p:nvSpPr>
            <p:spPr bwMode="auto">
              <a:xfrm>
                <a:off x="2810"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0" name="Rectangle 1044">
                <a:extLst>
                  <a:ext uri="{FF2B5EF4-FFF2-40B4-BE49-F238E27FC236}">
                    <a16:creationId xmlns:a16="http://schemas.microsoft.com/office/drawing/2014/main" id="{04842905-C6FB-2BC6-F2A6-DC82DD1DD5DB}"/>
                  </a:ext>
                </a:extLst>
              </p:cNvPr>
              <p:cNvSpPr>
                <a:spLocks noChangeArrowheads="1"/>
              </p:cNvSpPr>
              <p:nvPr/>
            </p:nvSpPr>
            <p:spPr bwMode="auto">
              <a:xfrm>
                <a:off x="3364"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1" name="Rectangle 1045">
                <a:extLst>
                  <a:ext uri="{FF2B5EF4-FFF2-40B4-BE49-F238E27FC236}">
                    <a16:creationId xmlns:a16="http://schemas.microsoft.com/office/drawing/2014/main" id="{2D36DB0E-4FB4-B53A-3DB2-3258F64B5AE4}"/>
                  </a:ext>
                </a:extLst>
              </p:cNvPr>
              <p:cNvSpPr>
                <a:spLocks noChangeArrowheads="1"/>
              </p:cNvSpPr>
              <p:nvPr/>
            </p:nvSpPr>
            <p:spPr bwMode="auto">
              <a:xfrm>
                <a:off x="3394"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2" name="Rectangle 1046">
                <a:extLst>
                  <a:ext uri="{FF2B5EF4-FFF2-40B4-BE49-F238E27FC236}">
                    <a16:creationId xmlns:a16="http://schemas.microsoft.com/office/drawing/2014/main" id="{869ED97F-D00E-C20F-6D74-C9D380C31FDC}"/>
                  </a:ext>
                </a:extLst>
              </p:cNvPr>
              <p:cNvSpPr>
                <a:spLocks noChangeArrowheads="1"/>
              </p:cNvSpPr>
              <p:nvPr/>
            </p:nvSpPr>
            <p:spPr bwMode="auto">
              <a:xfrm>
                <a:off x="3424"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3" name="Rectangle 1047">
                <a:extLst>
                  <a:ext uri="{FF2B5EF4-FFF2-40B4-BE49-F238E27FC236}">
                    <a16:creationId xmlns:a16="http://schemas.microsoft.com/office/drawing/2014/main" id="{B8467FE5-9CCF-E005-4EBA-0BCC6D8B9E61}"/>
                  </a:ext>
                </a:extLst>
              </p:cNvPr>
              <p:cNvSpPr>
                <a:spLocks noChangeArrowheads="1"/>
              </p:cNvSpPr>
              <p:nvPr/>
            </p:nvSpPr>
            <p:spPr bwMode="auto">
              <a:xfrm>
                <a:off x="4119"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4" name="Rectangle 1048">
                <a:extLst>
                  <a:ext uri="{FF2B5EF4-FFF2-40B4-BE49-F238E27FC236}">
                    <a16:creationId xmlns:a16="http://schemas.microsoft.com/office/drawing/2014/main" id="{88C11261-3AC8-A40D-6914-1D4CF30EF1D5}"/>
                  </a:ext>
                </a:extLst>
              </p:cNvPr>
              <p:cNvSpPr>
                <a:spLocks noChangeArrowheads="1"/>
              </p:cNvSpPr>
              <p:nvPr/>
            </p:nvSpPr>
            <p:spPr bwMode="auto">
              <a:xfrm>
                <a:off x="4149" y="2300"/>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5" name="Rectangle 1049">
                <a:extLst>
                  <a:ext uri="{FF2B5EF4-FFF2-40B4-BE49-F238E27FC236}">
                    <a16:creationId xmlns:a16="http://schemas.microsoft.com/office/drawing/2014/main" id="{7FDA9CD3-315B-3327-F7F3-D1EEA33CA70E}"/>
                  </a:ext>
                </a:extLst>
              </p:cNvPr>
              <p:cNvSpPr>
                <a:spLocks noChangeArrowheads="1"/>
              </p:cNvSpPr>
              <p:nvPr/>
            </p:nvSpPr>
            <p:spPr bwMode="auto">
              <a:xfrm>
                <a:off x="4164"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6" name="Rectangle 1050">
                <a:extLst>
                  <a:ext uri="{FF2B5EF4-FFF2-40B4-BE49-F238E27FC236}">
                    <a16:creationId xmlns:a16="http://schemas.microsoft.com/office/drawing/2014/main" id="{B485D0BC-3C1F-5178-A390-79ECA2941A3A}"/>
                  </a:ext>
                </a:extLst>
              </p:cNvPr>
              <p:cNvSpPr>
                <a:spLocks noChangeArrowheads="1"/>
              </p:cNvSpPr>
              <p:nvPr/>
            </p:nvSpPr>
            <p:spPr bwMode="auto">
              <a:xfrm>
                <a:off x="4195"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7" name="Rectangle 1051">
                <a:extLst>
                  <a:ext uri="{FF2B5EF4-FFF2-40B4-BE49-F238E27FC236}">
                    <a16:creationId xmlns:a16="http://schemas.microsoft.com/office/drawing/2014/main" id="{8B174C31-7F71-465B-757F-452FA997A611}"/>
                  </a:ext>
                </a:extLst>
              </p:cNvPr>
              <p:cNvSpPr>
                <a:spLocks noChangeArrowheads="1"/>
              </p:cNvSpPr>
              <p:nvPr/>
            </p:nvSpPr>
            <p:spPr bwMode="auto">
              <a:xfrm>
                <a:off x="4432"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8" name="Rectangle 1052">
                <a:extLst>
                  <a:ext uri="{FF2B5EF4-FFF2-40B4-BE49-F238E27FC236}">
                    <a16:creationId xmlns:a16="http://schemas.microsoft.com/office/drawing/2014/main" id="{52324481-FD03-D1FE-A554-8BADCF5465E5}"/>
                  </a:ext>
                </a:extLst>
              </p:cNvPr>
              <p:cNvSpPr>
                <a:spLocks noChangeArrowheads="1"/>
              </p:cNvSpPr>
              <p:nvPr/>
            </p:nvSpPr>
            <p:spPr bwMode="auto">
              <a:xfrm>
                <a:off x="4462"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9" name="Rectangle 1053">
                <a:extLst>
                  <a:ext uri="{FF2B5EF4-FFF2-40B4-BE49-F238E27FC236}">
                    <a16:creationId xmlns:a16="http://schemas.microsoft.com/office/drawing/2014/main" id="{72333D93-2CD8-870F-7B6D-2758DD319893}"/>
                  </a:ext>
                </a:extLst>
              </p:cNvPr>
              <p:cNvSpPr>
                <a:spLocks noChangeArrowheads="1"/>
              </p:cNvSpPr>
              <p:nvPr/>
            </p:nvSpPr>
            <p:spPr bwMode="auto">
              <a:xfrm>
                <a:off x="4653"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0" name="Rectangle 1054">
                <a:extLst>
                  <a:ext uri="{FF2B5EF4-FFF2-40B4-BE49-F238E27FC236}">
                    <a16:creationId xmlns:a16="http://schemas.microsoft.com/office/drawing/2014/main" id="{F4E903A2-EF2D-6883-CB85-BB4CBC7AAD6B}"/>
                  </a:ext>
                </a:extLst>
              </p:cNvPr>
              <p:cNvSpPr>
                <a:spLocks noChangeArrowheads="1"/>
              </p:cNvSpPr>
              <p:nvPr/>
            </p:nvSpPr>
            <p:spPr bwMode="auto">
              <a:xfrm>
                <a:off x="4683"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1" name="Rectangle 1055">
                <a:extLst>
                  <a:ext uri="{FF2B5EF4-FFF2-40B4-BE49-F238E27FC236}">
                    <a16:creationId xmlns:a16="http://schemas.microsoft.com/office/drawing/2014/main" id="{A3EE0C84-F137-71B6-1D88-A0167C4623F5}"/>
                  </a:ext>
                </a:extLst>
              </p:cNvPr>
              <p:cNvSpPr>
                <a:spLocks noChangeArrowheads="1"/>
              </p:cNvSpPr>
              <p:nvPr/>
            </p:nvSpPr>
            <p:spPr bwMode="auto">
              <a:xfrm>
                <a:off x="4713"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2" name="Rectangle 1056">
                <a:extLst>
                  <a:ext uri="{FF2B5EF4-FFF2-40B4-BE49-F238E27FC236}">
                    <a16:creationId xmlns:a16="http://schemas.microsoft.com/office/drawing/2014/main" id="{9477FE63-5691-024E-8068-1FC6677D5AE6}"/>
                  </a:ext>
                </a:extLst>
              </p:cNvPr>
              <p:cNvSpPr>
                <a:spLocks noChangeArrowheads="1"/>
              </p:cNvSpPr>
              <p:nvPr/>
            </p:nvSpPr>
            <p:spPr bwMode="auto">
              <a:xfrm>
                <a:off x="4744"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3" name="Rectangle 1057">
                <a:extLst>
                  <a:ext uri="{FF2B5EF4-FFF2-40B4-BE49-F238E27FC236}">
                    <a16:creationId xmlns:a16="http://schemas.microsoft.com/office/drawing/2014/main" id="{4EC1888C-9AD9-B519-0B3E-AB73B5C4DDB9}"/>
                  </a:ext>
                </a:extLst>
              </p:cNvPr>
              <p:cNvSpPr>
                <a:spLocks noChangeArrowheads="1"/>
              </p:cNvSpPr>
              <p:nvPr/>
            </p:nvSpPr>
            <p:spPr bwMode="auto">
              <a:xfrm>
                <a:off x="4774"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4" name="Rectangle 1058">
                <a:extLst>
                  <a:ext uri="{FF2B5EF4-FFF2-40B4-BE49-F238E27FC236}">
                    <a16:creationId xmlns:a16="http://schemas.microsoft.com/office/drawing/2014/main" id="{B7C17190-B3A3-9C11-3AC8-5F1BFFA79523}"/>
                  </a:ext>
                </a:extLst>
              </p:cNvPr>
              <p:cNvSpPr>
                <a:spLocks noChangeArrowheads="1"/>
              </p:cNvSpPr>
              <p:nvPr/>
            </p:nvSpPr>
            <p:spPr bwMode="auto">
              <a:xfrm>
                <a:off x="5046"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5" name="Rectangle 1059">
                <a:extLst>
                  <a:ext uri="{FF2B5EF4-FFF2-40B4-BE49-F238E27FC236}">
                    <a16:creationId xmlns:a16="http://schemas.microsoft.com/office/drawing/2014/main" id="{EC0B762B-9B23-94C4-2778-6AA36F0E34F4}"/>
                  </a:ext>
                </a:extLst>
              </p:cNvPr>
              <p:cNvSpPr>
                <a:spLocks noChangeArrowheads="1"/>
              </p:cNvSpPr>
              <p:nvPr/>
            </p:nvSpPr>
            <p:spPr bwMode="auto">
              <a:xfrm>
                <a:off x="5076" y="2300"/>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6" name="Rectangle 1060">
                <a:extLst>
                  <a:ext uri="{FF2B5EF4-FFF2-40B4-BE49-F238E27FC236}">
                    <a16:creationId xmlns:a16="http://schemas.microsoft.com/office/drawing/2014/main" id="{449ED488-1C92-2DAC-338C-3CFD0A32589A}"/>
                  </a:ext>
                </a:extLst>
              </p:cNvPr>
              <p:cNvSpPr>
                <a:spLocks noChangeArrowheads="1"/>
              </p:cNvSpPr>
              <p:nvPr/>
            </p:nvSpPr>
            <p:spPr bwMode="auto">
              <a:xfrm>
                <a:off x="5091"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7" name="Rectangle 1061">
                <a:extLst>
                  <a:ext uri="{FF2B5EF4-FFF2-40B4-BE49-F238E27FC236}">
                    <a16:creationId xmlns:a16="http://schemas.microsoft.com/office/drawing/2014/main" id="{A0CAA5EB-12F0-8FA3-A1E5-1E8115D0174A}"/>
                  </a:ext>
                </a:extLst>
              </p:cNvPr>
              <p:cNvSpPr>
                <a:spLocks noChangeArrowheads="1"/>
              </p:cNvSpPr>
              <p:nvPr/>
            </p:nvSpPr>
            <p:spPr bwMode="auto">
              <a:xfrm>
                <a:off x="5121"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8" name="Rectangle 1062">
                <a:extLst>
                  <a:ext uri="{FF2B5EF4-FFF2-40B4-BE49-F238E27FC236}">
                    <a16:creationId xmlns:a16="http://schemas.microsoft.com/office/drawing/2014/main" id="{FBDE95D0-C7BF-F8F2-F9D4-92A1335236A6}"/>
                  </a:ext>
                </a:extLst>
              </p:cNvPr>
              <p:cNvSpPr>
                <a:spLocks noChangeArrowheads="1"/>
              </p:cNvSpPr>
              <p:nvPr/>
            </p:nvSpPr>
            <p:spPr bwMode="auto">
              <a:xfrm>
                <a:off x="5151"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9" name="Rectangle 1063">
                <a:extLst>
                  <a:ext uri="{FF2B5EF4-FFF2-40B4-BE49-F238E27FC236}">
                    <a16:creationId xmlns:a16="http://schemas.microsoft.com/office/drawing/2014/main" id="{61D17CED-9ABB-485E-7E5E-FD1B36EF97AE}"/>
                  </a:ext>
                </a:extLst>
              </p:cNvPr>
              <p:cNvSpPr>
                <a:spLocks noChangeArrowheads="1"/>
              </p:cNvSpPr>
              <p:nvPr/>
            </p:nvSpPr>
            <p:spPr bwMode="auto">
              <a:xfrm>
                <a:off x="5182"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0" name="Rectangle 1064">
                <a:extLst>
                  <a:ext uri="{FF2B5EF4-FFF2-40B4-BE49-F238E27FC236}">
                    <a16:creationId xmlns:a16="http://schemas.microsoft.com/office/drawing/2014/main" id="{514E1F4B-9F90-3C95-6FAE-BFFCD7C01309}"/>
                  </a:ext>
                </a:extLst>
              </p:cNvPr>
              <p:cNvSpPr>
                <a:spLocks noChangeArrowheads="1"/>
              </p:cNvSpPr>
              <p:nvPr/>
            </p:nvSpPr>
            <p:spPr bwMode="auto">
              <a:xfrm>
                <a:off x="5559"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1" name="Rectangle 1065">
                <a:extLst>
                  <a:ext uri="{FF2B5EF4-FFF2-40B4-BE49-F238E27FC236}">
                    <a16:creationId xmlns:a16="http://schemas.microsoft.com/office/drawing/2014/main" id="{66A7FDAC-3E1A-F97A-F6B8-56A08AF49B56}"/>
                  </a:ext>
                </a:extLst>
              </p:cNvPr>
              <p:cNvSpPr>
                <a:spLocks noChangeArrowheads="1"/>
              </p:cNvSpPr>
              <p:nvPr/>
            </p:nvSpPr>
            <p:spPr bwMode="auto">
              <a:xfrm>
                <a:off x="5589"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2" name="Rectangle 1066">
                <a:extLst>
                  <a:ext uri="{FF2B5EF4-FFF2-40B4-BE49-F238E27FC236}">
                    <a16:creationId xmlns:a16="http://schemas.microsoft.com/office/drawing/2014/main" id="{1F90092A-2CEA-A4BF-4943-9D4716E3213A}"/>
                  </a:ext>
                </a:extLst>
              </p:cNvPr>
              <p:cNvSpPr>
                <a:spLocks noChangeArrowheads="1"/>
              </p:cNvSpPr>
              <p:nvPr/>
            </p:nvSpPr>
            <p:spPr bwMode="auto">
              <a:xfrm>
                <a:off x="5619"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3" name="Rectangle 1067">
                <a:extLst>
                  <a:ext uri="{FF2B5EF4-FFF2-40B4-BE49-F238E27FC236}">
                    <a16:creationId xmlns:a16="http://schemas.microsoft.com/office/drawing/2014/main" id="{C7F6C9AF-BD1D-F8CE-3341-F22CB30F9F89}"/>
                  </a:ext>
                </a:extLst>
              </p:cNvPr>
              <p:cNvSpPr>
                <a:spLocks noChangeArrowheads="1"/>
              </p:cNvSpPr>
              <p:nvPr/>
            </p:nvSpPr>
            <p:spPr bwMode="auto">
              <a:xfrm>
                <a:off x="5982"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4" name="Rectangle 1068">
                <a:extLst>
                  <a:ext uri="{FF2B5EF4-FFF2-40B4-BE49-F238E27FC236}">
                    <a16:creationId xmlns:a16="http://schemas.microsoft.com/office/drawing/2014/main" id="{AB47848C-E321-F110-B2A0-BF0A9CB98DC2}"/>
                  </a:ext>
                </a:extLst>
              </p:cNvPr>
              <p:cNvSpPr>
                <a:spLocks noChangeArrowheads="1"/>
              </p:cNvSpPr>
              <p:nvPr/>
            </p:nvSpPr>
            <p:spPr bwMode="auto">
              <a:xfrm>
                <a:off x="6012" y="2300"/>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5" name="Rectangle 1069">
                <a:extLst>
                  <a:ext uri="{FF2B5EF4-FFF2-40B4-BE49-F238E27FC236}">
                    <a16:creationId xmlns:a16="http://schemas.microsoft.com/office/drawing/2014/main" id="{83C834E4-8C28-01A9-5D8C-FCCA83EEAAA3}"/>
                  </a:ext>
                </a:extLst>
              </p:cNvPr>
              <p:cNvSpPr>
                <a:spLocks noChangeArrowheads="1"/>
              </p:cNvSpPr>
              <p:nvPr/>
            </p:nvSpPr>
            <p:spPr bwMode="auto">
              <a:xfrm>
                <a:off x="6028"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6" name="Rectangle 1070">
                <a:extLst>
                  <a:ext uri="{FF2B5EF4-FFF2-40B4-BE49-F238E27FC236}">
                    <a16:creationId xmlns:a16="http://schemas.microsoft.com/office/drawing/2014/main" id="{04FE68AC-4386-6205-53E0-2AEF36079109}"/>
                  </a:ext>
                </a:extLst>
              </p:cNvPr>
              <p:cNvSpPr>
                <a:spLocks noChangeArrowheads="1"/>
              </p:cNvSpPr>
              <p:nvPr/>
            </p:nvSpPr>
            <p:spPr bwMode="auto">
              <a:xfrm>
                <a:off x="6496" y="2300"/>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7" name="Rectangle 1071">
                <a:extLst>
                  <a:ext uri="{FF2B5EF4-FFF2-40B4-BE49-F238E27FC236}">
                    <a16:creationId xmlns:a16="http://schemas.microsoft.com/office/drawing/2014/main" id="{8226A0C2-BBBD-BBAD-547B-11DCBF462C22}"/>
                  </a:ext>
                </a:extLst>
              </p:cNvPr>
              <p:cNvSpPr>
                <a:spLocks noChangeArrowheads="1"/>
              </p:cNvSpPr>
              <p:nvPr/>
            </p:nvSpPr>
            <p:spPr bwMode="auto">
              <a:xfrm>
                <a:off x="6521" y="2300"/>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8" name="Rectangle 1072">
                <a:extLst>
                  <a:ext uri="{FF2B5EF4-FFF2-40B4-BE49-F238E27FC236}">
                    <a16:creationId xmlns:a16="http://schemas.microsoft.com/office/drawing/2014/main" id="{171C0C85-731E-E7E8-F467-7A4276A0014F}"/>
                  </a:ext>
                </a:extLst>
              </p:cNvPr>
              <p:cNvSpPr>
                <a:spLocks noChangeArrowheads="1"/>
              </p:cNvSpPr>
              <p:nvPr/>
            </p:nvSpPr>
            <p:spPr bwMode="auto">
              <a:xfrm>
                <a:off x="6551" y="230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9" name="Rectangle 1073">
                <a:extLst>
                  <a:ext uri="{FF2B5EF4-FFF2-40B4-BE49-F238E27FC236}">
                    <a16:creationId xmlns:a16="http://schemas.microsoft.com/office/drawing/2014/main" id="{0357F30D-C482-A447-A777-6D1456F11DC4}"/>
                  </a:ext>
                </a:extLst>
              </p:cNvPr>
              <p:cNvSpPr>
                <a:spLocks noChangeArrowheads="1"/>
              </p:cNvSpPr>
              <p:nvPr/>
            </p:nvSpPr>
            <p:spPr bwMode="auto">
              <a:xfrm>
                <a:off x="6567" y="230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0" name="Rectangle 1074">
                <a:extLst>
                  <a:ext uri="{FF2B5EF4-FFF2-40B4-BE49-F238E27FC236}">
                    <a16:creationId xmlns:a16="http://schemas.microsoft.com/office/drawing/2014/main" id="{BBD9E956-99EF-1F18-CA84-C8D0605C6161}"/>
                  </a:ext>
                </a:extLst>
              </p:cNvPr>
              <p:cNvSpPr>
                <a:spLocks noChangeArrowheads="1"/>
              </p:cNvSpPr>
              <p:nvPr/>
            </p:nvSpPr>
            <p:spPr bwMode="auto">
              <a:xfrm>
                <a:off x="6581" y="2300"/>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1" name="Rectangle 1075">
                <a:extLst>
                  <a:ext uri="{FF2B5EF4-FFF2-40B4-BE49-F238E27FC236}">
                    <a16:creationId xmlns:a16="http://schemas.microsoft.com/office/drawing/2014/main" id="{3374D5B9-4C43-8E0A-A909-66C576614CAB}"/>
                  </a:ext>
                </a:extLst>
              </p:cNvPr>
              <p:cNvSpPr>
                <a:spLocks noChangeArrowheads="1"/>
              </p:cNvSpPr>
              <p:nvPr/>
            </p:nvSpPr>
            <p:spPr bwMode="auto">
              <a:xfrm>
                <a:off x="6597" y="2300"/>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2" name="Rectangle 1076">
                <a:extLst>
                  <a:ext uri="{FF2B5EF4-FFF2-40B4-BE49-F238E27FC236}">
                    <a16:creationId xmlns:a16="http://schemas.microsoft.com/office/drawing/2014/main" id="{19A0D09B-3219-00ED-B79B-4275341C74DB}"/>
                  </a:ext>
                </a:extLst>
              </p:cNvPr>
              <p:cNvSpPr>
                <a:spLocks noChangeArrowheads="1"/>
              </p:cNvSpPr>
              <p:nvPr/>
            </p:nvSpPr>
            <p:spPr bwMode="auto">
              <a:xfrm>
                <a:off x="6632" y="2300"/>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3" name="Rectangle 1077">
                <a:extLst>
                  <a:ext uri="{FF2B5EF4-FFF2-40B4-BE49-F238E27FC236}">
                    <a16:creationId xmlns:a16="http://schemas.microsoft.com/office/drawing/2014/main" id="{5B477DC4-1338-06F1-983E-FF6D4D024E15}"/>
                  </a:ext>
                </a:extLst>
              </p:cNvPr>
              <p:cNvSpPr>
                <a:spLocks noChangeArrowheads="1"/>
              </p:cNvSpPr>
              <p:nvPr/>
            </p:nvSpPr>
            <p:spPr bwMode="auto">
              <a:xfrm>
                <a:off x="1249"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4" name="Rectangle 1078">
                <a:extLst>
                  <a:ext uri="{FF2B5EF4-FFF2-40B4-BE49-F238E27FC236}">
                    <a16:creationId xmlns:a16="http://schemas.microsoft.com/office/drawing/2014/main" id="{D3AE10D0-3C83-6483-9847-97D7052154FF}"/>
                  </a:ext>
                </a:extLst>
              </p:cNvPr>
              <p:cNvSpPr>
                <a:spLocks noChangeArrowheads="1"/>
              </p:cNvSpPr>
              <p:nvPr/>
            </p:nvSpPr>
            <p:spPr bwMode="auto">
              <a:xfrm>
                <a:off x="1279" y="238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5" name="Rectangle 1079">
                <a:extLst>
                  <a:ext uri="{FF2B5EF4-FFF2-40B4-BE49-F238E27FC236}">
                    <a16:creationId xmlns:a16="http://schemas.microsoft.com/office/drawing/2014/main" id="{8F112860-193A-43C2-694B-F9AC3F947FAA}"/>
                  </a:ext>
                </a:extLst>
              </p:cNvPr>
              <p:cNvSpPr>
                <a:spLocks noChangeArrowheads="1"/>
              </p:cNvSpPr>
              <p:nvPr/>
            </p:nvSpPr>
            <p:spPr bwMode="auto">
              <a:xfrm>
                <a:off x="1309" y="2388"/>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6" name="Rectangle 1080">
                <a:extLst>
                  <a:ext uri="{FF2B5EF4-FFF2-40B4-BE49-F238E27FC236}">
                    <a16:creationId xmlns:a16="http://schemas.microsoft.com/office/drawing/2014/main" id="{7B640F8A-EEF0-849D-9756-8D775345C067}"/>
                  </a:ext>
                </a:extLst>
              </p:cNvPr>
              <p:cNvSpPr>
                <a:spLocks noChangeArrowheads="1"/>
              </p:cNvSpPr>
              <p:nvPr/>
            </p:nvSpPr>
            <p:spPr bwMode="auto">
              <a:xfrm>
                <a:off x="1334" y="238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7" name="Rectangle 1081">
                <a:extLst>
                  <a:ext uri="{FF2B5EF4-FFF2-40B4-BE49-F238E27FC236}">
                    <a16:creationId xmlns:a16="http://schemas.microsoft.com/office/drawing/2014/main" id="{BA2C1D9C-9540-B582-7176-5FF2BF815D71}"/>
                  </a:ext>
                </a:extLst>
              </p:cNvPr>
              <p:cNvSpPr>
                <a:spLocks noChangeArrowheads="1"/>
              </p:cNvSpPr>
              <p:nvPr/>
            </p:nvSpPr>
            <p:spPr bwMode="auto">
              <a:xfrm>
                <a:off x="1364" y="23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8" name="Rectangle 1082">
                <a:extLst>
                  <a:ext uri="{FF2B5EF4-FFF2-40B4-BE49-F238E27FC236}">
                    <a16:creationId xmlns:a16="http://schemas.microsoft.com/office/drawing/2014/main" id="{42996D37-72D9-C2B2-3272-B948EC63243B}"/>
                  </a:ext>
                </a:extLst>
              </p:cNvPr>
              <p:cNvSpPr>
                <a:spLocks noChangeArrowheads="1"/>
              </p:cNvSpPr>
              <p:nvPr/>
            </p:nvSpPr>
            <p:spPr bwMode="auto">
              <a:xfrm>
                <a:off x="1379" y="23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9" name="Rectangle 1083">
                <a:extLst>
                  <a:ext uri="{FF2B5EF4-FFF2-40B4-BE49-F238E27FC236}">
                    <a16:creationId xmlns:a16="http://schemas.microsoft.com/office/drawing/2014/main" id="{80EF18AE-8924-A294-A9AB-D49A83089750}"/>
                  </a:ext>
                </a:extLst>
              </p:cNvPr>
              <p:cNvSpPr>
                <a:spLocks noChangeArrowheads="1"/>
              </p:cNvSpPr>
              <p:nvPr/>
            </p:nvSpPr>
            <p:spPr bwMode="auto">
              <a:xfrm>
                <a:off x="1395"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0" name="Rectangle 1084">
                <a:extLst>
                  <a:ext uri="{FF2B5EF4-FFF2-40B4-BE49-F238E27FC236}">
                    <a16:creationId xmlns:a16="http://schemas.microsoft.com/office/drawing/2014/main" id="{61C9EC86-9BA7-84E2-326D-20F5ABF2623E}"/>
                  </a:ext>
                </a:extLst>
              </p:cNvPr>
              <p:cNvSpPr>
                <a:spLocks noChangeArrowheads="1"/>
              </p:cNvSpPr>
              <p:nvPr/>
            </p:nvSpPr>
            <p:spPr bwMode="auto">
              <a:xfrm>
                <a:off x="1425" y="238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1" name="Rectangle 1085">
                <a:extLst>
                  <a:ext uri="{FF2B5EF4-FFF2-40B4-BE49-F238E27FC236}">
                    <a16:creationId xmlns:a16="http://schemas.microsoft.com/office/drawing/2014/main" id="{09BB0AC7-46B9-6AAD-F9E2-B5F975A91F25}"/>
                  </a:ext>
                </a:extLst>
              </p:cNvPr>
              <p:cNvSpPr>
                <a:spLocks noChangeArrowheads="1"/>
              </p:cNvSpPr>
              <p:nvPr/>
            </p:nvSpPr>
            <p:spPr bwMode="auto">
              <a:xfrm>
                <a:off x="1661" y="2388"/>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2" name="Rectangle 1086">
                <a:extLst>
                  <a:ext uri="{FF2B5EF4-FFF2-40B4-BE49-F238E27FC236}">
                    <a16:creationId xmlns:a16="http://schemas.microsoft.com/office/drawing/2014/main" id="{68B1548B-8EBD-D45A-A553-0FFEBBBE6D30}"/>
                  </a:ext>
                </a:extLst>
              </p:cNvPr>
              <p:cNvSpPr>
                <a:spLocks noChangeArrowheads="1"/>
              </p:cNvSpPr>
              <p:nvPr/>
            </p:nvSpPr>
            <p:spPr bwMode="auto">
              <a:xfrm>
                <a:off x="1687"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3" name="Rectangle 1087">
                <a:extLst>
                  <a:ext uri="{FF2B5EF4-FFF2-40B4-BE49-F238E27FC236}">
                    <a16:creationId xmlns:a16="http://schemas.microsoft.com/office/drawing/2014/main" id="{ACF5A160-17EB-9533-E7C9-439B4E6C2D56}"/>
                  </a:ext>
                </a:extLst>
              </p:cNvPr>
              <p:cNvSpPr>
                <a:spLocks noChangeArrowheads="1"/>
              </p:cNvSpPr>
              <p:nvPr/>
            </p:nvSpPr>
            <p:spPr bwMode="auto">
              <a:xfrm>
                <a:off x="1717" y="23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4" name="Rectangle 1088">
                <a:extLst>
                  <a:ext uri="{FF2B5EF4-FFF2-40B4-BE49-F238E27FC236}">
                    <a16:creationId xmlns:a16="http://schemas.microsoft.com/office/drawing/2014/main" id="{6622FB4B-D03D-6A47-B157-D1FB9DC926B3}"/>
                  </a:ext>
                </a:extLst>
              </p:cNvPr>
              <p:cNvSpPr>
                <a:spLocks noChangeArrowheads="1"/>
              </p:cNvSpPr>
              <p:nvPr/>
            </p:nvSpPr>
            <p:spPr bwMode="auto">
              <a:xfrm>
                <a:off x="1732" y="238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5" name="Rectangle 1089">
                <a:extLst>
                  <a:ext uri="{FF2B5EF4-FFF2-40B4-BE49-F238E27FC236}">
                    <a16:creationId xmlns:a16="http://schemas.microsoft.com/office/drawing/2014/main" id="{1F5604B4-FC3C-9D62-0B76-61C4269851DA}"/>
                  </a:ext>
                </a:extLst>
              </p:cNvPr>
              <p:cNvSpPr>
                <a:spLocks noChangeArrowheads="1"/>
              </p:cNvSpPr>
              <p:nvPr/>
            </p:nvSpPr>
            <p:spPr bwMode="auto">
              <a:xfrm>
                <a:off x="1762"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6" name="Rectangle 1090">
                <a:extLst>
                  <a:ext uri="{FF2B5EF4-FFF2-40B4-BE49-F238E27FC236}">
                    <a16:creationId xmlns:a16="http://schemas.microsoft.com/office/drawing/2014/main" id="{851F188F-98E7-58B6-0D8A-E4EA90F65AD6}"/>
                  </a:ext>
                </a:extLst>
              </p:cNvPr>
              <p:cNvSpPr>
                <a:spLocks noChangeArrowheads="1"/>
              </p:cNvSpPr>
              <p:nvPr/>
            </p:nvSpPr>
            <p:spPr bwMode="auto">
              <a:xfrm>
                <a:off x="1792"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7" name="Rectangle 1091">
                <a:extLst>
                  <a:ext uri="{FF2B5EF4-FFF2-40B4-BE49-F238E27FC236}">
                    <a16:creationId xmlns:a16="http://schemas.microsoft.com/office/drawing/2014/main" id="{D0461D22-7148-335A-3A52-2C93477D8CC2}"/>
                  </a:ext>
                </a:extLst>
              </p:cNvPr>
              <p:cNvSpPr>
                <a:spLocks noChangeArrowheads="1"/>
              </p:cNvSpPr>
              <p:nvPr/>
            </p:nvSpPr>
            <p:spPr bwMode="auto">
              <a:xfrm>
                <a:off x="1822" y="23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8" name="Rectangle 1092">
                <a:extLst>
                  <a:ext uri="{FF2B5EF4-FFF2-40B4-BE49-F238E27FC236}">
                    <a16:creationId xmlns:a16="http://schemas.microsoft.com/office/drawing/2014/main" id="{A029F8D3-D22B-DC6A-C66D-6FE5858E8DB4}"/>
                  </a:ext>
                </a:extLst>
              </p:cNvPr>
              <p:cNvSpPr>
                <a:spLocks noChangeArrowheads="1"/>
              </p:cNvSpPr>
              <p:nvPr/>
            </p:nvSpPr>
            <p:spPr bwMode="auto">
              <a:xfrm>
                <a:off x="1838"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9" name="Rectangle 1093">
                <a:extLst>
                  <a:ext uri="{FF2B5EF4-FFF2-40B4-BE49-F238E27FC236}">
                    <a16:creationId xmlns:a16="http://schemas.microsoft.com/office/drawing/2014/main" id="{B38670C6-9340-3BD4-BE21-6ED781837889}"/>
                  </a:ext>
                </a:extLst>
              </p:cNvPr>
              <p:cNvSpPr>
                <a:spLocks noChangeArrowheads="1"/>
              </p:cNvSpPr>
              <p:nvPr/>
            </p:nvSpPr>
            <p:spPr bwMode="auto">
              <a:xfrm>
                <a:off x="2110" y="238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0" name="Rectangle 1094">
                <a:extLst>
                  <a:ext uri="{FF2B5EF4-FFF2-40B4-BE49-F238E27FC236}">
                    <a16:creationId xmlns:a16="http://schemas.microsoft.com/office/drawing/2014/main" id="{A72B2298-AB06-EA7B-D9E1-0B2C99B6F38D}"/>
                  </a:ext>
                </a:extLst>
              </p:cNvPr>
              <p:cNvSpPr>
                <a:spLocks noChangeArrowheads="1"/>
              </p:cNvSpPr>
              <p:nvPr/>
            </p:nvSpPr>
            <p:spPr bwMode="auto">
              <a:xfrm>
                <a:off x="2140" y="2388"/>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1" name="Rectangle 1095">
                <a:extLst>
                  <a:ext uri="{FF2B5EF4-FFF2-40B4-BE49-F238E27FC236}">
                    <a16:creationId xmlns:a16="http://schemas.microsoft.com/office/drawing/2014/main" id="{7424905C-4874-A26F-6D56-FE8CB17F33A1}"/>
                  </a:ext>
                </a:extLst>
              </p:cNvPr>
              <p:cNvSpPr>
                <a:spLocks noChangeArrowheads="1"/>
              </p:cNvSpPr>
              <p:nvPr/>
            </p:nvSpPr>
            <p:spPr bwMode="auto">
              <a:xfrm>
                <a:off x="2175" y="2388"/>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2" name="Rectangle 1096">
                <a:extLst>
                  <a:ext uri="{FF2B5EF4-FFF2-40B4-BE49-F238E27FC236}">
                    <a16:creationId xmlns:a16="http://schemas.microsoft.com/office/drawing/2014/main" id="{B504DB3A-B21D-8061-513B-5BA536A570AA}"/>
                  </a:ext>
                </a:extLst>
              </p:cNvPr>
              <p:cNvSpPr>
                <a:spLocks noChangeArrowheads="1"/>
              </p:cNvSpPr>
              <p:nvPr/>
            </p:nvSpPr>
            <p:spPr bwMode="auto">
              <a:xfrm>
                <a:off x="2764"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3" name="Rectangle 1097">
                <a:extLst>
                  <a:ext uri="{FF2B5EF4-FFF2-40B4-BE49-F238E27FC236}">
                    <a16:creationId xmlns:a16="http://schemas.microsoft.com/office/drawing/2014/main" id="{66D0BC93-1DF5-E1CF-2E39-20082BE88E6D}"/>
                  </a:ext>
                </a:extLst>
              </p:cNvPr>
              <p:cNvSpPr>
                <a:spLocks noChangeArrowheads="1"/>
              </p:cNvSpPr>
              <p:nvPr/>
            </p:nvSpPr>
            <p:spPr bwMode="auto">
              <a:xfrm>
                <a:off x="2794" y="238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4" name="Rectangle 1098">
                <a:extLst>
                  <a:ext uri="{FF2B5EF4-FFF2-40B4-BE49-F238E27FC236}">
                    <a16:creationId xmlns:a16="http://schemas.microsoft.com/office/drawing/2014/main" id="{34E46E7C-CE2D-5C1E-44E0-6A0923BA5B04}"/>
                  </a:ext>
                </a:extLst>
              </p:cNvPr>
              <p:cNvSpPr>
                <a:spLocks noChangeArrowheads="1"/>
              </p:cNvSpPr>
              <p:nvPr/>
            </p:nvSpPr>
            <p:spPr bwMode="auto">
              <a:xfrm>
                <a:off x="2810"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5" name="Rectangle 1099">
                <a:extLst>
                  <a:ext uri="{FF2B5EF4-FFF2-40B4-BE49-F238E27FC236}">
                    <a16:creationId xmlns:a16="http://schemas.microsoft.com/office/drawing/2014/main" id="{4120E8FF-0F5D-B029-5E23-93B49055D79A}"/>
                  </a:ext>
                </a:extLst>
              </p:cNvPr>
              <p:cNvSpPr>
                <a:spLocks noChangeArrowheads="1"/>
              </p:cNvSpPr>
              <p:nvPr/>
            </p:nvSpPr>
            <p:spPr bwMode="auto">
              <a:xfrm>
                <a:off x="3364"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6" name="Rectangle 1100">
                <a:extLst>
                  <a:ext uri="{FF2B5EF4-FFF2-40B4-BE49-F238E27FC236}">
                    <a16:creationId xmlns:a16="http://schemas.microsoft.com/office/drawing/2014/main" id="{F8AEAFC7-46B8-CE17-6B1E-494252812375}"/>
                  </a:ext>
                </a:extLst>
              </p:cNvPr>
              <p:cNvSpPr>
                <a:spLocks noChangeArrowheads="1"/>
              </p:cNvSpPr>
              <p:nvPr/>
            </p:nvSpPr>
            <p:spPr bwMode="auto">
              <a:xfrm>
                <a:off x="3394"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7" name="Rectangle 1101">
                <a:extLst>
                  <a:ext uri="{FF2B5EF4-FFF2-40B4-BE49-F238E27FC236}">
                    <a16:creationId xmlns:a16="http://schemas.microsoft.com/office/drawing/2014/main" id="{43092AD1-2A2A-E3D6-ADE6-56FB8A45AEF0}"/>
                  </a:ext>
                </a:extLst>
              </p:cNvPr>
              <p:cNvSpPr>
                <a:spLocks noChangeArrowheads="1"/>
              </p:cNvSpPr>
              <p:nvPr/>
            </p:nvSpPr>
            <p:spPr bwMode="auto">
              <a:xfrm>
                <a:off x="3424"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8" name="Rectangle 1102">
                <a:extLst>
                  <a:ext uri="{FF2B5EF4-FFF2-40B4-BE49-F238E27FC236}">
                    <a16:creationId xmlns:a16="http://schemas.microsoft.com/office/drawing/2014/main" id="{EBCF9A9A-244E-86B1-11E8-41CDB416E32A}"/>
                  </a:ext>
                </a:extLst>
              </p:cNvPr>
              <p:cNvSpPr>
                <a:spLocks noChangeArrowheads="1"/>
              </p:cNvSpPr>
              <p:nvPr/>
            </p:nvSpPr>
            <p:spPr bwMode="auto">
              <a:xfrm>
                <a:off x="4089"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9" name="Rectangle 1103">
                <a:extLst>
                  <a:ext uri="{FF2B5EF4-FFF2-40B4-BE49-F238E27FC236}">
                    <a16:creationId xmlns:a16="http://schemas.microsoft.com/office/drawing/2014/main" id="{DF13FE10-B436-CA2E-B6E6-174A087E31AF}"/>
                  </a:ext>
                </a:extLst>
              </p:cNvPr>
              <p:cNvSpPr>
                <a:spLocks noChangeArrowheads="1"/>
              </p:cNvSpPr>
              <p:nvPr/>
            </p:nvSpPr>
            <p:spPr bwMode="auto">
              <a:xfrm>
                <a:off x="4119" y="238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0" name="Rectangle 1104">
                <a:extLst>
                  <a:ext uri="{FF2B5EF4-FFF2-40B4-BE49-F238E27FC236}">
                    <a16:creationId xmlns:a16="http://schemas.microsoft.com/office/drawing/2014/main" id="{38787472-7EF9-91A6-952E-C6560F179B5A}"/>
                  </a:ext>
                </a:extLst>
              </p:cNvPr>
              <p:cNvSpPr>
                <a:spLocks noChangeArrowheads="1"/>
              </p:cNvSpPr>
              <p:nvPr/>
            </p:nvSpPr>
            <p:spPr bwMode="auto">
              <a:xfrm>
                <a:off x="4134"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1" name="Rectangle 1105">
                <a:extLst>
                  <a:ext uri="{FF2B5EF4-FFF2-40B4-BE49-F238E27FC236}">
                    <a16:creationId xmlns:a16="http://schemas.microsoft.com/office/drawing/2014/main" id="{CCF8DE0F-A34F-50F0-4E10-BC64901D3780}"/>
                  </a:ext>
                </a:extLst>
              </p:cNvPr>
              <p:cNvSpPr>
                <a:spLocks noChangeArrowheads="1"/>
              </p:cNvSpPr>
              <p:nvPr/>
            </p:nvSpPr>
            <p:spPr bwMode="auto">
              <a:xfrm>
                <a:off x="4164"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2" name="Rectangle 1106">
                <a:extLst>
                  <a:ext uri="{FF2B5EF4-FFF2-40B4-BE49-F238E27FC236}">
                    <a16:creationId xmlns:a16="http://schemas.microsoft.com/office/drawing/2014/main" id="{56D56A38-9F8B-78AF-F630-8563349C15FD}"/>
                  </a:ext>
                </a:extLst>
              </p:cNvPr>
              <p:cNvSpPr>
                <a:spLocks noChangeArrowheads="1"/>
              </p:cNvSpPr>
              <p:nvPr/>
            </p:nvSpPr>
            <p:spPr bwMode="auto">
              <a:xfrm>
                <a:off x="4195"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3" name="Rectangle 1107">
                <a:extLst>
                  <a:ext uri="{FF2B5EF4-FFF2-40B4-BE49-F238E27FC236}">
                    <a16:creationId xmlns:a16="http://schemas.microsoft.com/office/drawing/2014/main" id="{4AB4146D-A956-72FA-2C22-45C81591F439}"/>
                  </a:ext>
                </a:extLst>
              </p:cNvPr>
              <p:cNvSpPr>
                <a:spLocks noChangeArrowheads="1"/>
              </p:cNvSpPr>
              <p:nvPr/>
            </p:nvSpPr>
            <p:spPr bwMode="auto">
              <a:xfrm>
                <a:off x="4432"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4" name="Rectangle 1108">
                <a:extLst>
                  <a:ext uri="{FF2B5EF4-FFF2-40B4-BE49-F238E27FC236}">
                    <a16:creationId xmlns:a16="http://schemas.microsoft.com/office/drawing/2014/main" id="{EF2EEE9D-4191-F446-307D-84E5F805DA84}"/>
                  </a:ext>
                </a:extLst>
              </p:cNvPr>
              <p:cNvSpPr>
                <a:spLocks noChangeArrowheads="1"/>
              </p:cNvSpPr>
              <p:nvPr/>
            </p:nvSpPr>
            <p:spPr bwMode="auto">
              <a:xfrm>
                <a:off x="4462"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5" name="Rectangle 1109">
                <a:extLst>
                  <a:ext uri="{FF2B5EF4-FFF2-40B4-BE49-F238E27FC236}">
                    <a16:creationId xmlns:a16="http://schemas.microsoft.com/office/drawing/2014/main" id="{43B41273-B11F-DA77-4ECA-26E494B4C771}"/>
                  </a:ext>
                </a:extLst>
              </p:cNvPr>
              <p:cNvSpPr>
                <a:spLocks noChangeArrowheads="1"/>
              </p:cNvSpPr>
              <p:nvPr/>
            </p:nvSpPr>
            <p:spPr bwMode="auto">
              <a:xfrm>
                <a:off x="4653"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6" name="Rectangle 1110">
                <a:extLst>
                  <a:ext uri="{FF2B5EF4-FFF2-40B4-BE49-F238E27FC236}">
                    <a16:creationId xmlns:a16="http://schemas.microsoft.com/office/drawing/2014/main" id="{EBF02C6E-7AC4-D95B-E99E-AB7B5D86B499}"/>
                  </a:ext>
                </a:extLst>
              </p:cNvPr>
              <p:cNvSpPr>
                <a:spLocks noChangeArrowheads="1"/>
              </p:cNvSpPr>
              <p:nvPr/>
            </p:nvSpPr>
            <p:spPr bwMode="auto">
              <a:xfrm>
                <a:off x="4683"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7" name="Rectangle 1111">
                <a:extLst>
                  <a:ext uri="{FF2B5EF4-FFF2-40B4-BE49-F238E27FC236}">
                    <a16:creationId xmlns:a16="http://schemas.microsoft.com/office/drawing/2014/main" id="{4BC4F8CF-18AF-2051-854C-A7662A3F9AB1}"/>
                  </a:ext>
                </a:extLst>
              </p:cNvPr>
              <p:cNvSpPr>
                <a:spLocks noChangeArrowheads="1"/>
              </p:cNvSpPr>
              <p:nvPr/>
            </p:nvSpPr>
            <p:spPr bwMode="auto">
              <a:xfrm>
                <a:off x="4713"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8" name="Rectangle 1112">
                <a:extLst>
                  <a:ext uri="{FF2B5EF4-FFF2-40B4-BE49-F238E27FC236}">
                    <a16:creationId xmlns:a16="http://schemas.microsoft.com/office/drawing/2014/main" id="{051B0C4C-B2F5-2091-3B71-646A7686F4FC}"/>
                  </a:ext>
                </a:extLst>
              </p:cNvPr>
              <p:cNvSpPr>
                <a:spLocks noChangeArrowheads="1"/>
              </p:cNvSpPr>
              <p:nvPr/>
            </p:nvSpPr>
            <p:spPr bwMode="auto">
              <a:xfrm>
                <a:off x="4744"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9" name="Rectangle 1113">
                <a:extLst>
                  <a:ext uri="{FF2B5EF4-FFF2-40B4-BE49-F238E27FC236}">
                    <a16:creationId xmlns:a16="http://schemas.microsoft.com/office/drawing/2014/main" id="{439894CD-A3EC-D5ED-B03A-F8950D4F558D}"/>
                  </a:ext>
                </a:extLst>
              </p:cNvPr>
              <p:cNvSpPr>
                <a:spLocks noChangeArrowheads="1"/>
              </p:cNvSpPr>
              <p:nvPr/>
            </p:nvSpPr>
            <p:spPr bwMode="auto">
              <a:xfrm>
                <a:off x="4774"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0" name="Rectangle 1114">
                <a:extLst>
                  <a:ext uri="{FF2B5EF4-FFF2-40B4-BE49-F238E27FC236}">
                    <a16:creationId xmlns:a16="http://schemas.microsoft.com/office/drawing/2014/main" id="{C8210A6D-65AE-E21F-4ED7-07EACA945F5E}"/>
                  </a:ext>
                </a:extLst>
              </p:cNvPr>
              <p:cNvSpPr>
                <a:spLocks noChangeArrowheads="1"/>
              </p:cNvSpPr>
              <p:nvPr/>
            </p:nvSpPr>
            <p:spPr bwMode="auto">
              <a:xfrm>
                <a:off x="5046"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1" name="Rectangle 1115">
                <a:extLst>
                  <a:ext uri="{FF2B5EF4-FFF2-40B4-BE49-F238E27FC236}">
                    <a16:creationId xmlns:a16="http://schemas.microsoft.com/office/drawing/2014/main" id="{EDF82CF9-D9B8-5A3F-AFCB-C67E97ED5C77}"/>
                  </a:ext>
                </a:extLst>
              </p:cNvPr>
              <p:cNvSpPr>
                <a:spLocks noChangeArrowheads="1"/>
              </p:cNvSpPr>
              <p:nvPr/>
            </p:nvSpPr>
            <p:spPr bwMode="auto">
              <a:xfrm>
                <a:off x="5076" y="238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2" name="Rectangle 1116">
                <a:extLst>
                  <a:ext uri="{FF2B5EF4-FFF2-40B4-BE49-F238E27FC236}">
                    <a16:creationId xmlns:a16="http://schemas.microsoft.com/office/drawing/2014/main" id="{89D0209E-2B7F-9186-0C0F-7918A480C74C}"/>
                  </a:ext>
                </a:extLst>
              </p:cNvPr>
              <p:cNvSpPr>
                <a:spLocks noChangeArrowheads="1"/>
              </p:cNvSpPr>
              <p:nvPr/>
            </p:nvSpPr>
            <p:spPr bwMode="auto">
              <a:xfrm>
                <a:off x="5091"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3" name="Rectangle 1117">
                <a:extLst>
                  <a:ext uri="{FF2B5EF4-FFF2-40B4-BE49-F238E27FC236}">
                    <a16:creationId xmlns:a16="http://schemas.microsoft.com/office/drawing/2014/main" id="{5C7BFEB7-EF7C-CBE5-F623-8ADC6EACE8F0}"/>
                  </a:ext>
                </a:extLst>
              </p:cNvPr>
              <p:cNvSpPr>
                <a:spLocks noChangeArrowheads="1"/>
              </p:cNvSpPr>
              <p:nvPr/>
            </p:nvSpPr>
            <p:spPr bwMode="auto">
              <a:xfrm>
                <a:off x="5121"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4" name="Rectangle 1118">
                <a:extLst>
                  <a:ext uri="{FF2B5EF4-FFF2-40B4-BE49-F238E27FC236}">
                    <a16:creationId xmlns:a16="http://schemas.microsoft.com/office/drawing/2014/main" id="{4842930E-B026-2A25-6726-75D395F16300}"/>
                  </a:ext>
                </a:extLst>
              </p:cNvPr>
              <p:cNvSpPr>
                <a:spLocks noChangeArrowheads="1"/>
              </p:cNvSpPr>
              <p:nvPr/>
            </p:nvSpPr>
            <p:spPr bwMode="auto">
              <a:xfrm>
                <a:off x="5151"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5" name="Rectangle 1119">
                <a:extLst>
                  <a:ext uri="{FF2B5EF4-FFF2-40B4-BE49-F238E27FC236}">
                    <a16:creationId xmlns:a16="http://schemas.microsoft.com/office/drawing/2014/main" id="{82196782-25DA-68BF-FA49-37C12E90E7BE}"/>
                  </a:ext>
                </a:extLst>
              </p:cNvPr>
              <p:cNvSpPr>
                <a:spLocks noChangeArrowheads="1"/>
              </p:cNvSpPr>
              <p:nvPr/>
            </p:nvSpPr>
            <p:spPr bwMode="auto">
              <a:xfrm>
                <a:off x="5182"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6" name="Rectangle 1120">
                <a:extLst>
                  <a:ext uri="{FF2B5EF4-FFF2-40B4-BE49-F238E27FC236}">
                    <a16:creationId xmlns:a16="http://schemas.microsoft.com/office/drawing/2014/main" id="{4C06FF8F-3DEB-9A40-2902-20E29CA582C5}"/>
                  </a:ext>
                </a:extLst>
              </p:cNvPr>
              <p:cNvSpPr>
                <a:spLocks noChangeArrowheads="1"/>
              </p:cNvSpPr>
              <p:nvPr/>
            </p:nvSpPr>
            <p:spPr bwMode="auto">
              <a:xfrm>
                <a:off x="5559"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7" name="Rectangle 1121">
                <a:extLst>
                  <a:ext uri="{FF2B5EF4-FFF2-40B4-BE49-F238E27FC236}">
                    <a16:creationId xmlns:a16="http://schemas.microsoft.com/office/drawing/2014/main" id="{E05C9692-DA2C-1184-A767-F317233BE2BF}"/>
                  </a:ext>
                </a:extLst>
              </p:cNvPr>
              <p:cNvSpPr>
                <a:spLocks noChangeArrowheads="1"/>
              </p:cNvSpPr>
              <p:nvPr/>
            </p:nvSpPr>
            <p:spPr bwMode="auto">
              <a:xfrm>
                <a:off x="5589"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8" name="Rectangle 1122">
                <a:extLst>
                  <a:ext uri="{FF2B5EF4-FFF2-40B4-BE49-F238E27FC236}">
                    <a16:creationId xmlns:a16="http://schemas.microsoft.com/office/drawing/2014/main" id="{A811104D-14F2-7D0E-EF84-A07A4D6BB94D}"/>
                  </a:ext>
                </a:extLst>
              </p:cNvPr>
              <p:cNvSpPr>
                <a:spLocks noChangeArrowheads="1"/>
              </p:cNvSpPr>
              <p:nvPr/>
            </p:nvSpPr>
            <p:spPr bwMode="auto">
              <a:xfrm>
                <a:off x="5619"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9" name="Rectangle 1123">
                <a:extLst>
                  <a:ext uri="{FF2B5EF4-FFF2-40B4-BE49-F238E27FC236}">
                    <a16:creationId xmlns:a16="http://schemas.microsoft.com/office/drawing/2014/main" id="{08A5DB05-1B46-DB18-77B0-0F41EEBA302E}"/>
                  </a:ext>
                </a:extLst>
              </p:cNvPr>
              <p:cNvSpPr>
                <a:spLocks noChangeArrowheads="1"/>
              </p:cNvSpPr>
              <p:nvPr/>
            </p:nvSpPr>
            <p:spPr bwMode="auto">
              <a:xfrm>
                <a:off x="5982"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0" name="Rectangle 1124">
                <a:extLst>
                  <a:ext uri="{FF2B5EF4-FFF2-40B4-BE49-F238E27FC236}">
                    <a16:creationId xmlns:a16="http://schemas.microsoft.com/office/drawing/2014/main" id="{50A25867-54F9-23E0-4251-C4E9AD37FE08}"/>
                  </a:ext>
                </a:extLst>
              </p:cNvPr>
              <p:cNvSpPr>
                <a:spLocks noChangeArrowheads="1"/>
              </p:cNvSpPr>
              <p:nvPr/>
            </p:nvSpPr>
            <p:spPr bwMode="auto">
              <a:xfrm>
                <a:off x="6012" y="238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1" name="Rectangle 1125">
                <a:extLst>
                  <a:ext uri="{FF2B5EF4-FFF2-40B4-BE49-F238E27FC236}">
                    <a16:creationId xmlns:a16="http://schemas.microsoft.com/office/drawing/2014/main" id="{8B6C9C81-1C37-EE28-CB84-699388C56919}"/>
                  </a:ext>
                </a:extLst>
              </p:cNvPr>
              <p:cNvSpPr>
                <a:spLocks noChangeArrowheads="1"/>
              </p:cNvSpPr>
              <p:nvPr/>
            </p:nvSpPr>
            <p:spPr bwMode="auto">
              <a:xfrm>
                <a:off x="6028"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2" name="Rectangle 1126">
                <a:extLst>
                  <a:ext uri="{FF2B5EF4-FFF2-40B4-BE49-F238E27FC236}">
                    <a16:creationId xmlns:a16="http://schemas.microsoft.com/office/drawing/2014/main" id="{D33193AB-4178-5F68-59A1-6B566B97B9C7}"/>
                  </a:ext>
                </a:extLst>
              </p:cNvPr>
              <p:cNvSpPr>
                <a:spLocks noChangeArrowheads="1"/>
              </p:cNvSpPr>
              <p:nvPr/>
            </p:nvSpPr>
            <p:spPr bwMode="auto">
              <a:xfrm>
                <a:off x="6496" y="2388"/>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3" name="Rectangle 1127">
                <a:extLst>
                  <a:ext uri="{FF2B5EF4-FFF2-40B4-BE49-F238E27FC236}">
                    <a16:creationId xmlns:a16="http://schemas.microsoft.com/office/drawing/2014/main" id="{E6CBDF3F-64D6-A4E0-81DC-ABEE8B31BA82}"/>
                  </a:ext>
                </a:extLst>
              </p:cNvPr>
              <p:cNvSpPr>
                <a:spLocks noChangeArrowheads="1"/>
              </p:cNvSpPr>
              <p:nvPr/>
            </p:nvSpPr>
            <p:spPr bwMode="auto">
              <a:xfrm>
                <a:off x="6521" y="238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4" name="Rectangle 1128">
                <a:extLst>
                  <a:ext uri="{FF2B5EF4-FFF2-40B4-BE49-F238E27FC236}">
                    <a16:creationId xmlns:a16="http://schemas.microsoft.com/office/drawing/2014/main" id="{78AC4527-689E-C4B7-D11C-E3B930044162}"/>
                  </a:ext>
                </a:extLst>
              </p:cNvPr>
              <p:cNvSpPr>
                <a:spLocks noChangeArrowheads="1"/>
              </p:cNvSpPr>
              <p:nvPr/>
            </p:nvSpPr>
            <p:spPr bwMode="auto">
              <a:xfrm>
                <a:off x="6551" y="23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5" name="Rectangle 1129">
                <a:extLst>
                  <a:ext uri="{FF2B5EF4-FFF2-40B4-BE49-F238E27FC236}">
                    <a16:creationId xmlns:a16="http://schemas.microsoft.com/office/drawing/2014/main" id="{337413DC-B606-6D9E-234A-46932C662BAD}"/>
                  </a:ext>
                </a:extLst>
              </p:cNvPr>
              <p:cNvSpPr>
                <a:spLocks noChangeArrowheads="1"/>
              </p:cNvSpPr>
              <p:nvPr/>
            </p:nvSpPr>
            <p:spPr bwMode="auto">
              <a:xfrm>
                <a:off x="6567" y="23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6" name="Rectangle 1130">
                <a:extLst>
                  <a:ext uri="{FF2B5EF4-FFF2-40B4-BE49-F238E27FC236}">
                    <a16:creationId xmlns:a16="http://schemas.microsoft.com/office/drawing/2014/main" id="{CD0ED45F-DA63-130B-F358-CDD4685CB32E}"/>
                  </a:ext>
                </a:extLst>
              </p:cNvPr>
              <p:cNvSpPr>
                <a:spLocks noChangeArrowheads="1"/>
              </p:cNvSpPr>
              <p:nvPr/>
            </p:nvSpPr>
            <p:spPr bwMode="auto">
              <a:xfrm>
                <a:off x="6581" y="238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7" name="Rectangle 1131">
                <a:extLst>
                  <a:ext uri="{FF2B5EF4-FFF2-40B4-BE49-F238E27FC236}">
                    <a16:creationId xmlns:a16="http://schemas.microsoft.com/office/drawing/2014/main" id="{1A50F652-BED3-9E73-8A14-34ED68492C24}"/>
                  </a:ext>
                </a:extLst>
              </p:cNvPr>
              <p:cNvSpPr>
                <a:spLocks noChangeArrowheads="1"/>
              </p:cNvSpPr>
              <p:nvPr/>
            </p:nvSpPr>
            <p:spPr bwMode="auto">
              <a:xfrm>
                <a:off x="6597" y="2388"/>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8" name="Rectangle 1132">
                <a:extLst>
                  <a:ext uri="{FF2B5EF4-FFF2-40B4-BE49-F238E27FC236}">
                    <a16:creationId xmlns:a16="http://schemas.microsoft.com/office/drawing/2014/main" id="{7F030C8B-234C-A984-A66B-530880551EF4}"/>
                  </a:ext>
                </a:extLst>
              </p:cNvPr>
              <p:cNvSpPr>
                <a:spLocks noChangeArrowheads="1"/>
              </p:cNvSpPr>
              <p:nvPr/>
            </p:nvSpPr>
            <p:spPr bwMode="auto">
              <a:xfrm>
                <a:off x="6632" y="238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9" name="Rectangle 1133">
                <a:extLst>
                  <a:ext uri="{FF2B5EF4-FFF2-40B4-BE49-F238E27FC236}">
                    <a16:creationId xmlns:a16="http://schemas.microsoft.com/office/drawing/2014/main" id="{42B67D47-0358-7169-1620-FD340F9F6B5E}"/>
                  </a:ext>
                </a:extLst>
              </p:cNvPr>
              <p:cNvSpPr>
                <a:spLocks noChangeArrowheads="1"/>
              </p:cNvSpPr>
              <p:nvPr/>
            </p:nvSpPr>
            <p:spPr bwMode="auto">
              <a:xfrm>
                <a:off x="1249"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0" name="Rectangle 1134">
                <a:extLst>
                  <a:ext uri="{FF2B5EF4-FFF2-40B4-BE49-F238E27FC236}">
                    <a16:creationId xmlns:a16="http://schemas.microsoft.com/office/drawing/2014/main" id="{0721BF25-845B-A681-B5DB-35B24523A162}"/>
                  </a:ext>
                </a:extLst>
              </p:cNvPr>
              <p:cNvSpPr>
                <a:spLocks noChangeArrowheads="1"/>
              </p:cNvSpPr>
              <p:nvPr/>
            </p:nvSpPr>
            <p:spPr bwMode="auto">
              <a:xfrm>
                <a:off x="1279" y="2475"/>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1" name="Rectangle 1135">
                <a:extLst>
                  <a:ext uri="{FF2B5EF4-FFF2-40B4-BE49-F238E27FC236}">
                    <a16:creationId xmlns:a16="http://schemas.microsoft.com/office/drawing/2014/main" id="{37FCF65C-B34B-8FAA-1523-3A36703B9493}"/>
                  </a:ext>
                </a:extLst>
              </p:cNvPr>
              <p:cNvSpPr>
                <a:spLocks noChangeArrowheads="1"/>
              </p:cNvSpPr>
              <p:nvPr/>
            </p:nvSpPr>
            <p:spPr bwMode="auto">
              <a:xfrm>
                <a:off x="1309" y="2475"/>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2" name="Rectangle 1136">
                <a:extLst>
                  <a:ext uri="{FF2B5EF4-FFF2-40B4-BE49-F238E27FC236}">
                    <a16:creationId xmlns:a16="http://schemas.microsoft.com/office/drawing/2014/main" id="{520EF78E-EFD5-3828-B984-86A9649A08C8}"/>
                  </a:ext>
                </a:extLst>
              </p:cNvPr>
              <p:cNvSpPr>
                <a:spLocks noChangeArrowheads="1"/>
              </p:cNvSpPr>
              <p:nvPr/>
            </p:nvSpPr>
            <p:spPr bwMode="auto">
              <a:xfrm>
                <a:off x="1334" y="2475"/>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3" name="Rectangle 1137">
                <a:extLst>
                  <a:ext uri="{FF2B5EF4-FFF2-40B4-BE49-F238E27FC236}">
                    <a16:creationId xmlns:a16="http://schemas.microsoft.com/office/drawing/2014/main" id="{3530EF45-0EE4-348D-D2C9-7BBDC1FAD465}"/>
                  </a:ext>
                </a:extLst>
              </p:cNvPr>
              <p:cNvSpPr>
                <a:spLocks noChangeArrowheads="1"/>
              </p:cNvSpPr>
              <p:nvPr/>
            </p:nvSpPr>
            <p:spPr bwMode="auto">
              <a:xfrm>
                <a:off x="1364" y="247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4" name="Rectangle 1138">
                <a:extLst>
                  <a:ext uri="{FF2B5EF4-FFF2-40B4-BE49-F238E27FC236}">
                    <a16:creationId xmlns:a16="http://schemas.microsoft.com/office/drawing/2014/main" id="{41C73C65-2D3D-7BC3-82DC-8E6852D3D35C}"/>
                  </a:ext>
                </a:extLst>
              </p:cNvPr>
              <p:cNvSpPr>
                <a:spLocks noChangeArrowheads="1"/>
              </p:cNvSpPr>
              <p:nvPr/>
            </p:nvSpPr>
            <p:spPr bwMode="auto">
              <a:xfrm>
                <a:off x="1379" y="247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5" name="Rectangle 1139">
                <a:extLst>
                  <a:ext uri="{FF2B5EF4-FFF2-40B4-BE49-F238E27FC236}">
                    <a16:creationId xmlns:a16="http://schemas.microsoft.com/office/drawing/2014/main" id="{8C2E915F-6EFB-01F8-922B-2A3735CB6901}"/>
                  </a:ext>
                </a:extLst>
              </p:cNvPr>
              <p:cNvSpPr>
                <a:spLocks noChangeArrowheads="1"/>
              </p:cNvSpPr>
              <p:nvPr/>
            </p:nvSpPr>
            <p:spPr bwMode="auto">
              <a:xfrm>
                <a:off x="1395"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6" name="Rectangle 1140">
                <a:extLst>
                  <a:ext uri="{FF2B5EF4-FFF2-40B4-BE49-F238E27FC236}">
                    <a16:creationId xmlns:a16="http://schemas.microsoft.com/office/drawing/2014/main" id="{9EE935BB-946A-81EE-8D68-ED146A1EB1B6}"/>
                  </a:ext>
                </a:extLst>
              </p:cNvPr>
              <p:cNvSpPr>
                <a:spLocks noChangeArrowheads="1"/>
              </p:cNvSpPr>
              <p:nvPr/>
            </p:nvSpPr>
            <p:spPr bwMode="auto">
              <a:xfrm>
                <a:off x="1425" y="2475"/>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7" name="Rectangle 1141">
                <a:extLst>
                  <a:ext uri="{FF2B5EF4-FFF2-40B4-BE49-F238E27FC236}">
                    <a16:creationId xmlns:a16="http://schemas.microsoft.com/office/drawing/2014/main" id="{50B300FB-8532-D5BB-9C5D-04B21BC4D61B}"/>
                  </a:ext>
                </a:extLst>
              </p:cNvPr>
              <p:cNvSpPr>
                <a:spLocks noChangeArrowheads="1"/>
              </p:cNvSpPr>
              <p:nvPr/>
            </p:nvSpPr>
            <p:spPr bwMode="auto">
              <a:xfrm>
                <a:off x="1661" y="2475"/>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8" name="Rectangle 1142">
                <a:extLst>
                  <a:ext uri="{FF2B5EF4-FFF2-40B4-BE49-F238E27FC236}">
                    <a16:creationId xmlns:a16="http://schemas.microsoft.com/office/drawing/2014/main" id="{8B0AB586-5A68-EFD3-79CE-2C6C49972AD1}"/>
                  </a:ext>
                </a:extLst>
              </p:cNvPr>
              <p:cNvSpPr>
                <a:spLocks noChangeArrowheads="1"/>
              </p:cNvSpPr>
              <p:nvPr/>
            </p:nvSpPr>
            <p:spPr bwMode="auto">
              <a:xfrm>
                <a:off x="1687"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9" name="Rectangle 1143">
                <a:extLst>
                  <a:ext uri="{FF2B5EF4-FFF2-40B4-BE49-F238E27FC236}">
                    <a16:creationId xmlns:a16="http://schemas.microsoft.com/office/drawing/2014/main" id="{ED546165-F1E6-28A4-A505-0495CA0264A1}"/>
                  </a:ext>
                </a:extLst>
              </p:cNvPr>
              <p:cNvSpPr>
                <a:spLocks noChangeArrowheads="1"/>
              </p:cNvSpPr>
              <p:nvPr/>
            </p:nvSpPr>
            <p:spPr bwMode="auto">
              <a:xfrm>
                <a:off x="1717" y="247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0" name="Rectangle 1144">
                <a:extLst>
                  <a:ext uri="{FF2B5EF4-FFF2-40B4-BE49-F238E27FC236}">
                    <a16:creationId xmlns:a16="http://schemas.microsoft.com/office/drawing/2014/main" id="{04305359-30E5-5AC1-AC8F-120EAA85F465}"/>
                  </a:ext>
                </a:extLst>
              </p:cNvPr>
              <p:cNvSpPr>
                <a:spLocks noChangeArrowheads="1"/>
              </p:cNvSpPr>
              <p:nvPr/>
            </p:nvSpPr>
            <p:spPr bwMode="auto">
              <a:xfrm>
                <a:off x="1732" y="2475"/>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1" name="Rectangle 1145">
                <a:extLst>
                  <a:ext uri="{FF2B5EF4-FFF2-40B4-BE49-F238E27FC236}">
                    <a16:creationId xmlns:a16="http://schemas.microsoft.com/office/drawing/2014/main" id="{395BE41D-A765-DDE1-17D6-4C17E78E9E5E}"/>
                  </a:ext>
                </a:extLst>
              </p:cNvPr>
              <p:cNvSpPr>
                <a:spLocks noChangeArrowheads="1"/>
              </p:cNvSpPr>
              <p:nvPr/>
            </p:nvSpPr>
            <p:spPr bwMode="auto">
              <a:xfrm>
                <a:off x="1762"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2" name="Rectangle 1146">
                <a:extLst>
                  <a:ext uri="{FF2B5EF4-FFF2-40B4-BE49-F238E27FC236}">
                    <a16:creationId xmlns:a16="http://schemas.microsoft.com/office/drawing/2014/main" id="{545AE7CF-7D66-DE8B-36C0-66EB33534C6A}"/>
                  </a:ext>
                </a:extLst>
              </p:cNvPr>
              <p:cNvSpPr>
                <a:spLocks noChangeArrowheads="1"/>
              </p:cNvSpPr>
              <p:nvPr/>
            </p:nvSpPr>
            <p:spPr bwMode="auto">
              <a:xfrm>
                <a:off x="1792"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3" name="Rectangle 1147">
                <a:extLst>
                  <a:ext uri="{FF2B5EF4-FFF2-40B4-BE49-F238E27FC236}">
                    <a16:creationId xmlns:a16="http://schemas.microsoft.com/office/drawing/2014/main" id="{9A7E2213-D734-3691-4B88-7BBF7CC3F005}"/>
                  </a:ext>
                </a:extLst>
              </p:cNvPr>
              <p:cNvSpPr>
                <a:spLocks noChangeArrowheads="1"/>
              </p:cNvSpPr>
              <p:nvPr/>
            </p:nvSpPr>
            <p:spPr bwMode="auto">
              <a:xfrm>
                <a:off x="1822" y="247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4" name="Rectangle 1148">
                <a:extLst>
                  <a:ext uri="{FF2B5EF4-FFF2-40B4-BE49-F238E27FC236}">
                    <a16:creationId xmlns:a16="http://schemas.microsoft.com/office/drawing/2014/main" id="{C5514556-938C-FDD2-CDD7-E82FDB4D7B99}"/>
                  </a:ext>
                </a:extLst>
              </p:cNvPr>
              <p:cNvSpPr>
                <a:spLocks noChangeArrowheads="1"/>
              </p:cNvSpPr>
              <p:nvPr/>
            </p:nvSpPr>
            <p:spPr bwMode="auto">
              <a:xfrm>
                <a:off x="1838"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5" name="Rectangle 1149">
                <a:extLst>
                  <a:ext uri="{FF2B5EF4-FFF2-40B4-BE49-F238E27FC236}">
                    <a16:creationId xmlns:a16="http://schemas.microsoft.com/office/drawing/2014/main" id="{1495B36B-C56D-7EC3-798C-4C29BA019EA8}"/>
                  </a:ext>
                </a:extLst>
              </p:cNvPr>
              <p:cNvSpPr>
                <a:spLocks noChangeArrowheads="1"/>
              </p:cNvSpPr>
              <p:nvPr/>
            </p:nvSpPr>
            <p:spPr bwMode="auto">
              <a:xfrm>
                <a:off x="2110" y="2475"/>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6" name="Rectangle 1150">
                <a:extLst>
                  <a:ext uri="{FF2B5EF4-FFF2-40B4-BE49-F238E27FC236}">
                    <a16:creationId xmlns:a16="http://schemas.microsoft.com/office/drawing/2014/main" id="{D942DC53-567B-3F32-2B3F-796BCD358C32}"/>
                  </a:ext>
                </a:extLst>
              </p:cNvPr>
              <p:cNvSpPr>
                <a:spLocks noChangeArrowheads="1"/>
              </p:cNvSpPr>
              <p:nvPr/>
            </p:nvSpPr>
            <p:spPr bwMode="auto">
              <a:xfrm>
                <a:off x="2140" y="2475"/>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7" name="Rectangle 1151">
                <a:extLst>
                  <a:ext uri="{FF2B5EF4-FFF2-40B4-BE49-F238E27FC236}">
                    <a16:creationId xmlns:a16="http://schemas.microsoft.com/office/drawing/2014/main" id="{CFEC7F9E-E12A-1212-EC94-CB51E32754E7}"/>
                  </a:ext>
                </a:extLst>
              </p:cNvPr>
              <p:cNvSpPr>
                <a:spLocks noChangeArrowheads="1"/>
              </p:cNvSpPr>
              <p:nvPr/>
            </p:nvSpPr>
            <p:spPr bwMode="auto">
              <a:xfrm>
                <a:off x="2175" y="2475"/>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8" name="Rectangle 1152">
                <a:extLst>
                  <a:ext uri="{FF2B5EF4-FFF2-40B4-BE49-F238E27FC236}">
                    <a16:creationId xmlns:a16="http://schemas.microsoft.com/office/drawing/2014/main" id="{3A7C8F06-7B99-57CE-E3F9-42B512C8E54E}"/>
                  </a:ext>
                </a:extLst>
              </p:cNvPr>
              <p:cNvSpPr>
                <a:spLocks noChangeArrowheads="1"/>
              </p:cNvSpPr>
              <p:nvPr/>
            </p:nvSpPr>
            <p:spPr bwMode="auto">
              <a:xfrm>
                <a:off x="2734"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9" name="Rectangle 1153">
                <a:extLst>
                  <a:ext uri="{FF2B5EF4-FFF2-40B4-BE49-F238E27FC236}">
                    <a16:creationId xmlns:a16="http://schemas.microsoft.com/office/drawing/2014/main" id="{953F7C4A-94D7-1F2B-44F9-11FFEA213123}"/>
                  </a:ext>
                </a:extLst>
              </p:cNvPr>
              <p:cNvSpPr>
                <a:spLocks noChangeArrowheads="1"/>
              </p:cNvSpPr>
              <p:nvPr/>
            </p:nvSpPr>
            <p:spPr bwMode="auto">
              <a:xfrm>
                <a:off x="2764"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0" name="Rectangle 1154">
                <a:extLst>
                  <a:ext uri="{FF2B5EF4-FFF2-40B4-BE49-F238E27FC236}">
                    <a16:creationId xmlns:a16="http://schemas.microsoft.com/office/drawing/2014/main" id="{F178FEB6-E845-271A-22D5-18496FEB069F}"/>
                  </a:ext>
                </a:extLst>
              </p:cNvPr>
              <p:cNvSpPr>
                <a:spLocks noChangeArrowheads="1"/>
              </p:cNvSpPr>
              <p:nvPr/>
            </p:nvSpPr>
            <p:spPr bwMode="auto">
              <a:xfrm>
                <a:off x="2794" y="2475"/>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1" name="Rectangle 1155">
                <a:extLst>
                  <a:ext uri="{FF2B5EF4-FFF2-40B4-BE49-F238E27FC236}">
                    <a16:creationId xmlns:a16="http://schemas.microsoft.com/office/drawing/2014/main" id="{1598E138-4587-1EFE-C78F-D39C27AFF58B}"/>
                  </a:ext>
                </a:extLst>
              </p:cNvPr>
              <p:cNvSpPr>
                <a:spLocks noChangeArrowheads="1"/>
              </p:cNvSpPr>
              <p:nvPr/>
            </p:nvSpPr>
            <p:spPr bwMode="auto">
              <a:xfrm>
                <a:off x="2810"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2" name="Rectangle 1156">
                <a:extLst>
                  <a:ext uri="{FF2B5EF4-FFF2-40B4-BE49-F238E27FC236}">
                    <a16:creationId xmlns:a16="http://schemas.microsoft.com/office/drawing/2014/main" id="{CD4BB7EB-7549-ED96-7904-35492CB7B418}"/>
                  </a:ext>
                </a:extLst>
              </p:cNvPr>
              <p:cNvSpPr>
                <a:spLocks noChangeArrowheads="1"/>
              </p:cNvSpPr>
              <p:nvPr/>
            </p:nvSpPr>
            <p:spPr bwMode="auto">
              <a:xfrm>
                <a:off x="3364"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3" name="Rectangle 1157">
                <a:extLst>
                  <a:ext uri="{FF2B5EF4-FFF2-40B4-BE49-F238E27FC236}">
                    <a16:creationId xmlns:a16="http://schemas.microsoft.com/office/drawing/2014/main" id="{8D00A327-B4CD-EA50-972C-38533A04DB11}"/>
                  </a:ext>
                </a:extLst>
              </p:cNvPr>
              <p:cNvSpPr>
                <a:spLocks noChangeArrowheads="1"/>
              </p:cNvSpPr>
              <p:nvPr/>
            </p:nvSpPr>
            <p:spPr bwMode="auto">
              <a:xfrm>
                <a:off x="3394"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4" name="Rectangle 1158">
                <a:extLst>
                  <a:ext uri="{FF2B5EF4-FFF2-40B4-BE49-F238E27FC236}">
                    <a16:creationId xmlns:a16="http://schemas.microsoft.com/office/drawing/2014/main" id="{AD852682-C422-5CD8-386A-F3697E3D35D1}"/>
                  </a:ext>
                </a:extLst>
              </p:cNvPr>
              <p:cNvSpPr>
                <a:spLocks noChangeArrowheads="1"/>
              </p:cNvSpPr>
              <p:nvPr/>
            </p:nvSpPr>
            <p:spPr bwMode="auto">
              <a:xfrm>
                <a:off x="3424"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5" name="Rectangle 1159">
                <a:extLst>
                  <a:ext uri="{FF2B5EF4-FFF2-40B4-BE49-F238E27FC236}">
                    <a16:creationId xmlns:a16="http://schemas.microsoft.com/office/drawing/2014/main" id="{180E1DFA-8FD1-6B48-F755-79BE3775D34F}"/>
                  </a:ext>
                </a:extLst>
              </p:cNvPr>
              <p:cNvSpPr>
                <a:spLocks noChangeArrowheads="1"/>
              </p:cNvSpPr>
              <p:nvPr/>
            </p:nvSpPr>
            <p:spPr bwMode="auto">
              <a:xfrm>
                <a:off x="4089"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6" name="Rectangle 1160">
                <a:extLst>
                  <a:ext uri="{FF2B5EF4-FFF2-40B4-BE49-F238E27FC236}">
                    <a16:creationId xmlns:a16="http://schemas.microsoft.com/office/drawing/2014/main" id="{6406AAD7-9520-CD7C-6568-BFC8B2AD27C0}"/>
                  </a:ext>
                </a:extLst>
              </p:cNvPr>
              <p:cNvSpPr>
                <a:spLocks noChangeArrowheads="1"/>
              </p:cNvSpPr>
              <p:nvPr/>
            </p:nvSpPr>
            <p:spPr bwMode="auto">
              <a:xfrm>
                <a:off x="4119" y="2475"/>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7" name="Rectangle 1161">
                <a:extLst>
                  <a:ext uri="{FF2B5EF4-FFF2-40B4-BE49-F238E27FC236}">
                    <a16:creationId xmlns:a16="http://schemas.microsoft.com/office/drawing/2014/main" id="{7E8B45C9-017C-D317-5163-5F3C2708729D}"/>
                  </a:ext>
                </a:extLst>
              </p:cNvPr>
              <p:cNvSpPr>
                <a:spLocks noChangeArrowheads="1"/>
              </p:cNvSpPr>
              <p:nvPr/>
            </p:nvSpPr>
            <p:spPr bwMode="auto">
              <a:xfrm>
                <a:off x="4134"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8" name="Rectangle 1162">
                <a:extLst>
                  <a:ext uri="{FF2B5EF4-FFF2-40B4-BE49-F238E27FC236}">
                    <a16:creationId xmlns:a16="http://schemas.microsoft.com/office/drawing/2014/main" id="{3BE3B07A-E6C8-A69C-8C52-E883EDF3D193}"/>
                  </a:ext>
                </a:extLst>
              </p:cNvPr>
              <p:cNvSpPr>
                <a:spLocks noChangeArrowheads="1"/>
              </p:cNvSpPr>
              <p:nvPr/>
            </p:nvSpPr>
            <p:spPr bwMode="auto">
              <a:xfrm>
                <a:off x="4164"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9" name="Rectangle 1163">
                <a:extLst>
                  <a:ext uri="{FF2B5EF4-FFF2-40B4-BE49-F238E27FC236}">
                    <a16:creationId xmlns:a16="http://schemas.microsoft.com/office/drawing/2014/main" id="{697A8ADF-673D-EC97-4180-987001F63989}"/>
                  </a:ext>
                </a:extLst>
              </p:cNvPr>
              <p:cNvSpPr>
                <a:spLocks noChangeArrowheads="1"/>
              </p:cNvSpPr>
              <p:nvPr/>
            </p:nvSpPr>
            <p:spPr bwMode="auto">
              <a:xfrm>
                <a:off x="4195"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0" name="Rectangle 1164">
                <a:extLst>
                  <a:ext uri="{FF2B5EF4-FFF2-40B4-BE49-F238E27FC236}">
                    <a16:creationId xmlns:a16="http://schemas.microsoft.com/office/drawing/2014/main" id="{6719BD70-B014-575F-DC14-1BF5DEAE09D9}"/>
                  </a:ext>
                </a:extLst>
              </p:cNvPr>
              <p:cNvSpPr>
                <a:spLocks noChangeArrowheads="1"/>
              </p:cNvSpPr>
              <p:nvPr/>
            </p:nvSpPr>
            <p:spPr bwMode="auto">
              <a:xfrm>
                <a:off x="4432"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1" name="Rectangle 1165">
                <a:extLst>
                  <a:ext uri="{FF2B5EF4-FFF2-40B4-BE49-F238E27FC236}">
                    <a16:creationId xmlns:a16="http://schemas.microsoft.com/office/drawing/2014/main" id="{319BCDC0-5721-BABE-D991-2680202D79C1}"/>
                  </a:ext>
                </a:extLst>
              </p:cNvPr>
              <p:cNvSpPr>
                <a:spLocks noChangeArrowheads="1"/>
              </p:cNvSpPr>
              <p:nvPr/>
            </p:nvSpPr>
            <p:spPr bwMode="auto">
              <a:xfrm>
                <a:off x="4462"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2" name="Rectangle 1166">
                <a:extLst>
                  <a:ext uri="{FF2B5EF4-FFF2-40B4-BE49-F238E27FC236}">
                    <a16:creationId xmlns:a16="http://schemas.microsoft.com/office/drawing/2014/main" id="{C8EC2879-E9E1-AEBD-2E23-A1AD56594A18}"/>
                  </a:ext>
                </a:extLst>
              </p:cNvPr>
              <p:cNvSpPr>
                <a:spLocks noChangeArrowheads="1"/>
              </p:cNvSpPr>
              <p:nvPr/>
            </p:nvSpPr>
            <p:spPr bwMode="auto">
              <a:xfrm>
                <a:off x="4653"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3" name="Rectangle 1167">
                <a:extLst>
                  <a:ext uri="{FF2B5EF4-FFF2-40B4-BE49-F238E27FC236}">
                    <a16:creationId xmlns:a16="http://schemas.microsoft.com/office/drawing/2014/main" id="{309CC52E-EEFD-4FE9-AF18-52B18C6AB1B9}"/>
                  </a:ext>
                </a:extLst>
              </p:cNvPr>
              <p:cNvSpPr>
                <a:spLocks noChangeArrowheads="1"/>
              </p:cNvSpPr>
              <p:nvPr/>
            </p:nvSpPr>
            <p:spPr bwMode="auto">
              <a:xfrm>
                <a:off x="4683"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4" name="Rectangle 1168">
                <a:extLst>
                  <a:ext uri="{FF2B5EF4-FFF2-40B4-BE49-F238E27FC236}">
                    <a16:creationId xmlns:a16="http://schemas.microsoft.com/office/drawing/2014/main" id="{4DCBED06-B6EF-4CD6-6EA1-404086F88C99}"/>
                  </a:ext>
                </a:extLst>
              </p:cNvPr>
              <p:cNvSpPr>
                <a:spLocks noChangeArrowheads="1"/>
              </p:cNvSpPr>
              <p:nvPr/>
            </p:nvSpPr>
            <p:spPr bwMode="auto">
              <a:xfrm>
                <a:off x="4713"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5" name="Rectangle 1169">
                <a:extLst>
                  <a:ext uri="{FF2B5EF4-FFF2-40B4-BE49-F238E27FC236}">
                    <a16:creationId xmlns:a16="http://schemas.microsoft.com/office/drawing/2014/main" id="{1D5BA9B2-2BAF-EC4B-7C01-CA803ACA292B}"/>
                  </a:ext>
                </a:extLst>
              </p:cNvPr>
              <p:cNvSpPr>
                <a:spLocks noChangeArrowheads="1"/>
              </p:cNvSpPr>
              <p:nvPr/>
            </p:nvSpPr>
            <p:spPr bwMode="auto">
              <a:xfrm>
                <a:off x="4744"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6" name="Rectangle 1170">
                <a:extLst>
                  <a:ext uri="{FF2B5EF4-FFF2-40B4-BE49-F238E27FC236}">
                    <a16:creationId xmlns:a16="http://schemas.microsoft.com/office/drawing/2014/main" id="{69B859BD-33E3-5FD1-AFA1-4ABEDD796644}"/>
                  </a:ext>
                </a:extLst>
              </p:cNvPr>
              <p:cNvSpPr>
                <a:spLocks noChangeArrowheads="1"/>
              </p:cNvSpPr>
              <p:nvPr/>
            </p:nvSpPr>
            <p:spPr bwMode="auto">
              <a:xfrm>
                <a:off x="4774"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7" name="Rectangle 1171">
                <a:extLst>
                  <a:ext uri="{FF2B5EF4-FFF2-40B4-BE49-F238E27FC236}">
                    <a16:creationId xmlns:a16="http://schemas.microsoft.com/office/drawing/2014/main" id="{91CF9E1C-FDF7-3A3B-4BEE-C1F7BDA4720F}"/>
                  </a:ext>
                </a:extLst>
              </p:cNvPr>
              <p:cNvSpPr>
                <a:spLocks noChangeArrowheads="1"/>
              </p:cNvSpPr>
              <p:nvPr/>
            </p:nvSpPr>
            <p:spPr bwMode="auto">
              <a:xfrm>
                <a:off x="5046"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8" name="Rectangle 1172">
                <a:extLst>
                  <a:ext uri="{FF2B5EF4-FFF2-40B4-BE49-F238E27FC236}">
                    <a16:creationId xmlns:a16="http://schemas.microsoft.com/office/drawing/2014/main" id="{9C56748F-5300-9FA1-74DD-E66080D8A8DE}"/>
                  </a:ext>
                </a:extLst>
              </p:cNvPr>
              <p:cNvSpPr>
                <a:spLocks noChangeArrowheads="1"/>
              </p:cNvSpPr>
              <p:nvPr/>
            </p:nvSpPr>
            <p:spPr bwMode="auto">
              <a:xfrm>
                <a:off x="5076" y="2475"/>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9" name="Rectangle 1173">
                <a:extLst>
                  <a:ext uri="{FF2B5EF4-FFF2-40B4-BE49-F238E27FC236}">
                    <a16:creationId xmlns:a16="http://schemas.microsoft.com/office/drawing/2014/main" id="{380B095D-902F-0766-0944-82A2B334A58A}"/>
                  </a:ext>
                </a:extLst>
              </p:cNvPr>
              <p:cNvSpPr>
                <a:spLocks noChangeArrowheads="1"/>
              </p:cNvSpPr>
              <p:nvPr/>
            </p:nvSpPr>
            <p:spPr bwMode="auto">
              <a:xfrm>
                <a:off x="5091"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0" name="Rectangle 1174">
                <a:extLst>
                  <a:ext uri="{FF2B5EF4-FFF2-40B4-BE49-F238E27FC236}">
                    <a16:creationId xmlns:a16="http://schemas.microsoft.com/office/drawing/2014/main" id="{82BBEFA6-0106-F2DF-B28B-39C2B211B4CA}"/>
                  </a:ext>
                </a:extLst>
              </p:cNvPr>
              <p:cNvSpPr>
                <a:spLocks noChangeArrowheads="1"/>
              </p:cNvSpPr>
              <p:nvPr/>
            </p:nvSpPr>
            <p:spPr bwMode="auto">
              <a:xfrm>
                <a:off x="5121"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1" name="Rectangle 1175">
                <a:extLst>
                  <a:ext uri="{FF2B5EF4-FFF2-40B4-BE49-F238E27FC236}">
                    <a16:creationId xmlns:a16="http://schemas.microsoft.com/office/drawing/2014/main" id="{56A9DCAA-0F8F-D62C-F736-554F0F68A32A}"/>
                  </a:ext>
                </a:extLst>
              </p:cNvPr>
              <p:cNvSpPr>
                <a:spLocks noChangeArrowheads="1"/>
              </p:cNvSpPr>
              <p:nvPr/>
            </p:nvSpPr>
            <p:spPr bwMode="auto">
              <a:xfrm>
                <a:off x="5151"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2" name="Rectangle 1176">
                <a:extLst>
                  <a:ext uri="{FF2B5EF4-FFF2-40B4-BE49-F238E27FC236}">
                    <a16:creationId xmlns:a16="http://schemas.microsoft.com/office/drawing/2014/main" id="{A9926ED9-BA9C-0B07-65F6-2A5D144CD4E0}"/>
                  </a:ext>
                </a:extLst>
              </p:cNvPr>
              <p:cNvSpPr>
                <a:spLocks noChangeArrowheads="1"/>
              </p:cNvSpPr>
              <p:nvPr/>
            </p:nvSpPr>
            <p:spPr bwMode="auto">
              <a:xfrm>
                <a:off x="5182"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3" name="Rectangle 1177">
                <a:extLst>
                  <a:ext uri="{FF2B5EF4-FFF2-40B4-BE49-F238E27FC236}">
                    <a16:creationId xmlns:a16="http://schemas.microsoft.com/office/drawing/2014/main" id="{C70AD6FA-8437-2475-1A6C-04AA33A960FF}"/>
                  </a:ext>
                </a:extLst>
              </p:cNvPr>
              <p:cNvSpPr>
                <a:spLocks noChangeArrowheads="1"/>
              </p:cNvSpPr>
              <p:nvPr/>
            </p:nvSpPr>
            <p:spPr bwMode="auto">
              <a:xfrm>
                <a:off x="5559"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4" name="Rectangle 1178">
                <a:extLst>
                  <a:ext uri="{FF2B5EF4-FFF2-40B4-BE49-F238E27FC236}">
                    <a16:creationId xmlns:a16="http://schemas.microsoft.com/office/drawing/2014/main" id="{6B1DC387-7F69-6175-8655-2E19127E815F}"/>
                  </a:ext>
                </a:extLst>
              </p:cNvPr>
              <p:cNvSpPr>
                <a:spLocks noChangeArrowheads="1"/>
              </p:cNvSpPr>
              <p:nvPr/>
            </p:nvSpPr>
            <p:spPr bwMode="auto">
              <a:xfrm>
                <a:off x="5589"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5" name="Rectangle 1179">
                <a:extLst>
                  <a:ext uri="{FF2B5EF4-FFF2-40B4-BE49-F238E27FC236}">
                    <a16:creationId xmlns:a16="http://schemas.microsoft.com/office/drawing/2014/main" id="{30611304-3B93-4D9A-766A-9FC145D8D752}"/>
                  </a:ext>
                </a:extLst>
              </p:cNvPr>
              <p:cNvSpPr>
                <a:spLocks noChangeArrowheads="1"/>
              </p:cNvSpPr>
              <p:nvPr/>
            </p:nvSpPr>
            <p:spPr bwMode="auto">
              <a:xfrm>
                <a:off x="5619"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6" name="Rectangle 1180">
                <a:extLst>
                  <a:ext uri="{FF2B5EF4-FFF2-40B4-BE49-F238E27FC236}">
                    <a16:creationId xmlns:a16="http://schemas.microsoft.com/office/drawing/2014/main" id="{CC09D2CB-D3F3-01DC-7FC7-CB6C66E6BD09}"/>
                  </a:ext>
                </a:extLst>
              </p:cNvPr>
              <p:cNvSpPr>
                <a:spLocks noChangeArrowheads="1"/>
              </p:cNvSpPr>
              <p:nvPr/>
            </p:nvSpPr>
            <p:spPr bwMode="auto">
              <a:xfrm>
                <a:off x="5982"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7" name="Rectangle 1181">
                <a:extLst>
                  <a:ext uri="{FF2B5EF4-FFF2-40B4-BE49-F238E27FC236}">
                    <a16:creationId xmlns:a16="http://schemas.microsoft.com/office/drawing/2014/main" id="{D2FF3D95-8004-6C55-7F55-83628F89BC75}"/>
                  </a:ext>
                </a:extLst>
              </p:cNvPr>
              <p:cNvSpPr>
                <a:spLocks noChangeArrowheads="1"/>
              </p:cNvSpPr>
              <p:nvPr/>
            </p:nvSpPr>
            <p:spPr bwMode="auto">
              <a:xfrm>
                <a:off x="6012" y="2475"/>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8" name="Rectangle 1182">
                <a:extLst>
                  <a:ext uri="{FF2B5EF4-FFF2-40B4-BE49-F238E27FC236}">
                    <a16:creationId xmlns:a16="http://schemas.microsoft.com/office/drawing/2014/main" id="{8911F284-4310-91D1-62AE-EBFBDA65B677}"/>
                  </a:ext>
                </a:extLst>
              </p:cNvPr>
              <p:cNvSpPr>
                <a:spLocks noChangeArrowheads="1"/>
              </p:cNvSpPr>
              <p:nvPr/>
            </p:nvSpPr>
            <p:spPr bwMode="auto">
              <a:xfrm>
                <a:off x="6028"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9" name="Rectangle 1183">
                <a:extLst>
                  <a:ext uri="{FF2B5EF4-FFF2-40B4-BE49-F238E27FC236}">
                    <a16:creationId xmlns:a16="http://schemas.microsoft.com/office/drawing/2014/main" id="{F90962A5-6713-477F-F14C-B4D4AA278D70}"/>
                  </a:ext>
                </a:extLst>
              </p:cNvPr>
              <p:cNvSpPr>
                <a:spLocks noChangeArrowheads="1"/>
              </p:cNvSpPr>
              <p:nvPr/>
            </p:nvSpPr>
            <p:spPr bwMode="auto">
              <a:xfrm>
                <a:off x="6496" y="2475"/>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0" name="Rectangle 1184">
                <a:extLst>
                  <a:ext uri="{FF2B5EF4-FFF2-40B4-BE49-F238E27FC236}">
                    <a16:creationId xmlns:a16="http://schemas.microsoft.com/office/drawing/2014/main" id="{141E860F-446C-3924-6089-3F5A25EB7F5E}"/>
                  </a:ext>
                </a:extLst>
              </p:cNvPr>
              <p:cNvSpPr>
                <a:spLocks noChangeArrowheads="1"/>
              </p:cNvSpPr>
              <p:nvPr/>
            </p:nvSpPr>
            <p:spPr bwMode="auto">
              <a:xfrm>
                <a:off x="6521" y="2475"/>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1" name="Rectangle 1185">
                <a:extLst>
                  <a:ext uri="{FF2B5EF4-FFF2-40B4-BE49-F238E27FC236}">
                    <a16:creationId xmlns:a16="http://schemas.microsoft.com/office/drawing/2014/main" id="{78EE542D-8E45-7FC9-1AC6-1E85CC2BDA9E}"/>
                  </a:ext>
                </a:extLst>
              </p:cNvPr>
              <p:cNvSpPr>
                <a:spLocks noChangeArrowheads="1"/>
              </p:cNvSpPr>
              <p:nvPr/>
            </p:nvSpPr>
            <p:spPr bwMode="auto">
              <a:xfrm>
                <a:off x="6551" y="247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2" name="Rectangle 1186">
                <a:extLst>
                  <a:ext uri="{FF2B5EF4-FFF2-40B4-BE49-F238E27FC236}">
                    <a16:creationId xmlns:a16="http://schemas.microsoft.com/office/drawing/2014/main" id="{CE96061A-6B95-0446-934C-5B396605530C}"/>
                  </a:ext>
                </a:extLst>
              </p:cNvPr>
              <p:cNvSpPr>
                <a:spLocks noChangeArrowheads="1"/>
              </p:cNvSpPr>
              <p:nvPr/>
            </p:nvSpPr>
            <p:spPr bwMode="auto">
              <a:xfrm>
                <a:off x="6567" y="247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3" name="Rectangle 1187">
                <a:extLst>
                  <a:ext uri="{FF2B5EF4-FFF2-40B4-BE49-F238E27FC236}">
                    <a16:creationId xmlns:a16="http://schemas.microsoft.com/office/drawing/2014/main" id="{7AEE0C63-ED89-05A4-43C5-44732E69FA98}"/>
                  </a:ext>
                </a:extLst>
              </p:cNvPr>
              <p:cNvSpPr>
                <a:spLocks noChangeArrowheads="1"/>
              </p:cNvSpPr>
              <p:nvPr/>
            </p:nvSpPr>
            <p:spPr bwMode="auto">
              <a:xfrm>
                <a:off x="6581" y="247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4" name="Rectangle 1188">
                <a:extLst>
                  <a:ext uri="{FF2B5EF4-FFF2-40B4-BE49-F238E27FC236}">
                    <a16:creationId xmlns:a16="http://schemas.microsoft.com/office/drawing/2014/main" id="{73EC18F0-1B11-6AB4-C9EF-B9E0D44B6511}"/>
                  </a:ext>
                </a:extLst>
              </p:cNvPr>
              <p:cNvSpPr>
                <a:spLocks noChangeArrowheads="1"/>
              </p:cNvSpPr>
              <p:nvPr/>
            </p:nvSpPr>
            <p:spPr bwMode="auto">
              <a:xfrm>
                <a:off x="6597" y="2475"/>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5" name="Rectangle 1189">
                <a:extLst>
                  <a:ext uri="{FF2B5EF4-FFF2-40B4-BE49-F238E27FC236}">
                    <a16:creationId xmlns:a16="http://schemas.microsoft.com/office/drawing/2014/main" id="{9E170A3D-3152-B5BF-C0EA-35EEEAF3D5EA}"/>
                  </a:ext>
                </a:extLst>
              </p:cNvPr>
              <p:cNvSpPr>
                <a:spLocks noChangeArrowheads="1"/>
              </p:cNvSpPr>
              <p:nvPr/>
            </p:nvSpPr>
            <p:spPr bwMode="auto">
              <a:xfrm>
                <a:off x="6632" y="247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6" name="Rectangle 1190">
                <a:extLst>
                  <a:ext uri="{FF2B5EF4-FFF2-40B4-BE49-F238E27FC236}">
                    <a16:creationId xmlns:a16="http://schemas.microsoft.com/office/drawing/2014/main" id="{A87043C5-510E-0076-23AC-1AC9A89EEBEE}"/>
                  </a:ext>
                </a:extLst>
              </p:cNvPr>
              <p:cNvSpPr>
                <a:spLocks noChangeArrowheads="1"/>
              </p:cNvSpPr>
              <p:nvPr/>
            </p:nvSpPr>
            <p:spPr bwMode="auto">
              <a:xfrm>
                <a:off x="1249"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7" name="Rectangle 1191">
                <a:extLst>
                  <a:ext uri="{FF2B5EF4-FFF2-40B4-BE49-F238E27FC236}">
                    <a16:creationId xmlns:a16="http://schemas.microsoft.com/office/drawing/2014/main" id="{69786AFA-0540-3C4E-20BA-F9ABFED1A9FF}"/>
                  </a:ext>
                </a:extLst>
              </p:cNvPr>
              <p:cNvSpPr>
                <a:spLocks noChangeArrowheads="1"/>
              </p:cNvSpPr>
              <p:nvPr/>
            </p:nvSpPr>
            <p:spPr bwMode="auto">
              <a:xfrm>
                <a:off x="1279" y="256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8" name="Rectangle 1192">
                <a:extLst>
                  <a:ext uri="{FF2B5EF4-FFF2-40B4-BE49-F238E27FC236}">
                    <a16:creationId xmlns:a16="http://schemas.microsoft.com/office/drawing/2014/main" id="{D890898E-1751-930F-992C-79AB47035EDA}"/>
                  </a:ext>
                </a:extLst>
              </p:cNvPr>
              <p:cNvSpPr>
                <a:spLocks noChangeArrowheads="1"/>
              </p:cNvSpPr>
              <p:nvPr/>
            </p:nvSpPr>
            <p:spPr bwMode="auto">
              <a:xfrm>
                <a:off x="1309" y="2563"/>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9" name="Rectangle 1193">
                <a:extLst>
                  <a:ext uri="{FF2B5EF4-FFF2-40B4-BE49-F238E27FC236}">
                    <a16:creationId xmlns:a16="http://schemas.microsoft.com/office/drawing/2014/main" id="{05F40D64-94B9-29AE-2B61-87F8D259AEF2}"/>
                  </a:ext>
                </a:extLst>
              </p:cNvPr>
              <p:cNvSpPr>
                <a:spLocks noChangeArrowheads="1"/>
              </p:cNvSpPr>
              <p:nvPr/>
            </p:nvSpPr>
            <p:spPr bwMode="auto">
              <a:xfrm>
                <a:off x="1334" y="256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0" name="Rectangle 1194">
                <a:extLst>
                  <a:ext uri="{FF2B5EF4-FFF2-40B4-BE49-F238E27FC236}">
                    <a16:creationId xmlns:a16="http://schemas.microsoft.com/office/drawing/2014/main" id="{C02349C9-6831-3360-9D46-B5013B9D8AB8}"/>
                  </a:ext>
                </a:extLst>
              </p:cNvPr>
              <p:cNvSpPr>
                <a:spLocks noChangeArrowheads="1"/>
              </p:cNvSpPr>
              <p:nvPr/>
            </p:nvSpPr>
            <p:spPr bwMode="auto">
              <a:xfrm>
                <a:off x="1364" y="256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1" name="Rectangle 1195">
                <a:extLst>
                  <a:ext uri="{FF2B5EF4-FFF2-40B4-BE49-F238E27FC236}">
                    <a16:creationId xmlns:a16="http://schemas.microsoft.com/office/drawing/2014/main" id="{65CFC2DC-1602-42F8-BCC8-4A3D9CEF8B08}"/>
                  </a:ext>
                </a:extLst>
              </p:cNvPr>
              <p:cNvSpPr>
                <a:spLocks noChangeArrowheads="1"/>
              </p:cNvSpPr>
              <p:nvPr/>
            </p:nvSpPr>
            <p:spPr bwMode="auto">
              <a:xfrm>
                <a:off x="1379" y="256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2" name="Rectangle 1196">
                <a:extLst>
                  <a:ext uri="{FF2B5EF4-FFF2-40B4-BE49-F238E27FC236}">
                    <a16:creationId xmlns:a16="http://schemas.microsoft.com/office/drawing/2014/main" id="{E6D193E1-9B80-12EB-0F52-3A376AC325CA}"/>
                  </a:ext>
                </a:extLst>
              </p:cNvPr>
              <p:cNvSpPr>
                <a:spLocks noChangeArrowheads="1"/>
              </p:cNvSpPr>
              <p:nvPr/>
            </p:nvSpPr>
            <p:spPr bwMode="auto">
              <a:xfrm>
                <a:off x="1395"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3" name="Rectangle 1197">
                <a:extLst>
                  <a:ext uri="{FF2B5EF4-FFF2-40B4-BE49-F238E27FC236}">
                    <a16:creationId xmlns:a16="http://schemas.microsoft.com/office/drawing/2014/main" id="{CD9F07C9-F5D4-7B22-3152-7A794C69A894}"/>
                  </a:ext>
                </a:extLst>
              </p:cNvPr>
              <p:cNvSpPr>
                <a:spLocks noChangeArrowheads="1"/>
              </p:cNvSpPr>
              <p:nvPr/>
            </p:nvSpPr>
            <p:spPr bwMode="auto">
              <a:xfrm>
                <a:off x="1425" y="256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4" name="Rectangle 1198">
                <a:extLst>
                  <a:ext uri="{FF2B5EF4-FFF2-40B4-BE49-F238E27FC236}">
                    <a16:creationId xmlns:a16="http://schemas.microsoft.com/office/drawing/2014/main" id="{774372A4-9A4F-87DA-76DF-446F31DD6BAF}"/>
                  </a:ext>
                </a:extLst>
              </p:cNvPr>
              <p:cNvSpPr>
                <a:spLocks noChangeArrowheads="1"/>
              </p:cNvSpPr>
              <p:nvPr/>
            </p:nvSpPr>
            <p:spPr bwMode="auto">
              <a:xfrm>
                <a:off x="1661" y="2563"/>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5" name="Rectangle 1199">
                <a:extLst>
                  <a:ext uri="{FF2B5EF4-FFF2-40B4-BE49-F238E27FC236}">
                    <a16:creationId xmlns:a16="http://schemas.microsoft.com/office/drawing/2014/main" id="{A61CED11-A53E-F7D4-7380-A3DAAA509C2E}"/>
                  </a:ext>
                </a:extLst>
              </p:cNvPr>
              <p:cNvSpPr>
                <a:spLocks noChangeArrowheads="1"/>
              </p:cNvSpPr>
              <p:nvPr/>
            </p:nvSpPr>
            <p:spPr bwMode="auto">
              <a:xfrm>
                <a:off x="1687"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6" name="Rectangle 1200">
                <a:extLst>
                  <a:ext uri="{FF2B5EF4-FFF2-40B4-BE49-F238E27FC236}">
                    <a16:creationId xmlns:a16="http://schemas.microsoft.com/office/drawing/2014/main" id="{F6A88242-8D96-377E-4975-C86D3746398B}"/>
                  </a:ext>
                </a:extLst>
              </p:cNvPr>
              <p:cNvSpPr>
                <a:spLocks noChangeArrowheads="1"/>
              </p:cNvSpPr>
              <p:nvPr/>
            </p:nvSpPr>
            <p:spPr bwMode="auto">
              <a:xfrm>
                <a:off x="1717" y="256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7" name="Rectangle 1201">
                <a:extLst>
                  <a:ext uri="{FF2B5EF4-FFF2-40B4-BE49-F238E27FC236}">
                    <a16:creationId xmlns:a16="http://schemas.microsoft.com/office/drawing/2014/main" id="{AC10D805-3DCC-38BD-1846-5934BC8DD85D}"/>
                  </a:ext>
                </a:extLst>
              </p:cNvPr>
              <p:cNvSpPr>
                <a:spLocks noChangeArrowheads="1"/>
              </p:cNvSpPr>
              <p:nvPr/>
            </p:nvSpPr>
            <p:spPr bwMode="auto">
              <a:xfrm>
                <a:off x="1732" y="256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8" name="Rectangle 1202">
                <a:extLst>
                  <a:ext uri="{FF2B5EF4-FFF2-40B4-BE49-F238E27FC236}">
                    <a16:creationId xmlns:a16="http://schemas.microsoft.com/office/drawing/2014/main" id="{2CA6A397-10D7-1D0F-811B-82F62FB7344E}"/>
                  </a:ext>
                </a:extLst>
              </p:cNvPr>
              <p:cNvSpPr>
                <a:spLocks noChangeArrowheads="1"/>
              </p:cNvSpPr>
              <p:nvPr/>
            </p:nvSpPr>
            <p:spPr bwMode="auto">
              <a:xfrm>
                <a:off x="1762"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9" name="Rectangle 1203">
                <a:extLst>
                  <a:ext uri="{FF2B5EF4-FFF2-40B4-BE49-F238E27FC236}">
                    <a16:creationId xmlns:a16="http://schemas.microsoft.com/office/drawing/2014/main" id="{C21476C7-E211-AA50-4170-42EA75A3B110}"/>
                  </a:ext>
                </a:extLst>
              </p:cNvPr>
              <p:cNvSpPr>
                <a:spLocks noChangeArrowheads="1"/>
              </p:cNvSpPr>
              <p:nvPr/>
            </p:nvSpPr>
            <p:spPr bwMode="auto">
              <a:xfrm>
                <a:off x="1792"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0" name="Rectangle 1204">
                <a:extLst>
                  <a:ext uri="{FF2B5EF4-FFF2-40B4-BE49-F238E27FC236}">
                    <a16:creationId xmlns:a16="http://schemas.microsoft.com/office/drawing/2014/main" id="{04ACE455-8087-8F9C-3F34-6697D2F6A08D}"/>
                  </a:ext>
                </a:extLst>
              </p:cNvPr>
              <p:cNvSpPr>
                <a:spLocks noChangeArrowheads="1"/>
              </p:cNvSpPr>
              <p:nvPr/>
            </p:nvSpPr>
            <p:spPr bwMode="auto">
              <a:xfrm>
                <a:off x="1822" y="256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1" name="Rectangle 1205">
                <a:extLst>
                  <a:ext uri="{FF2B5EF4-FFF2-40B4-BE49-F238E27FC236}">
                    <a16:creationId xmlns:a16="http://schemas.microsoft.com/office/drawing/2014/main" id="{CA9A0638-4B3D-39F3-331F-0BA6EA55AB26}"/>
                  </a:ext>
                </a:extLst>
              </p:cNvPr>
              <p:cNvSpPr>
                <a:spLocks noChangeArrowheads="1"/>
              </p:cNvSpPr>
              <p:nvPr/>
            </p:nvSpPr>
            <p:spPr bwMode="auto">
              <a:xfrm>
                <a:off x="1838"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2" name="Rectangle 1206">
                <a:extLst>
                  <a:ext uri="{FF2B5EF4-FFF2-40B4-BE49-F238E27FC236}">
                    <a16:creationId xmlns:a16="http://schemas.microsoft.com/office/drawing/2014/main" id="{8EFD63AC-1E22-B048-CAF0-F60D4C527D66}"/>
                  </a:ext>
                </a:extLst>
              </p:cNvPr>
              <p:cNvSpPr>
                <a:spLocks noChangeArrowheads="1"/>
              </p:cNvSpPr>
              <p:nvPr/>
            </p:nvSpPr>
            <p:spPr bwMode="auto">
              <a:xfrm>
                <a:off x="2110" y="256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3" name="Rectangle 1207">
                <a:extLst>
                  <a:ext uri="{FF2B5EF4-FFF2-40B4-BE49-F238E27FC236}">
                    <a16:creationId xmlns:a16="http://schemas.microsoft.com/office/drawing/2014/main" id="{7CE6FE04-FD76-062A-DB87-23EF4A0B5B24}"/>
                  </a:ext>
                </a:extLst>
              </p:cNvPr>
              <p:cNvSpPr>
                <a:spLocks noChangeArrowheads="1"/>
              </p:cNvSpPr>
              <p:nvPr/>
            </p:nvSpPr>
            <p:spPr bwMode="auto">
              <a:xfrm>
                <a:off x="2140" y="2563"/>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4" name="Rectangle 1208">
                <a:extLst>
                  <a:ext uri="{FF2B5EF4-FFF2-40B4-BE49-F238E27FC236}">
                    <a16:creationId xmlns:a16="http://schemas.microsoft.com/office/drawing/2014/main" id="{4133E4DB-1E2B-EA12-31F4-C40EF29FE283}"/>
                  </a:ext>
                </a:extLst>
              </p:cNvPr>
              <p:cNvSpPr>
                <a:spLocks noChangeArrowheads="1"/>
              </p:cNvSpPr>
              <p:nvPr/>
            </p:nvSpPr>
            <p:spPr bwMode="auto">
              <a:xfrm>
                <a:off x="2175" y="2563"/>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5" name="Rectangle 1209">
                <a:extLst>
                  <a:ext uri="{FF2B5EF4-FFF2-40B4-BE49-F238E27FC236}">
                    <a16:creationId xmlns:a16="http://schemas.microsoft.com/office/drawing/2014/main" id="{B8E19E2A-F437-BF80-90F9-8724380906FF}"/>
                  </a:ext>
                </a:extLst>
              </p:cNvPr>
              <p:cNvSpPr>
                <a:spLocks noChangeArrowheads="1"/>
              </p:cNvSpPr>
              <p:nvPr/>
            </p:nvSpPr>
            <p:spPr bwMode="auto">
              <a:xfrm>
                <a:off x="2734"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4" name="Group 1411">
              <a:extLst>
                <a:ext uri="{FF2B5EF4-FFF2-40B4-BE49-F238E27FC236}">
                  <a16:creationId xmlns:a16="http://schemas.microsoft.com/office/drawing/2014/main" id="{F7D32C7C-116F-97C1-4EBF-5325B5DC26A9}"/>
                </a:ext>
              </a:extLst>
            </p:cNvPr>
            <p:cNvGrpSpPr>
              <a:grpSpLocks/>
            </p:cNvGrpSpPr>
            <p:nvPr/>
          </p:nvGrpSpPr>
          <p:grpSpPr bwMode="auto">
            <a:xfrm>
              <a:off x="544" y="2563"/>
              <a:ext cx="6731" cy="370"/>
              <a:chOff x="544" y="2563"/>
              <a:chExt cx="6731" cy="370"/>
            </a:xfrm>
          </p:grpSpPr>
          <p:sp>
            <p:nvSpPr>
              <p:cNvPr id="706" name="Rectangle 1211">
                <a:extLst>
                  <a:ext uri="{FF2B5EF4-FFF2-40B4-BE49-F238E27FC236}">
                    <a16:creationId xmlns:a16="http://schemas.microsoft.com/office/drawing/2014/main" id="{7B2C983E-6D82-E61A-4E93-A694A320166A}"/>
                  </a:ext>
                </a:extLst>
              </p:cNvPr>
              <p:cNvSpPr>
                <a:spLocks noChangeArrowheads="1"/>
              </p:cNvSpPr>
              <p:nvPr/>
            </p:nvSpPr>
            <p:spPr bwMode="auto">
              <a:xfrm>
                <a:off x="2764"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7" name="Rectangle 1212">
                <a:extLst>
                  <a:ext uri="{FF2B5EF4-FFF2-40B4-BE49-F238E27FC236}">
                    <a16:creationId xmlns:a16="http://schemas.microsoft.com/office/drawing/2014/main" id="{F6B00ACB-268D-D5A0-5776-F4ACF85E1FA8}"/>
                  </a:ext>
                </a:extLst>
              </p:cNvPr>
              <p:cNvSpPr>
                <a:spLocks noChangeArrowheads="1"/>
              </p:cNvSpPr>
              <p:nvPr/>
            </p:nvSpPr>
            <p:spPr bwMode="auto">
              <a:xfrm>
                <a:off x="2794" y="256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8" name="Rectangle 1213">
                <a:extLst>
                  <a:ext uri="{FF2B5EF4-FFF2-40B4-BE49-F238E27FC236}">
                    <a16:creationId xmlns:a16="http://schemas.microsoft.com/office/drawing/2014/main" id="{AA4CB76A-BB02-4D1B-8236-6413B4896471}"/>
                  </a:ext>
                </a:extLst>
              </p:cNvPr>
              <p:cNvSpPr>
                <a:spLocks noChangeArrowheads="1"/>
              </p:cNvSpPr>
              <p:nvPr/>
            </p:nvSpPr>
            <p:spPr bwMode="auto">
              <a:xfrm>
                <a:off x="2810"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9" name="Rectangle 1214">
                <a:extLst>
                  <a:ext uri="{FF2B5EF4-FFF2-40B4-BE49-F238E27FC236}">
                    <a16:creationId xmlns:a16="http://schemas.microsoft.com/office/drawing/2014/main" id="{4D33C7FC-009A-7AEC-1A76-F2701AB528D8}"/>
                  </a:ext>
                </a:extLst>
              </p:cNvPr>
              <p:cNvSpPr>
                <a:spLocks noChangeArrowheads="1"/>
              </p:cNvSpPr>
              <p:nvPr/>
            </p:nvSpPr>
            <p:spPr bwMode="auto">
              <a:xfrm>
                <a:off x="3394"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0" name="Rectangle 1215">
                <a:extLst>
                  <a:ext uri="{FF2B5EF4-FFF2-40B4-BE49-F238E27FC236}">
                    <a16:creationId xmlns:a16="http://schemas.microsoft.com/office/drawing/2014/main" id="{2E10E3C9-6F6E-EDF8-C081-A12109E1DFCB}"/>
                  </a:ext>
                </a:extLst>
              </p:cNvPr>
              <p:cNvSpPr>
                <a:spLocks noChangeArrowheads="1"/>
              </p:cNvSpPr>
              <p:nvPr/>
            </p:nvSpPr>
            <p:spPr bwMode="auto">
              <a:xfrm>
                <a:off x="3424"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1" name="Rectangle 1216">
                <a:extLst>
                  <a:ext uri="{FF2B5EF4-FFF2-40B4-BE49-F238E27FC236}">
                    <a16:creationId xmlns:a16="http://schemas.microsoft.com/office/drawing/2014/main" id="{21B443E3-E16C-B5C9-BEB1-E41FAB641435}"/>
                  </a:ext>
                </a:extLst>
              </p:cNvPr>
              <p:cNvSpPr>
                <a:spLocks noChangeArrowheads="1"/>
              </p:cNvSpPr>
              <p:nvPr/>
            </p:nvSpPr>
            <p:spPr bwMode="auto">
              <a:xfrm>
                <a:off x="4089"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2" name="Rectangle 1217">
                <a:extLst>
                  <a:ext uri="{FF2B5EF4-FFF2-40B4-BE49-F238E27FC236}">
                    <a16:creationId xmlns:a16="http://schemas.microsoft.com/office/drawing/2014/main" id="{CD134841-1A4D-3463-C1B3-B1B1F42979F9}"/>
                  </a:ext>
                </a:extLst>
              </p:cNvPr>
              <p:cNvSpPr>
                <a:spLocks noChangeArrowheads="1"/>
              </p:cNvSpPr>
              <p:nvPr/>
            </p:nvSpPr>
            <p:spPr bwMode="auto">
              <a:xfrm>
                <a:off x="4119" y="256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3" name="Rectangle 1218">
                <a:extLst>
                  <a:ext uri="{FF2B5EF4-FFF2-40B4-BE49-F238E27FC236}">
                    <a16:creationId xmlns:a16="http://schemas.microsoft.com/office/drawing/2014/main" id="{9FEC499F-CBD8-25D2-7687-3F4F9183A43A}"/>
                  </a:ext>
                </a:extLst>
              </p:cNvPr>
              <p:cNvSpPr>
                <a:spLocks noChangeArrowheads="1"/>
              </p:cNvSpPr>
              <p:nvPr/>
            </p:nvSpPr>
            <p:spPr bwMode="auto">
              <a:xfrm>
                <a:off x="4134"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4" name="Rectangle 1219">
                <a:extLst>
                  <a:ext uri="{FF2B5EF4-FFF2-40B4-BE49-F238E27FC236}">
                    <a16:creationId xmlns:a16="http://schemas.microsoft.com/office/drawing/2014/main" id="{2A66CF5F-DE64-FB96-399E-DE4F49D8AE72}"/>
                  </a:ext>
                </a:extLst>
              </p:cNvPr>
              <p:cNvSpPr>
                <a:spLocks noChangeArrowheads="1"/>
              </p:cNvSpPr>
              <p:nvPr/>
            </p:nvSpPr>
            <p:spPr bwMode="auto">
              <a:xfrm>
                <a:off x="4164"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5" name="Rectangle 1220">
                <a:extLst>
                  <a:ext uri="{FF2B5EF4-FFF2-40B4-BE49-F238E27FC236}">
                    <a16:creationId xmlns:a16="http://schemas.microsoft.com/office/drawing/2014/main" id="{5780F8C0-55B3-9340-A283-6B7DACDB19CB}"/>
                  </a:ext>
                </a:extLst>
              </p:cNvPr>
              <p:cNvSpPr>
                <a:spLocks noChangeArrowheads="1"/>
              </p:cNvSpPr>
              <p:nvPr/>
            </p:nvSpPr>
            <p:spPr bwMode="auto">
              <a:xfrm>
                <a:off x="4195"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6" name="Rectangle 1221">
                <a:extLst>
                  <a:ext uri="{FF2B5EF4-FFF2-40B4-BE49-F238E27FC236}">
                    <a16:creationId xmlns:a16="http://schemas.microsoft.com/office/drawing/2014/main" id="{F15D67D7-D47B-B632-6A0D-F3210F8A06DD}"/>
                  </a:ext>
                </a:extLst>
              </p:cNvPr>
              <p:cNvSpPr>
                <a:spLocks noChangeArrowheads="1"/>
              </p:cNvSpPr>
              <p:nvPr/>
            </p:nvSpPr>
            <p:spPr bwMode="auto">
              <a:xfrm>
                <a:off x="4432"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7" name="Rectangle 1222">
                <a:extLst>
                  <a:ext uri="{FF2B5EF4-FFF2-40B4-BE49-F238E27FC236}">
                    <a16:creationId xmlns:a16="http://schemas.microsoft.com/office/drawing/2014/main" id="{32AE63FA-738C-26BF-CCB8-F81CF5CB9E3A}"/>
                  </a:ext>
                </a:extLst>
              </p:cNvPr>
              <p:cNvSpPr>
                <a:spLocks noChangeArrowheads="1"/>
              </p:cNvSpPr>
              <p:nvPr/>
            </p:nvSpPr>
            <p:spPr bwMode="auto">
              <a:xfrm>
                <a:off x="4462"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8" name="Rectangle 1223">
                <a:extLst>
                  <a:ext uri="{FF2B5EF4-FFF2-40B4-BE49-F238E27FC236}">
                    <a16:creationId xmlns:a16="http://schemas.microsoft.com/office/drawing/2014/main" id="{05B63D78-9E0A-DBDB-4B4E-EC95664C3F8F}"/>
                  </a:ext>
                </a:extLst>
              </p:cNvPr>
              <p:cNvSpPr>
                <a:spLocks noChangeArrowheads="1"/>
              </p:cNvSpPr>
              <p:nvPr/>
            </p:nvSpPr>
            <p:spPr bwMode="auto">
              <a:xfrm>
                <a:off x="4653"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9" name="Rectangle 1224">
                <a:extLst>
                  <a:ext uri="{FF2B5EF4-FFF2-40B4-BE49-F238E27FC236}">
                    <a16:creationId xmlns:a16="http://schemas.microsoft.com/office/drawing/2014/main" id="{AEC7747D-C6DC-6EF7-43AC-52734D76198D}"/>
                  </a:ext>
                </a:extLst>
              </p:cNvPr>
              <p:cNvSpPr>
                <a:spLocks noChangeArrowheads="1"/>
              </p:cNvSpPr>
              <p:nvPr/>
            </p:nvSpPr>
            <p:spPr bwMode="auto">
              <a:xfrm>
                <a:off x="4683"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0" name="Rectangle 1225">
                <a:extLst>
                  <a:ext uri="{FF2B5EF4-FFF2-40B4-BE49-F238E27FC236}">
                    <a16:creationId xmlns:a16="http://schemas.microsoft.com/office/drawing/2014/main" id="{692B1FAA-0581-B65E-EBF3-1BA9CE0D1B98}"/>
                  </a:ext>
                </a:extLst>
              </p:cNvPr>
              <p:cNvSpPr>
                <a:spLocks noChangeArrowheads="1"/>
              </p:cNvSpPr>
              <p:nvPr/>
            </p:nvSpPr>
            <p:spPr bwMode="auto">
              <a:xfrm>
                <a:off x="4713"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1" name="Rectangle 1226">
                <a:extLst>
                  <a:ext uri="{FF2B5EF4-FFF2-40B4-BE49-F238E27FC236}">
                    <a16:creationId xmlns:a16="http://schemas.microsoft.com/office/drawing/2014/main" id="{D3825E4A-C9AC-F648-78AA-34C35C4BCCB8}"/>
                  </a:ext>
                </a:extLst>
              </p:cNvPr>
              <p:cNvSpPr>
                <a:spLocks noChangeArrowheads="1"/>
              </p:cNvSpPr>
              <p:nvPr/>
            </p:nvSpPr>
            <p:spPr bwMode="auto">
              <a:xfrm>
                <a:off x="4744"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2" name="Rectangle 1227">
                <a:extLst>
                  <a:ext uri="{FF2B5EF4-FFF2-40B4-BE49-F238E27FC236}">
                    <a16:creationId xmlns:a16="http://schemas.microsoft.com/office/drawing/2014/main" id="{A205B8B8-6678-3950-C785-8C9E380B8B8E}"/>
                  </a:ext>
                </a:extLst>
              </p:cNvPr>
              <p:cNvSpPr>
                <a:spLocks noChangeArrowheads="1"/>
              </p:cNvSpPr>
              <p:nvPr/>
            </p:nvSpPr>
            <p:spPr bwMode="auto">
              <a:xfrm>
                <a:off x="4774"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3" name="Rectangle 1228">
                <a:extLst>
                  <a:ext uri="{FF2B5EF4-FFF2-40B4-BE49-F238E27FC236}">
                    <a16:creationId xmlns:a16="http://schemas.microsoft.com/office/drawing/2014/main" id="{64EC72C8-418D-2740-17AA-FFBCCDED9456}"/>
                  </a:ext>
                </a:extLst>
              </p:cNvPr>
              <p:cNvSpPr>
                <a:spLocks noChangeArrowheads="1"/>
              </p:cNvSpPr>
              <p:nvPr/>
            </p:nvSpPr>
            <p:spPr bwMode="auto">
              <a:xfrm>
                <a:off x="5046"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4" name="Rectangle 1229">
                <a:extLst>
                  <a:ext uri="{FF2B5EF4-FFF2-40B4-BE49-F238E27FC236}">
                    <a16:creationId xmlns:a16="http://schemas.microsoft.com/office/drawing/2014/main" id="{85596225-1447-8136-38DE-8C1FCAEE94DE}"/>
                  </a:ext>
                </a:extLst>
              </p:cNvPr>
              <p:cNvSpPr>
                <a:spLocks noChangeArrowheads="1"/>
              </p:cNvSpPr>
              <p:nvPr/>
            </p:nvSpPr>
            <p:spPr bwMode="auto">
              <a:xfrm>
                <a:off x="5076" y="256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5" name="Rectangle 1230">
                <a:extLst>
                  <a:ext uri="{FF2B5EF4-FFF2-40B4-BE49-F238E27FC236}">
                    <a16:creationId xmlns:a16="http://schemas.microsoft.com/office/drawing/2014/main" id="{4EBA45D4-92BA-BDBC-CBB6-EEADEA9A7DE0}"/>
                  </a:ext>
                </a:extLst>
              </p:cNvPr>
              <p:cNvSpPr>
                <a:spLocks noChangeArrowheads="1"/>
              </p:cNvSpPr>
              <p:nvPr/>
            </p:nvSpPr>
            <p:spPr bwMode="auto">
              <a:xfrm>
                <a:off x="5091"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6" name="Rectangle 1231">
                <a:extLst>
                  <a:ext uri="{FF2B5EF4-FFF2-40B4-BE49-F238E27FC236}">
                    <a16:creationId xmlns:a16="http://schemas.microsoft.com/office/drawing/2014/main" id="{1B52EE9B-2DEA-61F9-6B92-B637175C4460}"/>
                  </a:ext>
                </a:extLst>
              </p:cNvPr>
              <p:cNvSpPr>
                <a:spLocks noChangeArrowheads="1"/>
              </p:cNvSpPr>
              <p:nvPr/>
            </p:nvSpPr>
            <p:spPr bwMode="auto">
              <a:xfrm>
                <a:off x="5121"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7" name="Rectangle 1232">
                <a:extLst>
                  <a:ext uri="{FF2B5EF4-FFF2-40B4-BE49-F238E27FC236}">
                    <a16:creationId xmlns:a16="http://schemas.microsoft.com/office/drawing/2014/main" id="{F7B81226-5F51-FF5B-2932-574A421CECCD}"/>
                  </a:ext>
                </a:extLst>
              </p:cNvPr>
              <p:cNvSpPr>
                <a:spLocks noChangeArrowheads="1"/>
              </p:cNvSpPr>
              <p:nvPr/>
            </p:nvSpPr>
            <p:spPr bwMode="auto">
              <a:xfrm>
                <a:off x="5151"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8" name="Rectangle 1233">
                <a:extLst>
                  <a:ext uri="{FF2B5EF4-FFF2-40B4-BE49-F238E27FC236}">
                    <a16:creationId xmlns:a16="http://schemas.microsoft.com/office/drawing/2014/main" id="{075A418C-4EB4-FB25-3F2E-D70973C301EA}"/>
                  </a:ext>
                </a:extLst>
              </p:cNvPr>
              <p:cNvSpPr>
                <a:spLocks noChangeArrowheads="1"/>
              </p:cNvSpPr>
              <p:nvPr/>
            </p:nvSpPr>
            <p:spPr bwMode="auto">
              <a:xfrm>
                <a:off x="5182"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9" name="Rectangle 1234">
                <a:extLst>
                  <a:ext uri="{FF2B5EF4-FFF2-40B4-BE49-F238E27FC236}">
                    <a16:creationId xmlns:a16="http://schemas.microsoft.com/office/drawing/2014/main" id="{D3E8EEC2-023B-16C9-CEE2-6CCDEA9DF0CB}"/>
                  </a:ext>
                </a:extLst>
              </p:cNvPr>
              <p:cNvSpPr>
                <a:spLocks noChangeArrowheads="1"/>
              </p:cNvSpPr>
              <p:nvPr/>
            </p:nvSpPr>
            <p:spPr bwMode="auto">
              <a:xfrm>
                <a:off x="5559"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0" name="Rectangle 1235">
                <a:extLst>
                  <a:ext uri="{FF2B5EF4-FFF2-40B4-BE49-F238E27FC236}">
                    <a16:creationId xmlns:a16="http://schemas.microsoft.com/office/drawing/2014/main" id="{B48E539A-C85E-6586-E15F-F0DDAF90873C}"/>
                  </a:ext>
                </a:extLst>
              </p:cNvPr>
              <p:cNvSpPr>
                <a:spLocks noChangeArrowheads="1"/>
              </p:cNvSpPr>
              <p:nvPr/>
            </p:nvSpPr>
            <p:spPr bwMode="auto">
              <a:xfrm>
                <a:off x="5589"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1" name="Rectangle 1236">
                <a:extLst>
                  <a:ext uri="{FF2B5EF4-FFF2-40B4-BE49-F238E27FC236}">
                    <a16:creationId xmlns:a16="http://schemas.microsoft.com/office/drawing/2014/main" id="{8EE98429-498D-F264-2E38-3A35556855AB}"/>
                  </a:ext>
                </a:extLst>
              </p:cNvPr>
              <p:cNvSpPr>
                <a:spLocks noChangeArrowheads="1"/>
              </p:cNvSpPr>
              <p:nvPr/>
            </p:nvSpPr>
            <p:spPr bwMode="auto">
              <a:xfrm>
                <a:off x="5619"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2" name="Rectangle 1237">
                <a:extLst>
                  <a:ext uri="{FF2B5EF4-FFF2-40B4-BE49-F238E27FC236}">
                    <a16:creationId xmlns:a16="http://schemas.microsoft.com/office/drawing/2014/main" id="{FFEA8EA8-23D9-B307-105E-0E9975BBA88F}"/>
                  </a:ext>
                </a:extLst>
              </p:cNvPr>
              <p:cNvSpPr>
                <a:spLocks noChangeArrowheads="1"/>
              </p:cNvSpPr>
              <p:nvPr/>
            </p:nvSpPr>
            <p:spPr bwMode="auto">
              <a:xfrm>
                <a:off x="5982"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3" name="Rectangle 1238">
                <a:extLst>
                  <a:ext uri="{FF2B5EF4-FFF2-40B4-BE49-F238E27FC236}">
                    <a16:creationId xmlns:a16="http://schemas.microsoft.com/office/drawing/2014/main" id="{1EA3A22D-4659-08E3-2902-311DD6FA0045}"/>
                  </a:ext>
                </a:extLst>
              </p:cNvPr>
              <p:cNvSpPr>
                <a:spLocks noChangeArrowheads="1"/>
              </p:cNvSpPr>
              <p:nvPr/>
            </p:nvSpPr>
            <p:spPr bwMode="auto">
              <a:xfrm>
                <a:off x="6012" y="256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4" name="Rectangle 1239">
                <a:extLst>
                  <a:ext uri="{FF2B5EF4-FFF2-40B4-BE49-F238E27FC236}">
                    <a16:creationId xmlns:a16="http://schemas.microsoft.com/office/drawing/2014/main" id="{5DECD6AF-EB07-11A2-CABE-3FE85DC6F974}"/>
                  </a:ext>
                </a:extLst>
              </p:cNvPr>
              <p:cNvSpPr>
                <a:spLocks noChangeArrowheads="1"/>
              </p:cNvSpPr>
              <p:nvPr/>
            </p:nvSpPr>
            <p:spPr bwMode="auto">
              <a:xfrm>
                <a:off x="6028"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5" name="Rectangle 1240">
                <a:extLst>
                  <a:ext uri="{FF2B5EF4-FFF2-40B4-BE49-F238E27FC236}">
                    <a16:creationId xmlns:a16="http://schemas.microsoft.com/office/drawing/2014/main" id="{AE7D8A58-83E9-A96D-696F-517CDCCFB769}"/>
                  </a:ext>
                </a:extLst>
              </p:cNvPr>
              <p:cNvSpPr>
                <a:spLocks noChangeArrowheads="1"/>
              </p:cNvSpPr>
              <p:nvPr/>
            </p:nvSpPr>
            <p:spPr bwMode="auto">
              <a:xfrm>
                <a:off x="6496" y="2563"/>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6" name="Rectangle 1241">
                <a:extLst>
                  <a:ext uri="{FF2B5EF4-FFF2-40B4-BE49-F238E27FC236}">
                    <a16:creationId xmlns:a16="http://schemas.microsoft.com/office/drawing/2014/main" id="{6393FB03-B613-2D4D-EB99-0173E43E90D2}"/>
                  </a:ext>
                </a:extLst>
              </p:cNvPr>
              <p:cNvSpPr>
                <a:spLocks noChangeArrowheads="1"/>
              </p:cNvSpPr>
              <p:nvPr/>
            </p:nvSpPr>
            <p:spPr bwMode="auto">
              <a:xfrm>
                <a:off x="6521" y="256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7" name="Rectangle 1242">
                <a:extLst>
                  <a:ext uri="{FF2B5EF4-FFF2-40B4-BE49-F238E27FC236}">
                    <a16:creationId xmlns:a16="http://schemas.microsoft.com/office/drawing/2014/main" id="{E2856CD7-5555-687E-6864-BBD2A10D800E}"/>
                  </a:ext>
                </a:extLst>
              </p:cNvPr>
              <p:cNvSpPr>
                <a:spLocks noChangeArrowheads="1"/>
              </p:cNvSpPr>
              <p:nvPr/>
            </p:nvSpPr>
            <p:spPr bwMode="auto">
              <a:xfrm>
                <a:off x="6551" y="256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8" name="Rectangle 1243">
                <a:extLst>
                  <a:ext uri="{FF2B5EF4-FFF2-40B4-BE49-F238E27FC236}">
                    <a16:creationId xmlns:a16="http://schemas.microsoft.com/office/drawing/2014/main" id="{AA5C04AF-8CB1-98C3-4169-EA6B507D7D0B}"/>
                  </a:ext>
                </a:extLst>
              </p:cNvPr>
              <p:cNvSpPr>
                <a:spLocks noChangeArrowheads="1"/>
              </p:cNvSpPr>
              <p:nvPr/>
            </p:nvSpPr>
            <p:spPr bwMode="auto">
              <a:xfrm>
                <a:off x="6567" y="256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9" name="Rectangle 1244">
                <a:extLst>
                  <a:ext uri="{FF2B5EF4-FFF2-40B4-BE49-F238E27FC236}">
                    <a16:creationId xmlns:a16="http://schemas.microsoft.com/office/drawing/2014/main" id="{DFD1AE19-E78B-7B74-FA80-B6A164B7D202}"/>
                  </a:ext>
                </a:extLst>
              </p:cNvPr>
              <p:cNvSpPr>
                <a:spLocks noChangeArrowheads="1"/>
              </p:cNvSpPr>
              <p:nvPr/>
            </p:nvSpPr>
            <p:spPr bwMode="auto">
              <a:xfrm>
                <a:off x="6581" y="256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0" name="Rectangle 1245">
                <a:extLst>
                  <a:ext uri="{FF2B5EF4-FFF2-40B4-BE49-F238E27FC236}">
                    <a16:creationId xmlns:a16="http://schemas.microsoft.com/office/drawing/2014/main" id="{7EB156F0-957B-C010-4C83-107F68A57C90}"/>
                  </a:ext>
                </a:extLst>
              </p:cNvPr>
              <p:cNvSpPr>
                <a:spLocks noChangeArrowheads="1"/>
              </p:cNvSpPr>
              <p:nvPr/>
            </p:nvSpPr>
            <p:spPr bwMode="auto">
              <a:xfrm>
                <a:off x="6597" y="2563"/>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1" name="Rectangle 1246">
                <a:extLst>
                  <a:ext uri="{FF2B5EF4-FFF2-40B4-BE49-F238E27FC236}">
                    <a16:creationId xmlns:a16="http://schemas.microsoft.com/office/drawing/2014/main" id="{ABAF12C1-7DC4-2CFD-1637-5EA2B3181F5A}"/>
                  </a:ext>
                </a:extLst>
              </p:cNvPr>
              <p:cNvSpPr>
                <a:spLocks noChangeArrowheads="1"/>
              </p:cNvSpPr>
              <p:nvPr/>
            </p:nvSpPr>
            <p:spPr bwMode="auto">
              <a:xfrm>
                <a:off x="6632" y="256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2" name="Rectangle 1247">
                <a:extLst>
                  <a:ext uri="{FF2B5EF4-FFF2-40B4-BE49-F238E27FC236}">
                    <a16:creationId xmlns:a16="http://schemas.microsoft.com/office/drawing/2014/main" id="{F209B1FD-AB3D-CC52-0402-C21FDCA23C2C}"/>
                  </a:ext>
                </a:extLst>
              </p:cNvPr>
              <p:cNvSpPr>
                <a:spLocks noChangeArrowheads="1"/>
              </p:cNvSpPr>
              <p:nvPr/>
            </p:nvSpPr>
            <p:spPr bwMode="auto">
              <a:xfrm>
                <a:off x="1249"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3" name="Rectangle 1248">
                <a:extLst>
                  <a:ext uri="{FF2B5EF4-FFF2-40B4-BE49-F238E27FC236}">
                    <a16:creationId xmlns:a16="http://schemas.microsoft.com/office/drawing/2014/main" id="{ED5E97E6-047E-8A33-1B4D-80579E1ED63C}"/>
                  </a:ext>
                </a:extLst>
              </p:cNvPr>
              <p:cNvSpPr>
                <a:spLocks noChangeArrowheads="1"/>
              </p:cNvSpPr>
              <p:nvPr/>
            </p:nvSpPr>
            <p:spPr bwMode="auto">
              <a:xfrm>
                <a:off x="1279" y="2651"/>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4" name="Rectangle 1249">
                <a:extLst>
                  <a:ext uri="{FF2B5EF4-FFF2-40B4-BE49-F238E27FC236}">
                    <a16:creationId xmlns:a16="http://schemas.microsoft.com/office/drawing/2014/main" id="{B6B27300-7370-0FCB-D567-15E141C4C669}"/>
                  </a:ext>
                </a:extLst>
              </p:cNvPr>
              <p:cNvSpPr>
                <a:spLocks noChangeArrowheads="1"/>
              </p:cNvSpPr>
              <p:nvPr/>
            </p:nvSpPr>
            <p:spPr bwMode="auto">
              <a:xfrm>
                <a:off x="1309" y="2651"/>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5" name="Rectangle 1250">
                <a:extLst>
                  <a:ext uri="{FF2B5EF4-FFF2-40B4-BE49-F238E27FC236}">
                    <a16:creationId xmlns:a16="http://schemas.microsoft.com/office/drawing/2014/main" id="{7F784901-B23E-8DCD-7753-FC1EEE7CE5EF}"/>
                  </a:ext>
                </a:extLst>
              </p:cNvPr>
              <p:cNvSpPr>
                <a:spLocks noChangeArrowheads="1"/>
              </p:cNvSpPr>
              <p:nvPr/>
            </p:nvSpPr>
            <p:spPr bwMode="auto">
              <a:xfrm>
                <a:off x="1334" y="2651"/>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6" name="Rectangle 1251">
                <a:extLst>
                  <a:ext uri="{FF2B5EF4-FFF2-40B4-BE49-F238E27FC236}">
                    <a16:creationId xmlns:a16="http://schemas.microsoft.com/office/drawing/2014/main" id="{087B0C03-E60E-9580-F6DB-4A111D5BD9C7}"/>
                  </a:ext>
                </a:extLst>
              </p:cNvPr>
              <p:cNvSpPr>
                <a:spLocks noChangeArrowheads="1"/>
              </p:cNvSpPr>
              <p:nvPr/>
            </p:nvSpPr>
            <p:spPr bwMode="auto">
              <a:xfrm>
                <a:off x="1364" y="2651"/>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7" name="Rectangle 1252">
                <a:extLst>
                  <a:ext uri="{FF2B5EF4-FFF2-40B4-BE49-F238E27FC236}">
                    <a16:creationId xmlns:a16="http://schemas.microsoft.com/office/drawing/2014/main" id="{672C8B16-34B5-E585-6179-81CBA4D09A6F}"/>
                  </a:ext>
                </a:extLst>
              </p:cNvPr>
              <p:cNvSpPr>
                <a:spLocks noChangeArrowheads="1"/>
              </p:cNvSpPr>
              <p:nvPr/>
            </p:nvSpPr>
            <p:spPr bwMode="auto">
              <a:xfrm>
                <a:off x="1379" y="2651"/>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8" name="Rectangle 1253">
                <a:extLst>
                  <a:ext uri="{FF2B5EF4-FFF2-40B4-BE49-F238E27FC236}">
                    <a16:creationId xmlns:a16="http://schemas.microsoft.com/office/drawing/2014/main" id="{D9917355-9A8F-6963-32CD-0EB02F0FFD9A}"/>
                  </a:ext>
                </a:extLst>
              </p:cNvPr>
              <p:cNvSpPr>
                <a:spLocks noChangeArrowheads="1"/>
              </p:cNvSpPr>
              <p:nvPr/>
            </p:nvSpPr>
            <p:spPr bwMode="auto">
              <a:xfrm>
                <a:off x="1395"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9" name="Rectangle 1254">
                <a:extLst>
                  <a:ext uri="{FF2B5EF4-FFF2-40B4-BE49-F238E27FC236}">
                    <a16:creationId xmlns:a16="http://schemas.microsoft.com/office/drawing/2014/main" id="{9BCF8AD8-117D-DF06-03A1-AFA2DEFFFA8F}"/>
                  </a:ext>
                </a:extLst>
              </p:cNvPr>
              <p:cNvSpPr>
                <a:spLocks noChangeArrowheads="1"/>
              </p:cNvSpPr>
              <p:nvPr/>
            </p:nvSpPr>
            <p:spPr bwMode="auto">
              <a:xfrm>
                <a:off x="1425" y="2651"/>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0" name="Rectangle 1255">
                <a:extLst>
                  <a:ext uri="{FF2B5EF4-FFF2-40B4-BE49-F238E27FC236}">
                    <a16:creationId xmlns:a16="http://schemas.microsoft.com/office/drawing/2014/main" id="{983AC0AB-1710-86C4-A1B8-8E90335CB1C5}"/>
                  </a:ext>
                </a:extLst>
              </p:cNvPr>
              <p:cNvSpPr>
                <a:spLocks noChangeArrowheads="1"/>
              </p:cNvSpPr>
              <p:nvPr/>
            </p:nvSpPr>
            <p:spPr bwMode="auto">
              <a:xfrm>
                <a:off x="1661" y="2651"/>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1" name="Rectangle 1256">
                <a:extLst>
                  <a:ext uri="{FF2B5EF4-FFF2-40B4-BE49-F238E27FC236}">
                    <a16:creationId xmlns:a16="http://schemas.microsoft.com/office/drawing/2014/main" id="{A1CE6C94-1999-BC1A-0B0D-0C8DC042977C}"/>
                  </a:ext>
                </a:extLst>
              </p:cNvPr>
              <p:cNvSpPr>
                <a:spLocks noChangeArrowheads="1"/>
              </p:cNvSpPr>
              <p:nvPr/>
            </p:nvSpPr>
            <p:spPr bwMode="auto">
              <a:xfrm>
                <a:off x="1687"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2" name="Rectangle 1257">
                <a:extLst>
                  <a:ext uri="{FF2B5EF4-FFF2-40B4-BE49-F238E27FC236}">
                    <a16:creationId xmlns:a16="http://schemas.microsoft.com/office/drawing/2014/main" id="{0BB58CC9-19DE-4266-0F0E-D4B2E5E3B0C1}"/>
                  </a:ext>
                </a:extLst>
              </p:cNvPr>
              <p:cNvSpPr>
                <a:spLocks noChangeArrowheads="1"/>
              </p:cNvSpPr>
              <p:nvPr/>
            </p:nvSpPr>
            <p:spPr bwMode="auto">
              <a:xfrm>
                <a:off x="1717" y="2651"/>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3" name="Rectangle 1258">
                <a:extLst>
                  <a:ext uri="{FF2B5EF4-FFF2-40B4-BE49-F238E27FC236}">
                    <a16:creationId xmlns:a16="http://schemas.microsoft.com/office/drawing/2014/main" id="{5A223AEE-2B88-8E41-54C8-BF88A6695038}"/>
                  </a:ext>
                </a:extLst>
              </p:cNvPr>
              <p:cNvSpPr>
                <a:spLocks noChangeArrowheads="1"/>
              </p:cNvSpPr>
              <p:nvPr/>
            </p:nvSpPr>
            <p:spPr bwMode="auto">
              <a:xfrm>
                <a:off x="1732" y="2651"/>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4" name="Rectangle 1259">
                <a:extLst>
                  <a:ext uri="{FF2B5EF4-FFF2-40B4-BE49-F238E27FC236}">
                    <a16:creationId xmlns:a16="http://schemas.microsoft.com/office/drawing/2014/main" id="{633D0809-013D-4154-4E85-0FDC81BBD189}"/>
                  </a:ext>
                </a:extLst>
              </p:cNvPr>
              <p:cNvSpPr>
                <a:spLocks noChangeArrowheads="1"/>
              </p:cNvSpPr>
              <p:nvPr/>
            </p:nvSpPr>
            <p:spPr bwMode="auto">
              <a:xfrm>
                <a:off x="1762"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5" name="Rectangle 1260">
                <a:extLst>
                  <a:ext uri="{FF2B5EF4-FFF2-40B4-BE49-F238E27FC236}">
                    <a16:creationId xmlns:a16="http://schemas.microsoft.com/office/drawing/2014/main" id="{9ED8EE8F-AEA1-3CFC-5410-B53D612A06B6}"/>
                  </a:ext>
                </a:extLst>
              </p:cNvPr>
              <p:cNvSpPr>
                <a:spLocks noChangeArrowheads="1"/>
              </p:cNvSpPr>
              <p:nvPr/>
            </p:nvSpPr>
            <p:spPr bwMode="auto">
              <a:xfrm>
                <a:off x="1792"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6" name="Rectangle 1261">
                <a:extLst>
                  <a:ext uri="{FF2B5EF4-FFF2-40B4-BE49-F238E27FC236}">
                    <a16:creationId xmlns:a16="http://schemas.microsoft.com/office/drawing/2014/main" id="{2AE30BFD-5392-443C-39FE-C091B888238E}"/>
                  </a:ext>
                </a:extLst>
              </p:cNvPr>
              <p:cNvSpPr>
                <a:spLocks noChangeArrowheads="1"/>
              </p:cNvSpPr>
              <p:nvPr/>
            </p:nvSpPr>
            <p:spPr bwMode="auto">
              <a:xfrm>
                <a:off x="1822" y="2651"/>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7" name="Rectangle 1262">
                <a:extLst>
                  <a:ext uri="{FF2B5EF4-FFF2-40B4-BE49-F238E27FC236}">
                    <a16:creationId xmlns:a16="http://schemas.microsoft.com/office/drawing/2014/main" id="{A70B9FDB-2716-98CF-E89E-BD1D47293612}"/>
                  </a:ext>
                </a:extLst>
              </p:cNvPr>
              <p:cNvSpPr>
                <a:spLocks noChangeArrowheads="1"/>
              </p:cNvSpPr>
              <p:nvPr/>
            </p:nvSpPr>
            <p:spPr bwMode="auto">
              <a:xfrm>
                <a:off x="1838"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8" name="Rectangle 1263">
                <a:extLst>
                  <a:ext uri="{FF2B5EF4-FFF2-40B4-BE49-F238E27FC236}">
                    <a16:creationId xmlns:a16="http://schemas.microsoft.com/office/drawing/2014/main" id="{0081A908-6354-A83F-68F7-06E6FDFBD9F2}"/>
                  </a:ext>
                </a:extLst>
              </p:cNvPr>
              <p:cNvSpPr>
                <a:spLocks noChangeArrowheads="1"/>
              </p:cNvSpPr>
              <p:nvPr/>
            </p:nvSpPr>
            <p:spPr bwMode="auto">
              <a:xfrm>
                <a:off x="2110" y="2651"/>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9" name="Rectangle 1264">
                <a:extLst>
                  <a:ext uri="{FF2B5EF4-FFF2-40B4-BE49-F238E27FC236}">
                    <a16:creationId xmlns:a16="http://schemas.microsoft.com/office/drawing/2014/main" id="{BA77AD2F-4031-DC06-8BA3-367EEC8E6086}"/>
                  </a:ext>
                </a:extLst>
              </p:cNvPr>
              <p:cNvSpPr>
                <a:spLocks noChangeArrowheads="1"/>
              </p:cNvSpPr>
              <p:nvPr/>
            </p:nvSpPr>
            <p:spPr bwMode="auto">
              <a:xfrm>
                <a:off x="2140" y="2651"/>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0" name="Rectangle 1265">
                <a:extLst>
                  <a:ext uri="{FF2B5EF4-FFF2-40B4-BE49-F238E27FC236}">
                    <a16:creationId xmlns:a16="http://schemas.microsoft.com/office/drawing/2014/main" id="{651B643F-8D3F-8664-9C1E-06E1AF6CA681}"/>
                  </a:ext>
                </a:extLst>
              </p:cNvPr>
              <p:cNvSpPr>
                <a:spLocks noChangeArrowheads="1"/>
              </p:cNvSpPr>
              <p:nvPr/>
            </p:nvSpPr>
            <p:spPr bwMode="auto">
              <a:xfrm>
                <a:off x="2175" y="2651"/>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1" name="Rectangle 1266">
                <a:extLst>
                  <a:ext uri="{FF2B5EF4-FFF2-40B4-BE49-F238E27FC236}">
                    <a16:creationId xmlns:a16="http://schemas.microsoft.com/office/drawing/2014/main" id="{1C27A9BD-ED18-4C92-F4B5-9AB4290B0AEC}"/>
                  </a:ext>
                </a:extLst>
              </p:cNvPr>
              <p:cNvSpPr>
                <a:spLocks noChangeArrowheads="1"/>
              </p:cNvSpPr>
              <p:nvPr/>
            </p:nvSpPr>
            <p:spPr bwMode="auto">
              <a:xfrm>
                <a:off x="2734"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2" name="Rectangle 1267">
                <a:extLst>
                  <a:ext uri="{FF2B5EF4-FFF2-40B4-BE49-F238E27FC236}">
                    <a16:creationId xmlns:a16="http://schemas.microsoft.com/office/drawing/2014/main" id="{C33C7313-7AE5-A308-2C27-648F91409E07}"/>
                  </a:ext>
                </a:extLst>
              </p:cNvPr>
              <p:cNvSpPr>
                <a:spLocks noChangeArrowheads="1"/>
              </p:cNvSpPr>
              <p:nvPr/>
            </p:nvSpPr>
            <p:spPr bwMode="auto">
              <a:xfrm>
                <a:off x="2764"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3" name="Rectangle 1268">
                <a:extLst>
                  <a:ext uri="{FF2B5EF4-FFF2-40B4-BE49-F238E27FC236}">
                    <a16:creationId xmlns:a16="http://schemas.microsoft.com/office/drawing/2014/main" id="{C739A2B6-A701-F5E7-DF4A-028C26F76657}"/>
                  </a:ext>
                </a:extLst>
              </p:cNvPr>
              <p:cNvSpPr>
                <a:spLocks noChangeArrowheads="1"/>
              </p:cNvSpPr>
              <p:nvPr/>
            </p:nvSpPr>
            <p:spPr bwMode="auto">
              <a:xfrm>
                <a:off x="2794" y="265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4" name="Rectangle 1269">
                <a:extLst>
                  <a:ext uri="{FF2B5EF4-FFF2-40B4-BE49-F238E27FC236}">
                    <a16:creationId xmlns:a16="http://schemas.microsoft.com/office/drawing/2014/main" id="{C60B6395-63A9-479D-7620-EE73BC872097}"/>
                  </a:ext>
                </a:extLst>
              </p:cNvPr>
              <p:cNvSpPr>
                <a:spLocks noChangeArrowheads="1"/>
              </p:cNvSpPr>
              <p:nvPr/>
            </p:nvSpPr>
            <p:spPr bwMode="auto">
              <a:xfrm>
                <a:off x="2810"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5" name="Rectangle 1270">
                <a:extLst>
                  <a:ext uri="{FF2B5EF4-FFF2-40B4-BE49-F238E27FC236}">
                    <a16:creationId xmlns:a16="http://schemas.microsoft.com/office/drawing/2014/main" id="{2295A99E-99CE-6900-E8EA-6F49FAF6767A}"/>
                  </a:ext>
                </a:extLst>
              </p:cNvPr>
              <p:cNvSpPr>
                <a:spLocks noChangeArrowheads="1"/>
              </p:cNvSpPr>
              <p:nvPr/>
            </p:nvSpPr>
            <p:spPr bwMode="auto">
              <a:xfrm>
                <a:off x="3394"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6" name="Rectangle 1271">
                <a:extLst>
                  <a:ext uri="{FF2B5EF4-FFF2-40B4-BE49-F238E27FC236}">
                    <a16:creationId xmlns:a16="http://schemas.microsoft.com/office/drawing/2014/main" id="{7B25C0C3-48C5-3FCB-C43E-1E124A094D90}"/>
                  </a:ext>
                </a:extLst>
              </p:cNvPr>
              <p:cNvSpPr>
                <a:spLocks noChangeArrowheads="1"/>
              </p:cNvSpPr>
              <p:nvPr/>
            </p:nvSpPr>
            <p:spPr bwMode="auto">
              <a:xfrm>
                <a:off x="3424"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7" name="Rectangle 1272">
                <a:extLst>
                  <a:ext uri="{FF2B5EF4-FFF2-40B4-BE49-F238E27FC236}">
                    <a16:creationId xmlns:a16="http://schemas.microsoft.com/office/drawing/2014/main" id="{7F522A4A-7A41-0BFA-5CB5-C799DACF8A9E}"/>
                  </a:ext>
                </a:extLst>
              </p:cNvPr>
              <p:cNvSpPr>
                <a:spLocks noChangeArrowheads="1"/>
              </p:cNvSpPr>
              <p:nvPr/>
            </p:nvSpPr>
            <p:spPr bwMode="auto">
              <a:xfrm>
                <a:off x="4089"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8" name="Rectangle 1273">
                <a:extLst>
                  <a:ext uri="{FF2B5EF4-FFF2-40B4-BE49-F238E27FC236}">
                    <a16:creationId xmlns:a16="http://schemas.microsoft.com/office/drawing/2014/main" id="{9D37AA28-98D0-4451-EE51-2A23EEF2107C}"/>
                  </a:ext>
                </a:extLst>
              </p:cNvPr>
              <p:cNvSpPr>
                <a:spLocks noChangeArrowheads="1"/>
              </p:cNvSpPr>
              <p:nvPr/>
            </p:nvSpPr>
            <p:spPr bwMode="auto">
              <a:xfrm>
                <a:off x="4119" y="265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9" name="Rectangle 1274">
                <a:extLst>
                  <a:ext uri="{FF2B5EF4-FFF2-40B4-BE49-F238E27FC236}">
                    <a16:creationId xmlns:a16="http://schemas.microsoft.com/office/drawing/2014/main" id="{383AEF37-1034-33D1-C70D-148B3EDD2468}"/>
                  </a:ext>
                </a:extLst>
              </p:cNvPr>
              <p:cNvSpPr>
                <a:spLocks noChangeArrowheads="1"/>
              </p:cNvSpPr>
              <p:nvPr/>
            </p:nvSpPr>
            <p:spPr bwMode="auto">
              <a:xfrm>
                <a:off x="4134"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0" name="Rectangle 1275">
                <a:extLst>
                  <a:ext uri="{FF2B5EF4-FFF2-40B4-BE49-F238E27FC236}">
                    <a16:creationId xmlns:a16="http://schemas.microsoft.com/office/drawing/2014/main" id="{D14D63C8-12C1-D732-5917-5ADB6B748CB9}"/>
                  </a:ext>
                </a:extLst>
              </p:cNvPr>
              <p:cNvSpPr>
                <a:spLocks noChangeArrowheads="1"/>
              </p:cNvSpPr>
              <p:nvPr/>
            </p:nvSpPr>
            <p:spPr bwMode="auto">
              <a:xfrm>
                <a:off x="4164"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1" name="Rectangle 1276">
                <a:extLst>
                  <a:ext uri="{FF2B5EF4-FFF2-40B4-BE49-F238E27FC236}">
                    <a16:creationId xmlns:a16="http://schemas.microsoft.com/office/drawing/2014/main" id="{F6C0D691-6EFB-0111-434D-B643B806E49E}"/>
                  </a:ext>
                </a:extLst>
              </p:cNvPr>
              <p:cNvSpPr>
                <a:spLocks noChangeArrowheads="1"/>
              </p:cNvSpPr>
              <p:nvPr/>
            </p:nvSpPr>
            <p:spPr bwMode="auto">
              <a:xfrm>
                <a:off x="4195"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2" name="Rectangle 1277">
                <a:extLst>
                  <a:ext uri="{FF2B5EF4-FFF2-40B4-BE49-F238E27FC236}">
                    <a16:creationId xmlns:a16="http://schemas.microsoft.com/office/drawing/2014/main" id="{D184746A-4B61-0B8B-2EB6-5F625CDC0B24}"/>
                  </a:ext>
                </a:extLst>
              </p:cNvPr>
              <p:cNvSpPr>
                <a:spLocks noChangeArrowheads="1"/>
              </p:cNvSpPr>
              <p:nvPr/>
            </p:nvSpPr>
            <p:spPr bwMode="auto">
              <a:xfrm>
                <a:off x="4432"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3" name="Rectangle 1278">
                <a:extLst>
                  <a:ext uri="{FF2B5EF4-FFF2-40B4-BE49-F238E27FC236}">
                    <a16:creationId xmlns:a16="http://schemas.microsoft.com/office/drawing/2014/main" id="{C4CA7EFD-E1A4-56E1-B25C-F336038979AF}"/>
                  </a:ext>
                </a:extLst>
              </p:cNvPr>
              <p:cNvSpPr>
                <a:spLocks noChangeArrowheads="1"/>
              </p:cNvSpPr>
              <p:nvPr/>
            </p:nvSpPr>
            <p:spPr bwMode="auto">
              <a:xfrm>
                <a:off x="4462"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4" name="Rectangle 1279">
                <a:extLst>
                  <a:ext uri="{FF2B5EF4-FFF2-40B4-BE49-F238E27FC236}">
                    <a16:creationId xmlns:a16="http://schemas.microsoft.com/office/drawing/2014/main" id="{9927BE77-DC34-A4F3-CDAF-AC34E15A6C62}"/>
                  </a:ext>
                </a:extLst>
              </p:cNvPr>
              <p:cNvSpPr>
                <a:spLocks noChangeArrowheads="1"/>
              </p:cNvSpPr>
              <p:nvPr/>
            </p:nvSpPr>
            <p:spPr bwMode="auto">
              <a:xfrm>
                <a:off x="4653"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5" name="Rectangle 1280">
                <a:extLst>
                  <a:ext uri="{FF2B5EF4-FFF2-40B4-BE49-F238E27FC236}">
                    <a16:creationId xmlns:a16="http://schemas.microsoft.com/office/drawing/2014/main" id="{5A1F0169-1194-FA16-D56F-C9C30F5B16F1}"/>
                  </a:ext>
                </a:extLst>
              </p:cNvPr>
              <p:cNvSpPr>
                <a:spLocks noChangeArrowheads="1"/>
              </p:cNvSpPr>
              <p:nvPr/>
            </p:nvSpPr>
            <p:spPr bwMode="auto">
              <a:xfrm>
                <a:off x="4683"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6" name="Rectangle 1281">
                <a:extLst>
                  <a:ext uri="{FF2B5EF4-FFF2-40B4-BE49-F238E27FC236}">
                    <a16:creationId xmlns:a16="http://schemas.microsoft.com/office/drawing/2014/main" id="{8E8C6B2E-1236-AAD8-3F5C-841C76194161}"/>
                  </a:ext>
                </a:extLst>
              </p:cNvPr>
              <p:cNvSpPr>
                <a:spLocks noChangeArrowheads="1"/>
              </p:cNvSpPr>
              <p:nvPr/>
            </p:nvSpPr>
            <p:spPr bwMode="auto">
              <a:xfrm>
                <a:off x="4713"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7" name="Rectangle 1282">
                <a:extLst>
                  <a:ext uri="{FF2B5EF4-FFF2-40B4-BE49-F238E27FC236}">
                    <a16:creationId xmlns:a16="http://schemas.microsoft.com/office/drawing/2014/main" id="{83F4490C-9A51-A272-BDED-F2468BC102F0}"/>
                  </a:ext>
                </a:extLst>
              </p:cNvPr>
              <p:cNvSpPr>
                <a:spLocks noChangeArrowheads="1"/>
              </p:cNvSpPr>
              <p:nvPr/>
            </p:nvSpPr>
            <p:spPr bwMode="auto">
              <a:xfrm>
                <a:off x="4744"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8" name="Rectangle 1283">
                <a:extLst>
                  <a:ext uri="{FF2B5EF4-FFF2-40B4-BE49-F238E27FC236}">
                    <a16:creationId xmlns:a16="http://schemas.microsoft.com/office/drawing/2014/main" id="{56C79444-0944-5B30-5CC2-5777F14F567D}"/>
                  </a:ext>
                </a:extLst>
              </p:cNvPr>
              <p:cNvSpPr>
                <a:spLocks noChangeArrowheads="1"/>
              </p:cNvSpPr>
              <p:nvPr/>
            </p:nvSpPr>
            <p:spPr bwMode="auto">
              <a:xfrm>
                <a:off x="4774"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9" name="Rectangle 1284">
                <a:extLst>
                  <a:ext uri="{FF2B5EF4-FFF2-40B4-BE49-F238E27FC236}">
                    <a16:creationId xmlns:a16="http://schemas.microsoft.com/office/drawing/2014/main" id="{42617700-52A6-99F0-9E7C-071053078785}"/>
                  </a:ext>
                </a:extLst>
              </p:cNvPr>
              <p:cNvSpPr>
                <a:spLocks noChangeArrowheads="1"/>
              </p:cNvSpPr>
              <p:nvPr/>
            </p:nvSpPr>
            <p:spPr bwMode="auto">
              <a:xfrm>
                <a:off x="5046"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0" name="Rectangle 1285">
                <a:extLst>
                  <a:ext uri="{FF2B5EF4-FFF2-40B4-BE49-F238E27FC236}">
                    <a16:creationId xmlns:a16="http://schemas.microsoft.com/office/drawing/2014/main" id="{5D12F8E5-C994-28CD-AB43-9EBB352ED364}"/>
                  </a:ext>
                </a:extLst>
              </p:cNvPr>
              <p:cNvSpPr>
                <a:spLocks noChangeArrowheads="1"/>
              </p:cNvSpPr>
              <p:nvPr/>
            </p:nvSpPr>
            <p:spPr bwMode="auto">
              <a:xfrm>
                <a:off x="5076" y="265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1" name="Rectangle 1286">
                <a:extLst>
                  <a:ext uri="{FF2B5EF4-FFF2-40B4-BE49-F238E27FC236}">
                    <a16:creationId xmlns:a16="http://schemas.microsoft.com/office/drawing/2014/main" id="{60F96BF4-D878-E54D-7DCB-D160B79051FD}"/>
                  </a:ext>
                </a:extLst>
              </p:cNvPr>
              <p:cNvSpPr>
                <a:spLocks noChangeArrowheads="1"/>
              </p:cNvSpPr>
              <p:nvPr/>
            </p:nvSpPr>
            <p:spPr bwMode="auto">
              <a:xfrm>
                <a:off x="5091"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2" name="Rectangle 1287">
                <a:extLst>
                  <a:ext uri="{FF2B5EF4-FFF2-40B4-BE49-F238E27FC236}">
                    <a16:creationId xmlns:a16="http://schemas.microsoft.com/office/drawing/2014/main" id="{50F798C4-C65F-0DF4-9AE3-C6ABC5A7BAF1}"/>
                  </a:ext>
                </a:extLst>
              </p:cNvPr>
              <p:cNvSpPr>
                <a:spLocks noChangeArrowheads="1"/>
              </p:cNvSpPr>
              <p:nvPr/>
            </p:nvSpPr>
            <p:spPr bwMode="auto">
              <a:xfrm>
                <a:off x="5121"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3" name="Rectangle 1288">
                <a:extLst>
                  <a:ext uri="{FF2B5EF4-FFF2-40B4-BE49-F238E27FC236}">
                    <a16:creationId xmlns:a16="http://schemas.microsoft.com/office/drawing/2014/main" id="{BF1A25EE-3968-F697-B67C-28E526DBEE76}"/>
                  </a:ext>
                </a:extLst>
              </p:cNvPr>
              <p:cNvSpPr>
                <a:spLocks noChangeArrowheads="1"/>
              </p:cNvSpPr>
              <p:nvPr/>
            </p:nvSpPr>
            <p:spPr bwMode="auto">
              <a:xfrm>
                <a:off x="5151"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4" name="Rectangle 1289">
                <a:extLst>
                  <a:ext uri="{FF2B5EF4-FFF2-40B4-BE49-F238E27FC236}">
                    <a16:creationId xmlns:a16="http://schemas.microsoft.com/office/drawing/2014/main" id="{35DF0E3B-C28F-0700-4A22-3111500D6E78}"/>
                  </a:ext>
                </a:extLst>
              </p:cNvPr>
              <p:cNvSpPr>
                <a:spLocks noChangeArrowheads="1"/>
              </p:cNvSpPr>
              <p:nvPr/>
            </p:nvSpPr>
            <p:spPr bwMode="auto">
              <a:xfrm>
                <a:off x="5182"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5" name="Rectangle 1290">
                <a:extLst>
                  <a:ext uri="{FF2B5EF4-FFF2-40B4-BE49-F238E27FC236}">
                    <a16:creationId xmlns:a16="http://schemas.microsoft.com/office/drawing/2014/main" id="{AFD707DF-E541-F6DC-9C3B-C8AC87CF1996}"/>
                  </a:ext>
                </a:extLst>
              </p:cNvPr>
              <p:cNvSpPr>
                <a:spLocks noChangeArrowheads="1"/>
              </p:cNvSpPr>
              <p:nvPr/>
            </p:nvSpPr>
            <p:spPr bwMode="auto">
              <a:xfrm>
                <a:off x="5559"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6" name="Rectangle 1291">
                <a:extLst>
                  <a:ext uri="{FF2B5EF4-FFF2-40B4-BE49-F238E27FC236}">
                    <a16:creationId xmlns:a16="http://schemas.microsoft.com/office/drawing/2014/main" id="{955F0007-3608-63AA-6CCC-754819CC7E59}"/>
                  </a:ext>
                </a:extLst>
              </p:cNvPr>
              <p:cNvSpPr>
                <a:spLocks noChangeArrowheads="1"/>
              </p:cNvSpPr>
              <p:nvPr/>
            </p:nvSpPr>
            <p:spPr bwMode="auto">
              <a:xfrm>
                <a:off x="5589"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7" name="Rectangle 1292">
                <a:extLst>
                  <a:ext uri="{FF2B5EF4-FFF2-40B4-BE49-F238E27FC236}">
                    <a16:creationId xmlns:a16="http://schemas.microsoft.com/office/drawing/2014/main" id="{6AB5EE84-F04D-0A4F-D6AE-4ADF3E96195A}"/>
                  </a:ext>
                </a:extLst>
              </p:cNvPr>
              <p:cNvSpPr>
                <a:spLocks noChangeArrowheads="1"/>
              </p:cNvSpPr>
              <p:nvPr/>
            </p:nvSpPr>
            <p:spPr bwMode="auto">
              <a:xfrm>
                <a:off x="5619"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8" name="Rectangle 1293">
                <a:extLst>
                  <a:ext uri="{FF2B5EF4-FFF2-40B4-BE49-F238E27FC236}">
                    <a16:creationId xmlns:a16="http://schemas.microsoft.com/office/drawing/2014/main" id="{59B0DDB5-7285-1B61-DE48-68536BEDD720}"/>
                  </a:ext>
                </a:extLst>
              </p:cNvPr>
              <p:cNvSpPr>
                <a:spLocks noChangeArrowheads="1"/>
              </p:cNvSpPr>
              <p:nvPr/>
            </p:nvSpPr>
            <p:spPr bwMode="auto">
              <a:xfrm>
                <a:off x="5982"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9" name="Rectangle 1294">
                <a:extLst>
                  <a:ext uri="{FF2B5EF4-FFF2-40B4-BE49-F238E27FC236}">
                    <a16:creationId xmlns:a16="http://schemas.microsoft.com/office/drawing/2014/main" id="{F06168F1-8AF0-FDD7-A5A4-00793B2D8702}"/>
                  </a:ext>
                </a:extLst>
              </p:cNvPr>
              <p:cNvSpPr>
                <a:spLocks noChangeArrowheads="1"/>
              </p:cNvSpPr>
              <p:nvPr/>
            </p:nvSpPr>
            <p:spPr bwMode="auto">
              <a:xfrm>
                <a:off x="6012" y="265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0" name="Rectangle 1295">
                <a:extLst>
                  <a:ext uri="{FF2B5EF4-FFF2-40B4-BE49-F238E27FC236}">
                    <a16:creationId xmlns:a16="http://schemas.microsoft.com/office/drawing/2014/main" id="{8D753ABD-3392-DC4E-4069-DD4453F5E811}"/>
                  </a:ext>
                </a:extLst>
              </p:cNvPr>
              <p:cNvSpPr>
                <a:spLocks noChangeArrowheads="1"/>
              </p:cNvSpPr>
              <p:nvPr/>
            </p:nvSpPr>
            <p:spPr bwMode="auto">
              <a:xfrm>
                <a:off x="6028"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1" name="Rectangle 1296">
                <a:extLst>
                  <a:ext uri="{FF2B5EF4-FFF2-40B4-BE49-F238E27FC236}">
                    <a16:creationId xmlns:a16="http://schemas.microsoft.com/office/drawing/2014/main" id="{9E6FFBD0-C449-9811-DBA3-3E27E17964A4}"/>
                  </a:ext>
                </a:extLst>
              </p:cNvPr>
              <p:cNvSpPr>
                <a:spLocks noChangeArrowheads="1"/>
              </p:cNvSpPr>
              <p:nvPr/>
            </p:nvSpPr>
            <p:spPr bwMode="auto">
              <a:xfrm>
                <a:off x="6496" y="2651"/>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2" name="Rectangle 1297">
                <a:extLst>
                  <a:ext uri="{FF2B5EF4-FFF2-40B4-BE49-F238E27FC236}">
                    <a16:creationId xmlns:a16="http://schemas.microsoft.com/office/drawing/2014/main" id="{0B490E6D-9062-0728-F1A7-60F39A4241B2}"/>
                  </a:ext>
                </a:extLst>
              </p:cNvPr>
              <p:cNvSpPr>
                <a:spLocks noChangeArrowheads="1"/>
              </p:cNvSpPr>
              <p:nvPr/>
            </p:nvSpPr>
            <p:spPr bwMode="auto">
              <a:xfrm>
                <a:off x="6521" y="2651"/>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3" name="Rectangle 1298">
                <a:extLst>
                  <a:ext uri="{FF2B5EF4-FFF2-40B4-BE49-F238E27FC236}">
                    <a16:creationId xmlns:a16="http://schemas.microsoft.com/office/drawing/2014/main" id="{25EB1249-0EB4-08E3-A087-110D05E7D34E}"/>
                  </a:ext>
                </a:extLst>
              </p:cNvPr>
              <p:cNvSpPr>
                <a:spLocks noChangeArrowheads="1"/>
              </p:cNvSpPr>
              <p:nvPr/>
            </p:nvSpPr>
            <p:spPr bwMode="auto">
              <a:xfrm>
                <a:off x="6551" y="2651"/>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4" name="Rectangle 1299">
                <a:extLst>
                  <a:ext uri="{FF2B5EF4-FFF2-40B4-BE49-F238E27FC236}">
                    <a16:creationId xmlns:a16="http://schemas.microsoft.com/office/drawing/2014/main" id="{15664F69-F070-1D54-CE85-4E927963DA34}"/>
                  </a:ext>
                </a:extLst>
              </p:cNvPr>
              <p:cNvSpPr>
                <a:spLocks noChangeArrowheads="1"/>
              </p:cNvSpPr>
              <p:nvPr/>
            </p:nvSpPr>
            <p:spPr bwMode="auto">
              <a:xfrm>
                <a:off x="6567" y="2651"/>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5" name="Rectangle 1300">
                <a:extLst>
                  <a:ext uri="{FF2B5EF4-FFF2-40B4-BE49-F238E27FC236}">
                    <a16:creationId xmlns:a16="http://schemas.microsoft.com/office/drawing/2014/main" id="{30B73BA4-0A9A-8DE6-0BCC-2E918B28F81B}"/>
                  </a:ext>
                </a:extLst>
              </p:cNvPr>
              <p:cNvSpPr>
                <a:spLocks noChangeArrowheads="1"/>
              </p:cNvSpPr>
              <p:nvPr/>
            </p:nvSpPr>
            <p:spPr bwMode="auto">
              <a:xfrm>
                <a:off x="6581" y="2651"/>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6" name="Rectangle 1301">
                <a:extLst>
                  <a:ext uri="{FF2B5EF4-FFF2-40B4-BE49-F238E27FC236}">
                    <a16:creationId xmlns:a16="http://schemas.microsoft.com/office/drawing/2014/main" id="{53770E6D-4DE6-7251-FF4A-258712ED014D}"/>
                  </a:ext>
                </a:extLst>
              </p:cNvPr>
              <p:cNvSpPr>
                <a:spLocks noChangeArrowheads="1"/>
              </p:cNvSpPr>
              <p:nvPr/>
            </p:nvSpPr>
            <p:spPr bwMode="auto">
              <a:xfrm>
                <a:off x="6597" y="2651"/>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7" name="Rectangle 1302">
                <a:extLst>
                  <a:ext uri="{FF2B5EF4-FFF2-40B4-BE49-F238E27FC236}">
                    <a16:creationId xmlns:a16="http://schemas.microsoft.com/office/drawing/2014/main" id="{DE9F67B0-7237-EA6B-6F95-203F88416733}"/>
                  </a:ext>
                </a:extLst>
              </p:cNvPr>
              <p:cNvSpPr>
                <a:spLocks noChangeArrowheads="1"/>
              </p:cNvSpPr>
              <p:nvPr/>
            </p:nvSpPr>
            <p:spPr bwMode="auto">
              <a:xfrm>
                <a:off x="6632" y="265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8" name="Rectangle 1303">
                <a:extLst>
                  <a:ext uri="{FF2B5EF4-FFF2-40B4-BE49-F238E27FC236}">
                    <a16:creationId xmlns:a16="http://schemas.microsoft.com/office/drawing/2014/main" id="{FBAE4D60-1AEB-7627-DC53-CDB68DAF9D97}"/>
                  </a:ext>
                </a:extLst>
              </p:cNvPr>
              <p:cNvSpPr>
                <a:spLocks noChangeArrowheads="1"/>
              </p:cNvSpPr>
              <p:nvPr/>
            </p:nvSpPr>
            <p:spPr bwMode="auto">
              <a:xfrm>
                <a:off x="544" y="2738"/>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9" name="Rectangle 1304">
                <a:extLst>
                  <a:ext uri="{FF2B5EF4-FFF2-40B4-BE49-F238E27FC236}">
                    <a16:creationId xmlns:a16="http://schemas.microsoft.com/office/drawing/2014/main" id="{9E654AD1-7872-947A-B75C-F7B4BC8C4CE6}"/>
                  </a:ext>
                </a:extLst>
              </p:cNvPr>
              <p:cNvSpPr>
                <a:spLocks noChangeArrowheads="1"/>
              </p:cNvSpPr>
              <p:nvPr/>
            </p:nvSpPr>
            <p:spPr bwMode="auto">
              <a:xfrm>
                <a:off x="574" y="27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0" name="Rectangle 1305">
                <a:extLst>
                  <a:ext uri="{FF2B5EF4-FFF2-40B4-BE49-F238E27FC236}">
                    <a16:creationId xmlns:a16="http://schemas.microsoft.com/office/drawing/2014/main" id="{D9C24605-E458-3647-0F4C-BDB0A377A719}"/>
                  </a:ext>
                </a:extLst>
              </p:cNvPr>
              <p:cNvSpPr>
                <a:spLocks noChangeArrowheads="1"/>
              </p:cNvSpPr>
              <p:nvPr/>
            </p:nvSpPr>
            <p:spPr bwMode="auto">
              <a:xfrm>
                <a:off x="589"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1" name="Rectangle 1306">
                <a:extLst>
                  <a:ext uri="{FF2B5EF4-FFF2-40B4-BE49-F238E27FC236}">
                    <a16:creationId xmlns:a16="http://schemas.microsoft.com/office/drawing/2014/main" id="{79CEEF2C-66FD-4A32-F036-094AC11FAC70}"/>
                  </a:ext>
                </a:extLst>
              </p:cNvPr>
              <p:cNvSpPr>
                <a:spLocks noChangeArrowheads="1"/>
              </p:cNvSpPr>
              <p:nvPr/>
            </p:nvSpPr>
            <p:spPr bwMode="auto">
              <a:xfrm>
                <a:off x="619" y="273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2" name="Rectangle 1307">
                <a:extLst>
                  <a:ext uri="{FF2B5EF4-FFF2-40B4-BE49-F238E27FC236}">
                    <a16:creationId xmlns:a16="http://schemas.microsoft.com/office/drawing/2014/main" id="{33A0923F-2F13-3F4B-C2F8-2D7E31FC4338}"/>
                  </a:ext>
                </a:extLst>
              </p:cNvPr>
              <p:cNvSpPr>
                <a:spLocks noChangeArrowheads="1"/>
              </p:cNvSpPr>
              <p:nvPr/>
            </p:nvSpPr>
            <p:spPr bwMode="auto">
              <a:xfrm>
                <a:off x="649" y="27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3" name="Rectangle 1308">
                <a:extLst>
                  <a:ext uri="{FF2B5EF4-FFF2-40B4-BE49-F238E27FC236}">
                    <a16:creationId xmlns:a16="http://schemas.microsoft.com/office/drawing/2014/main" id="{B454F700-3739-C583-E1F9-251A764C6A73}"/>
                  </a:ext>
                </a:extLst>
              </p:cNvPr>
              <p:cNvSpPr>
                <a:spLocks noChangeArrowheads="1"/>
              </p:cNvSpPr>
              <p:nvPr/>
            </p:nvSpPr>
            <p:spPr bwMode="auto">
              <a:xfrm>
                <a:off x="665" y="27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4" name="Rectangle 1309">
                <a:extLst>
                  <a:ext uri="{FF2B5EF4-FFF2-40B4-BE49-F238E27FC236}">
                    <a16:creationId xmlns:a16="http://schemas.microsoft.com/office/drawing/2014/main" id="{988C4AD7-F717-9851-E4FB-B43420BD34A9}"/>
                  </a:ext>
                </a:extLst>
              </p:cNvPr>
              <p:cNvSpPr>
                <a:spLocks noChangeArrowheads="1"/>
              </p:cNvSpPr>
              <p:nvPr/>
            </p:nvSpPr>
            <p:spPr bwMode="auto">
              <a:xfrm>
                <a:off x="679"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5" name="Rectangle 1310">
                <a:extLst>
                  <a:ext uri="{FF2B5EF4-FFF2-40B4-BE49-F238E27FC236}">
                    <a16:creationId xmlns:a16="http://schemas.microsoft.com/office/drawing/2014/main" id="{45F313EA-27CF-BA1B-C38C-BA6CFAC5BEFD}"/>
                  </a:ext>
                </a:extLst>
              </p:cNvPr>
              <p:cNvSpPr>
                <a:spLocks noChangeArrowheads="1"/>
              </p:cNvSpPr>
              <p:nvPr/>
            </p:nvSpPr>
            <p:spPr bwMode="auto">
              <a:xfrm>
                <a:off x="709"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6" name="Rectangle 1311">
                <a:extLst>
                  <a:ext uri="{FF2B5EF4-FFF2-40B4-BE49-F238E27FC236}">
                    <a16:creationId xmlns:a16="http://schemas.microsoft.com/office/drawing/2014/main" id="{205714A9-A137-DE32-E3F5-19BA7F31E5A5}"/>
                  </a:ext>
                </a:extLst>
              </p:cNvPr>
              <p:cNvSpPr>
                <a:spLocks noChangeArrowheads="1"/>
              </p:cNvSpPr>
              <p:nvPr/>
            </p:nvSpPr>
            <p:spPr bwMode="auto">
              <a:xfrm>
                <a:off x="740"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7" name="Rectangle 1312">
                <a:extLst>
                  <a:ext uri="{FF2B5EF4-FFF2-40B4-BE49-F238E27FC236}">
                    <a16:creationId xmlns:a16="http://schemas.microsoft.com/office/drawing/2014/main" id="{D5AB4DA0-4B15-D911-45FD-2BC8E38F54A3}"/>
                  </a:ext>
                </a:extLst>
              </p:cNvPr>
              <p:cNvSpPr>
                <a:spLocks noChangeArrowheads="1"/>
              </p:cNvSpPr>
              <p:nvPr/>
            </p:nvSpPr>
            <p:spPr bwMode="auto">
              <a:xfrm>
                <a:off x="770" y="27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8" name="Rectangle 1313">
                <a:extLst>
                  <a:ext uri="{FF2B5EF4-FFF2-40B4-BE49-F238E27FC236}">
                    <a16:creationId xmlns:a16="http://schemas.microsoft.com/office/drawing/2014/main" id="{BD522D65-63BC-BF39-48C9-898F9A7C5E9C}"/>
                  </a:ext>
                </a:extLst>
              </p:cNvPr>
              <p:cNvSpPr>
                <a:spLocks noChangeArrowheads="1"/>
              </p:cNvSpPr>
              <p:nvPr/>
            </p:nvSpPr>
            <p:spPr bwMode="auto">
              <a:xfrm>
                <a:off x="785" y="27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9" name="Rectangle 1314">
                <a:extLst>
                  <a:ext uri="{FF2B5EF4-FFF2-40B4-BE49-F238E27FC236}">
                    <a16:creationId xmlns:a16="http://schemas.microsoft.com/office/drawing/2014/main" id="{5CB9AA98-04CE-9A70-E6AB-0C12A8512C00}"/>
                  </a:ext>
                </a:extLst>
              </p:cNvPr>
              <p:cNvSpPr>
                <a:spLocks noChangeArrowheads="1"/>
              </p:cNvSpPr>
              <p:nvPr/>
            </p:nvSpPr>
            <p:spPr bwMode="auto">
              <a:xfrm>
                <a:off x="800"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0" name="Rectangle 1315">
                <a:extLst>
                  <a:ext uri="{FF2B5EF4-FFF2-40B4-BE49-F238E27FC236}">
                    <a16:creationId xmlns:a16="http://schemas.microsoft.com/office/drawing/2014/main" id="{02FA1981-D91A-A204-317D-64B1867B30B5}"/>
                  </a:ext>
                </a:extLst>
              </p:cNvPr>
              <p:cNvSpPr>
                <a:spLocks noChangeArrowheads="1"/>
              </p:cNvSpPr>
              <p:nvPr/>
            </p:nvSpPr>
            <p:spPr bwMode="auto">
              <a:xfrm>
                <a:off x="830" y="2738"/>
                <a:ext cx="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1" name="Rectangle 1316">
                <a:extLst>
                  <a:ext uri="{FF2B5EF4-FFF2-40B4-BE49-F238E27FC236}">
                    <a16:creationId xmlns:a16="http://schemas.microsoft.com/office/drawing/2014/main" id="{0F074695-B689-0B64-2EBA-20A028DC894D}"/>
                  </a:ext>
                </a:extLst>
              </p:cNvPr>
              <p:cNvSpPr>
                <a:spLocks noChangeArrowheads="1"/>
              </p:cNvSpPr>
              <p:nvPr/>
            </p:nvSpPr>
            <p:spPr bwMode="auto">
              <a:xfrm>
                <a:off x="1249"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2" name="Rectangle 1317">
                <a:extLst>
                  <a:ext uri="{FF2B5EF4-FFF2-40B4-BE49-F238E27FC236}">
                    <a16:creationId xmlns:a16="http://schemas.microsoft.com/office/drawing/2014/main" id="{C67D5198-252A-437E-DF89-F5BA99FC1F81}"/>
                  </a:ext>
                </a:extLst>
              </p:cNvPr>
              <p:cNvSpPr>
                <a:spLocks noChangeArrowheads="1"/>
              </p:cNvSpPr>
              <p:nvPr/>
            </p:nvSpPr>
            <p:spPr bwMode="auto">
              <a:xfrm>
                <a:off x="1279" y="273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3" name="Rectangle 1318">
                <a:extLst>
                  <a:ext uri="{FF2B5EF4-FFF2-40B4-BE49-F238E27FC236}">
                    <a16:creationId xmlns:a16="http://schemas.microsoft.com/office/drawing/2014/main" id="{F197B6E2-5AFC-AB4A-9AD9-086440A5EF36}"/>
                  </a:ext>
                </a:extLst>
              </p:cNvPr>
              <p:cNvSpPr>
                <a:spLocks noChangeArrowheads="1"/>
              </p:cNvSpPr>
              <p:nvPr/>
            </p:nvSpPr>
            <p:spPr bwMode="auto">
              <a:xfrm>
                <a:off x="1309" y="2738"/>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4" name="Rectangle 1319">
                <a:extLst>
                  <a:ext uri="{FF2B5EF4-FFF2-40B4-BE49-F238E27FC236}">
                    <a16:creationId xmlns:a16="http://schemas.microsoft.com/office/drawing/2014/main" id="{14E4E445-A6F8-55D3-0DB0-7537DBB9A116}"/>
                  </a:ext>
                </a:extLst>
              </p:cNvPr>
              <p:cNvSpPr>
                <a:spLocks noChangeArrowheads="1"/>
              </p:cNvSpPr>
              <p:nvPr/>
            </p:nvSpPr>
            <p:spPr bwMode="auto">
              <a:xfrm>
                <a:off x="1334" y="273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5" name="Rectangle 1320">
                <a:extLst>
                  <a:ext uri="{FF2B5EF4-FFF2-40B4-BE49-F238E27FC236}">
                    <a16:creationId xmlns:a16="http://schemas.microsoft.com/office/drawing/2014/main" id="{7B56EF9D-0304-6193-FC3E-D464771807CE}"/>
                  </a:ext>
                </a:extLst>
              </p:cNvPr>
              <p:cNvSpPr>
                <a:spLocks noChangeArrowheads="1"/>
              </p:cNvSpPr>
              <p:nvPr/>
            </p:nvSpPr>
            <p:spPr bwMode="auto">
              <a:xfrm>
                <a:off x="1364" y="27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6" name="Rectangle 1321">
                <a:extLst>
                  <a:ext uri="{FF2B5EF4-FFF2-40B4-BE49-F238E27FC236}">
                    <a16:creationId xmlns:a16="http://schemas.microsoft.com/office/drawing/2014/main" id="{D540EE70-E521-47BF-8320-F029BF2A946F}"/>
                  </a:ext>
                </a:extLst>
              </p:cNvPr>
              <p:cNvSpPr>
                <a:spLocks noChangeArrowheads="1"/>
              </p:cNvSpPr>
              <p:nvPr/>
            </p:nvSpPr>
            <p:spPr bwMode="auto">
              <a:xfrm>
                <a:off x="1379" y="27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7" name="Rectangle 1322">
                <a:extLst>
                  <a:ext uri="{FF2B5EF4-FFF2-40B4-BE49-F238E27FC236}">
                    <a16:creationId xmlns:a16="http://schemas.microsoft.com/office/drawing/2014/main" id="{05885838-F12C-E27C-1C0E-F5EAD8FD9D67}"/>
                  </a:ext>
                </a:extLst>
              </p:cNvPr>
              <p:cNvSpPr>
                <a:spLocks noChangeArrowheads="1"/>
              </p:cNvSpPr>
              <p:nvPr/>
            </p:nvSpPr>
            <p:spPr bwMode="auto">
              <a:xfrm>
                <a:off x="1395"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8" name="Rectangle 1323">
                <a:extLst>
                  <a:ext uri="{FF2B5EF4-FFF2-40B4-BE49-F238E27FC236}">
                    <a16:creationId xmlns:a16="http://schemas.microsoft.com/office/drawing/2014/main" id="{E476F59F-8509-6150-B987-73749EB32430}"/>
                  </a:ext>
                </a:extLst>
              </p:cNvPr>
              <p:cNvSpPr>
                <a:spLocks noChangeArrowheads="1"/>
              </p:cNvSpPr>
              <p:nvPr/>
            </p:nvSpPr>
            <p:spPr bwMode="auto">
              <a:xfrm>
                <a:off x="1425" y="273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9" name="Rectangle 1324">
                <a:extLst>
                  <a:ext uri="{FF2B5EF4-FFF2-40B4-BE49-F238E27FC236}">
                    <a16:creationId xmlns:a16="http://schemas.microsoft.com/office/drawing/2014/main" id="{74EAC697-4B54-F203-46E1-95A1FBDD6EF6}"/>
                  </a:ext>
                </a:extLst>
              </p:cNvPr>
              <p:cNvSpPr>
                <a:spLocks noChangeArrowheads="1"/>
              </p:cNvSpPr>
              <p:nvPr/>
            </p:nvSpPr>
            <p:spPr bwMode="auto">
              <a:xfrm>
                <a:off x="1661" y="2738"/>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0" name="Rectangle 1325">
                <a:extLst>
                  <a:ext uri="{FF2B5EF4-FFF2-40B4-BE49-F238E27FC236}">
                    <a16:creationId xmlns:a16="http://schemas.microsoft.com/office/drawing/2014/main" id="{831EA72A-B15A-C2BE-2A25-A08BA235F036}"/>
                  </a:ext>
                </a:extLst>
              </p:cNvPr>
              <p:cNvSpPr>
                <a:spLocks noChangeArrowheads="1"/>
              </p:cNvSpPr>
              <p:nvPr/>
            </p:nvSpPr>
            <p:spPr bwMode="auto">
              <a:xfrm>
                <a:off x="1687"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1" name="Rectangle 1326">
                <a:extLst>
                  <a:ext uri="{FF2B5EF4-FFF2-40B4-BE49-F238E27FC236}">
                    <a16:creationId xmlns:a16="http://schemas.microsoft.com/office/drawing/2014/main" id="{1A5A75EB-EBE7-4A07-C0E4-15BDD189A3EC}"/>
                  </a:ext>
                </a:extLst>
              </p:cNvPr>
              <p:cNvSpPr>
                <a:spLocks noChangeArrowheads="1"/>
              </p:cNvSpPr>
              <p:nvPr/>
            </p:nvSpPr>
            <p:spPr bwMode="auto">
              <a:xfrm>
                <a:off x="1717" y="27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2" name="Rectangle 1327">
                <a:extLst>
                  <a:ext uri="{FF2B5EF4-FFF2-40B4-BE49-F238E27FC236}">
                    <a16:creationId xmlns:a16="http://schemas.microsoft.com/office/drawing/2014/main" id="{484547C8-1B87-53BD-6015-6B1DBB744D39}"/>
                  </a:ext>
                </a:extLst>
              </p:cNvPr>
              <p:cNvSpPr>
                <a:spLocks noChangeArrowheads="1"/>
              </p:cNvSpPr>
              <p:nvPr/>
            </p:nvSpPr>
            <p:spPr bwMode="auto">
              <a:xfrm>
                <a:off x="1732" y="273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3" name="Rectangle 1328">
                <a:extLst>
                  <a:ext uri="{FF2B5EF4-FFF2-40B4-BE49-F238E27FC236}">
                    <a16:creationId xmlns:a16="http://schemas.microsoft.com/office/drawing/2014/main" id="{412EC1EB-AC22-C311-5F66-8F53EB11BF1A}"/>
                  </a:ext>
                </a:extLst>
              </p:cNvPr>
              <p:cNvSpPr>
                <a:spLocks noChangeArrowheads="1"/>
              </p:cNvSpPr>
              <p:nvPr/>
            </p:nvSpPr>
            <p:spPr bwMode="auto">
              <a:xfrm>
                <a:off x="1762"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4" name="Rectangle 1329">
                <a:extLst>
                  <a:ext uri="{FF2B5EF4-FFF2-40B4-BE49-F238E27FC236}">
                    <a16:creationId xmlns:a16="http://schemas.microsoft.com/office/drawing/2014/main" id="{DF69418A-2D46-DC8F-496C-D57643848C2F}"/>
                  </a:ext>
                </a:extLst>
              </p:cNvPr>
              <p:cNvSpPr>
                <a:spLocks noChangeArrowheads="1"/>
              </p:cNvSpPr>
              <p:nvPr/>
            </p:nvSpPr>
            <p:spPr bwMode="auto">
              <a:xfrm>
                <a:off x="1792"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5" name="Rectangle 1330">
                <a:extLst>
                  <a:ext uri="{FF2B5EF4-FFF2-40B4-BE49-F238E27FC236}">
                    <a16:creationId xmlns:a16="http://schemas.microsoft.com/office/drawing/2014/main" id="{1E7A5F41-D07B-E5F9-F91C-5402A6C58252}"/>
                  </a:ext>
                </a:extLst>
              </p:cNvPr>
              <p:cNvSpPr>
                <a:spLocks noChangeArrowheads="1"/>
              </p:cNvSpPr>
              <p:nvPr/>
            </p:nvSpPr>
            <p:spPr bwMode="auto">
              <a:xfrm>
                <a:off x="1822" y="27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6" name="Rectangle 1331">
                <a:extLst>
                  <a:ext uri="{FF2B5EF4-FFF2-40B4-BE49-F238E27FC236}">
                    <a16:creationId xmlns:a16="http://schemas.microsoft.com/office/drawing/2014/main" id="{29CFBCCD-196D-DB87-54B7-14E6F1A29B94}"/>
                  </a:ext>
                </a:extLst>
              </p:cNvPr>
              <p:cNvSpPr>
                <a:spLocks noChangeArrowheads="1"/>
              </p:cNvSpPr>
              <p:nvPr/>
            </p:nvSpPr>
            <p:spPr bwMode="auto">
              <a:xfrm>
                <a:off x="1838"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7" name="Rectangle 1332">
                <a:extLst>
                  <a:ext uri="{FF2B5EF4-FFF2-40B4-BE49-F238E27FC236}">
                    <a16:creationId xmlns:a16="http://schemas.microsoft.com/office/drawing/2014/main" id="{AA292C95-08B9-F427-B656-4F7D3D715AA1}"/>
                  </a:ext>
                </a:extLst>
              </p:cNvPr>
              <p:cNvSpPr>
                <a:spLocks noChangeArrowheads="1"/>
              </p:cNvSpPr>
              <p:nvPr/>
            </p:nvSpPr>
            <p:spPr bwMode="auto">
              <a:xfrm>
                <a:off x="2110" y="2738"/>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8" name="Rectangle 1333">
                <a:extLst>
                  <a:ext uri="{FF2B5EF4-FFF2-40B4-BE49-F238E27FC236}">
                    <a16:creationId xmlns:a16="http://schemas.microsoft.com/office/drawing/2014/main" id="{79694156-10EC-E3F3-F016-D33A88CC5870}"/>
                  </a:ext>
                </a:extLst>
              </p:cNvPr>
              <p:cNvSpPr>
                <a:spLocks noChangeArrowheads="1"/>
              </p:cNvSpPr>
              <p:nvPr/>
            </p:nvSpPr>
            <p:spPr bwMode="auto">
              <a:xfrm>
                <a:off x="2145" y="273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9" name="Rectangle 1334">
                <a:extLst>
                  <a:ext uri="{FF2B5EF4-FFF2-40B4-BE49-F238E27FC236}">
                    <a16:creationId xmlns:a16="http://schemas.microsoft.com/office/drawing/2014/main" id="{B9684A09-CD75-6269-3044-456754F484DA}"/>
                  </a:ext>
                </a:extLst>
              </p:cNvPr>
              <p:cNvSpPr>
                <a:spLocks noChangeArrowheads="1"/>
              </p:cNvSpPr>
              <p:nvPr/>
            </p:nvSpPr>
            <p:spPr bwMode="auto">
              <a:xfrm>
                <a:off x="2175" y="2738"/>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0" name="Rectangle 1335">
                <a:extLst>
                  <a:ext uri="{FF2B5EF4-FFF2-40B4-BE49-F238E27FC236}">
                    <a16:creationId xmlns:a16="http://schemas.microsoft.com/office/drawing/2014/main" id="{D2C414D6-DEBF-8380-72FC-A6A569CFB895}"/>
                  </a:ext>
                </a:extLst>
              </p:cNvPr>
              <p:cNvSpPr>
                <a:spLocks noChangeArrowheads="1"/>
              </p:cNvSpPr>
              <p:nvPr/>
            </p:nvSpPr>
            <p:spPr bwMode="auto">
              <a:xfrm>
                <a:off x="2780"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1" name="Rectangle 1336">
                <a:extLst>
                  <a:ext uri="{FF2B5EF4-FFF2-40B4-BE49-F238E27FC236}">
                    <a16:creationId xmlns:a16="http://schemas.microsoft.com/office/drawing/2014/main" id="{01506A92-5936-4D3A-C02C-0D166EE16856}"/>
                  </a:ext>
                </a:extLst>
              </p:cNvPr>
              <p:cNvSpPr>
                <a:spLocks noChangeArrowheads="1"/>
              </p:cNvSpPr>
              <p:nvPr/>
            </p:nvSpPr>
            <p:spPr bwMode="auto">
              <a:xfrm>
                <a:off x="2810"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2" name="Rectangle 1337">
                <a:extLst>
                  <a:ext uri="{FF2B5EF4-FFF2-40B4-BE49-F238E27FC236}">
                    <a16:creationId xmlns:a16="http://schemas.microsoft.com/office/drawing/2014/main" id="{DEE8C3DE-0FFF-6C4A-78F3-41D17C012CBD}"/>
                  </a:ext>
                </a:extLst>
              </p:cNvPr>
              <p:cNvSpPr>
                <a:spLocks noChangeArrowheads="1"/>
              </p:cNvSpPr>
              <p:nvPr/>
            </p:nvSpPr>
            <p:spPr bwMode="auto">
              <a:xfrm>
                <a:off x="3394"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3" name="Rectangle 1338">
                <a:extLst>
                  <a:ext uri="{FF2B5EF4-FFF2-40B4-BE49-F238E27FC236}">
                    <a16:creationId xmlns:a16="http://schemas.microsoft.com/office/drawing/2014/main" id="{0C66343D-5A9E-8E88-5F86-8403D5B8EE90}"/>
                  </a:ext>
                </a:extLst>
              </p:cNvPr>
              <p:cNvSpPr>
                <a:spLocks noChangeArrowheads="1"/>
              </p:cNvSpPr>
              <p:nvPr/>
            </p:nvSpPr>
            <p:spPr bwMode="auto">
              <a:xfrm>
                <a:off x="3424"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4" name="Rectangle 1339">
                <a:extLst>
                  <a:ext uri="{FF2B5EF4-FFF2-40B4-BE49-F238E27FC236}">
                    <a16:creationId xmlns:a16="http://schemas.microsoft.com/office/drawing/2014/main" id="{533570DE-61AE-0210-29D4-58DDBFDD9A93}"/>
                  </a:ext>
                </a:extLst>
              </p:cNvPr>
              <p:cNvSpPr>
                <a:spLocks noChangeArrowheads="1"/>
              </p:cNvSpPr>
              <p:nvPr/>
            </p:nvSpPr>
            <p:spPr bwMode="auto">
              <a:xfrm>
                <a:off x="4149"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5" name="Rectangle 1340">
                <a:extLst>
                  <a:ext uri="{FF2B5EF4-FFF2-40B4-BE49-F238E27FC236}">
                    <a16:creationId xmlns:a16="http://schemas.microsoft.com/office/drawing/2014/main" id="{6E2DBE1B-6539-FC62-B4B4-10EC49DD0D97}"/>
                  </a:ext>
                </a:extLst>
              </p:cNvPr>
              <p:cNvSpPr>
                <a:spLocks noChangeArrowheads="1"/>
              </p:cNvSpPr>
              <p:nvPr/>
            </p:nvSpPr>
            <p:spPr bwMode="auto">
              <a:xfrm>
                <a:off x="4179" y="273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6" name="Rectangle 1341">
                <a:extLst>
                  <a:ext uri="{FF2B5EF4-FFF2-40B4-BE49-F238E27FC236}">
                    <a16:creationId xmlns:a16="http://schemas.microsoft.com/office/drawing/2014/main" id="{76B7972F-F64B-653D-8C48-81515ABF354E}"/>
                  </a:ext>
                </a:extLst>
              </p:cNvPr>
              <p:cNvSpPr>
                <a:spLocks noChangeArrowheads="1"/>
              </p:cNvSpPr>
              <p:nvPr/>
            </p:nvSpPr>
            <p:spPr bwMode="auto">
              <a:xfrm>
                <a:off x="4195"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7" name="Rectangle 1342">
                <a:extLst>
                  <a:ext uri="{FF2B5EF4-FFF2-40B4-BE49-F238E27FC236}">
                    <a16:creationId xmlns:a16="http://schemas.microsoft.com/office/drawing/2014/main" id="{5EC94620-1E88-6784-EEAC-AA4FF7FED5E7}"/>
                  </a:ext>
                </a:extLst>
              </p:cNvPr>
              <p:cNvSpPr>
                <a:spLocks noChangeArrowheads="1"/>
              </p:cNvSpPr>
              <p:nvPr/>
            </p:nvSpPr>
            <p:spPr bwMode="auto">
              <a:xfrm>
                <a:off x="4432"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8" name="Rectangle 1343">
                <a:extLst>
                  <a:ext uri="{FF2B5EF4-FFF2-40B4-BE49-F238E27FC236}">
                    <a16:creationId xmlns:a16="http://schemas.microsoft.com/office/drawing/2014/main" id="{DFF8776E-78BF-D5B8-A8E2-83A53CBA870A}"/>
                  </a:ext>
                </a:extLst>
              </p:cNvPr>
              <p:cNvSpPr>
                <a:spLocks noChangeArrowheads="1"/>
              </p:cNvSpPr>
              <p:nvPr/>
            </p:nvSpPr>
            <p:spPr bwMode="auto">
              <a:xfrm>
                <a:off x="4462"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9" name="Rectangle 1344">
                <a:extLst>
                  <a:ext uri="{FF2B5EF4-FFF2-40B4-BE49-F238E27FC236}">
                    <a16:creationId xmlns:a16="http://schemas.microsoft.com/office/drawing/2014/main" id="{22CA0964-67F3-801D-A61A-C7F9A9D5D945}"/>
                  </a:ext>
                </a:extLst>
              </p:cNvPr>
              <p:cNvSpPr>
                <a:spLocks noChangeArrowheads="1"/>
              </p:cNvSpPr>
              <p:nvPr/>
            </p:nvSpPr>
            <p:spPr bwMode="auto">
              <a:xfrm>
                <a:off x="4653"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0" name="Rectangle 1345">
                <a:extLst>
                  <a:ext uri="{FF2B5EF4-FFF2-40B4-BE49-F238E27FC236}">
                    <a16:creationId xmlns:a16="http://schemas.microsoft.com/office/drawing/2014/main" id="{8FDDECCE-421E-0686-76DA-3BA05EE6E6A5}"/>
                  </a:ext>
                </a:extLst>
              </p:cNvPr>
              <p:cNvSpPr>
                <a:spLocks noChangeArrowheads="1"/>
              </p:cNvSpPr>
              <p:nvPr/>
            </p:nvSpPr>
            <p:spPr bwMode="auto">
              <a:xfrm>
                <a:off x="4683"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1" name="Rectangle 1346">
                <a:extLst>
                  <a:ext uri="{FF2B5EF4-FFF2-40B4-BE49-F238E27FC236}">
                    <a16:creationId xmlns:a16="http://schemas.microsoft.com/office/drawing/2014/main" id="{023E9F53-73F7-7974-9BDB-7724B88A5064}"/>
                  </a:ext>
                </a:extLst>
              </p:cNvPr>
              <p:cNvSpPr>
                <a:spLocks noChangeArrowheads="1"/>
              </p:cNvSpPr>
              <p:nvPr/>
            </p:nvSpPr>
            <p:spPr bwMode="auto">
              <a:xfrm>
                <a:off x="4713"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2" name="Rectangle 1347">
                <a:extLst>
                  <a:ext uri="{FF2B5EF4-FFF2-40B4-BE49-F238E27FC236}">
                    <a16:creationId xmlns:a16="http://schemas.microsoft.com/office/drawing/2014/main" id="{512A136F-079C-35F2-2772-32D143B85E16}"/>
                  </a:ext>
                </a:extLst>
              </p:cNvPr>
              <p:cNvSpPr>
                <a:spLocks noChangeArrowheads="1"/>
              </p:cNvSpPr>
              <p:nvPr/>
            </p:nvSpPr>
            <p:spPr bwMode="auto">
              <a:xfrm>
                <a:off x="4744"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3" name="Rectangle 1348">
                <a:extLst>
                  <a:ext uri="{FF2B5EF4-FFF2-40B4-BE49-F238E27FC236}">
                    <a16:creationId xmlns:a16="http://schemas.microsoft.com/office/drawing/2014/main" id="{C627F8B0-D362-10EC-F6BB-B9188DB3BC0F}"/>
                  </a:ext>
                </a:extLst>
              </p:cNvPr>
              <p:cNvSpPr>
                <a:spLocks noChangeArrowheads="1"/>
              </p:cNvSpPr>
              <p:nvPr/>
            </p:nvSpPr>
            <p:spPr bwMode="auto">
              <a:xfrm>
                <a:off x="4774"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4" name="Rectangle 1349">
                <a:extLst>
                  <a:ext uri="{FF2B5EF4-FFF2-40B4-BE49-F238E27FC236}">
                    <a16:creationId xmlns:a16="http://schemas.microsoft.com/office/drawing/2014/main" id="{20E84F9D-05C6-635A-C009-E16EB1196FEF}"/>
                  </a:ext>
                </a:extLst>
              </p:cNvPr>
              <p:cNvSpPr>
                <a:spLocks noChangeArrowheads="1"/>
              </p:cNvSpPr>
              <p:nvPr/>
            </p:nvSpPr>
            <p:spPr bwMode="auto">
              <a:xfrm>
                <a:off x="5046"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5" name="Rectangle 1350">
                <a:extLst>
                  <a:ext uri="{FF2B5EF4-FFF2-40B4-BE49-F238E27FC236}">
                    <a16:creationId xmlns:a16="http://schemas.microsoft.com/office/drawing/2014/main" id="{461C3EE8-C8CD-1AF7-27BE-283E6F5BB08D}"/>
                  </a:ext>
                </a:extLst>
              </p:cNvPr>
              <p:cNvSpPr>
                <a:spLocks noChangeArrowheads="1"/>
              </p:cNvSpPr>
              <p:nvPr/>
            </p:nvSpPr>
            <p:spPr bwMode="auto">
              <a:xfrm>
                <a:off x="5076" y="273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6" name="Rectangle 1351">
                <a:extLst>
                  <a:ext uri="{FF2B5EF4-FFF2-40B4-BE49-F238E27FC236}">
                    <a16:creationId xmlns:a16="http://schemas.microsoft.com/office/drawing/2014/main" id="{9B338C72-75BF-F62B-DF45-9813979A7AFE}"/>
                  </a:ext>
                </a:extLst>
              </p:cNvPr>
              <p:cNvSpPr>
                <a:spLocks noChangeArrowheads="1"/>
              </p:cNvSpPr>
              <p:nvPr/>
            </p:nvSpPr>
            <p:spPr bwMode="auto">
              <a:xfrm>
                <a:off x="5091"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7" name="Rectangle 1352">
                <a:extLst>
                  <a:ext uri="{FF2B5EF4-FFF2-40B4-BE49-F238E27FC236}">
                    <a16:creationId xmlns:a16="http://schemas.microsoft.com/office/drawing/2014/main" id="{1A0EEB10-5F58-8C20-2F1D-75F229A2595B}"/>
                  </a:ext>
                </a:extLst>
              </p:cNvPr>
              <p:cNvSpPr>
                <a:spLocks noChangeArrowheads="1"/>
              </p:cNvSpPr>
              <p:nvPr/>
            </p:nvSpPr>
            <p:spPr bwMode="auto">
              <a:xfrm>
                <a:off x="5121"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8" name="Rectangle 1353">
                <a:extLst>
                  <a:ext uri="{FF2B5EF4-FFF2-40B4-BE49-F238E27FC236}">
                    <a16:creationId xmlns:a16="http://schemas.microsoft.com/office/drawing/2014/main" id="{2F18CB27-72B6-28E2-F4BF-62D0C3D6FACB}"/>
                  </a:ext>
                </a:extLst>
              </p:cNvPr>
              <p:cNvSpPr>
                <a:spLocks noChangeArrowheads="1"/>
              </p:cNvSpPr>
              <p:nvPr/>
            </p:nvSpPr>
            <p:spPr bwMode="auto">
              <a:xfrm>
                <a:off x="5151"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9" name="Rectangle 1354">
                <a:extLst>
                  <a:ext uri="{FF2B5EF4-FFF2-40B4-BE49-F238E27FC236}">
                    <a16:creationId xmlns:a16="http://schemas.microsoft.com/office/drawing/2014/main" id="{977ACC04-FA72-DB60-E175-7F407F10EC05}"/>
                  </a:ext>
                </a:extLst>
              </p:cNvPr>
              <p:cNvSpPr>
                <a:spLocks noChangeArrowheads="1"/>
              </p:cNvSpPr>
              <p:nvPr/>
            </p:nvSpPr>
            <p:spPr bwMode="auto">
              <a:xfrm>
                <a:off x="5182"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0" name="Rectangle 1355">
                <a:extLst>
                  <a:ext uri="{FF2B5EF4-FFF2-40B4-BE49-F238E27FC236}">
                    <a16:creationId xmlns:a16="http://schemas.microsoft.com/office/drawing/2014/main" id="{90EC766F-9C76-A54D-768B-BDDF572607C2}"/>
                  </a:ext>
                </a:extLst>
              </p:cNvPr>
              <p:cNvSpPr>
                <a:spLocks noChangeArrowheads="1"/>
              </p:cNvSpPr>
              <p:nvPr/>
            </p:nvSpPr>
            <p:spPr bwMode="auto">
              <a:xfrm>
                <a:off x="6440"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1" name="Rectangle 1356">
                <a:extLst>
                  <a:ext uri="{FF2B5EF4-FFF2-40B4-BE49-F238E27FC236}">
                    <a16:creationId xmlns:a16="http://schemas.microsoft.com/office/drawing/2014/main" id="{12253CC0-DA3C-2161-BCA3-A00EC8D27895}"/>
                  </a:ext>
                </a:extLst>
              </p:cNvPr>
              <p:cNvSpPr>
                <a:spLocks noChangeArrowheads="1"/>
              </p:cNvSpPr>
              <p:nvPr/>
            </p:nvSpPr>
            <p:spPr bwMode="auto">
              <a:xfrm>
                <a:off x="6496"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2" name="Rectangle 1357">
                <a:extLst>
                  <a:ext uri="{FF2B5EF4-FFF2-40B4-BE49-F238E27FC236}">
                    <a16:creationId xmlns:a16="http://schemas.microsoft.com/office/drawing/2014/main" id="{E7C34970-3DEB-BFBC-0D7C-46148791EC6E}"/>
                  </a:ext>
                </a:extLst>
              </p:cNvPr>
              <p:cNvSpPr>
                <a:spLocks noChangeArrowheads="1"/>
              </p:cNvSpPr>
              <p:nvPr/>
            </p:nvSpPr>
            <p:spPr bwMode="auto">
              <a:xfrm>
                <a:off x="6526" y="273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3" name="Rectangle 1358">
                <a:extLst>
                  <a:ext uri="{FF2B5EF4-FFF2-40B4-BE49-F238E27FC236}">
                    <a16:creationId xmlns:a16="http://schemas.microsoft.com/office/drawing/2014/main" id="{81E16E35-1D49-217F-67F5-D3BF67E564C9}"/>
                  </a:ext>
                </a:extLst>
              </p:cNvPr>
              <p:cNvSpPr>
                <a:spLocks noChangeArrowheads="1"/>
              </p:cNvSpPr>
              <p:nvPr/>
            </p:nvSpPr>
            <p:spPr bwMode="auto">
              <a:xfrm>
                <a:off x="6557" y="2738"/>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4" name="Rectangle 1359">
                <a:extLst>
                  <a:ext uri="{FF2B5EF4-FFF2-40B4-BE49-F238E27FC236}">
                    <a16:creationId xmlns:a16="http://schemas.microsoft.com/office/drawing/2014/main" id="{2483A9AC-7A2B-9884-7579-DE4FA2CB43D6}"/>
                  </a:ext>
                </a:extLst>
              </p:cNvPr>
              <p:cNvSpPr>
                <a:spLocks noChangeArrowheads="1"/>
              </p:cNvSpPr>
              <p:nvPr/>
            </p:nvSpPr>
            <p:spPr bwMode="auto">
              <a:xfrm>
                <a:off x="6581" y="273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5" name="Rectangle 1360">
                <a:extLst>
                  <a:ext uri="{FF2B5EF4-FFF2-40B4-BE49-F238E27FC236}">
                    <a16:creationId xmlns:a16="http://schemas.microsoft.com/office/drawing/2014/main" id="{6B7FBFA1-6374-3231-CA63-80D7CE814116}"/>
                  </a:ext>
                </a:extLst>
              </p:cNvPr>
              <p:cNvSpPr>
                <a:spLocks noChangeArrowheads="1"/>
              </p:cNvSpPr>
              <p:nvPr/>
            </p:nvSpPr>
            <p:spPr bwMode="auto">
              <a:xfrm>
                <a:off x="6612" y="27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6" name="Rectangle 1361">
                <a:extLst>
                  <a:ext uri="{FF2B5EF4-FFF2-40B4-BE49-F238E27FC236}">
                    <a16:creationId xmlns:a16="http://schemas.microsoft.com/office/drawing/2014/main" id="{03D5946F-0014-2F7B-BBC0-B3DEC962D364}"/>
                  </a:ext>
                </a:extLst>
              </p:cNvPr>
              <p:cNvSpPr>
                <a:spLocks noChangeArrowheads="1"/>
              </p:cNvSpPr>
              <p:nvPr/>
            </p:nvSpPr>
            <p:spPr bwMode="auto">
              <a:xfrm>
                <a:off x="6627" y="27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7" name="Rectangle 1362">
                <a:extLst>
                  <a:ext uri="{FF2B5EF4-FFF2-40B4-BE49-F238E27FC236}">
                    <a16:creationId xmlns:a16="http://schemas.microsoft.com/office/drawing/2014/main" id="{B33ED125-8C36-0C73-C9C3-787D46E8EAB3}"/>
                  </a:ext>
                </a:extLst>
              </p:cNvPr>
              <p:cNvSpPr>
                <a:spLocks noChangeArrowheads="1"/>
              </p:cNvSpPr>
              <p:nvPr/>
            </p:nvSpPr>
            <p:spPr bwMode="auto">
              <a:xfrm>
                <a:off x="6642"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8" name="Rectangle 1363">
                <a:extLst>
                  <a:ext uri="{FF2B5EF4-FFF2-40B4-BE49-F238E27FC236}">
                    <a16:creationId xmlns:a16="http://schemas.microsoft.com/office/drawing/2014/main" id="{214FB0F4-EE02-C5D2-AB68-89C6BCA2B004}"/>
                  </a:ext>
                </a:extLst>
              </p:cNvPr>
              <p:cNvSpPr>
                <a:spLocks noChangeArrowheads="1"/>
              </p:cNvSpPr>
              <p:nvPr/>
            </p:nvSpPr>
            <p:spPr bwMode="auto">
              <a:xfrm>
                <a:off x="6672" y="273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9" name="Rectangle 1364">
                <a:extLst>
                  <a:ext uri="{FF2B5EF4-FFF2-40B4-BE49-F238E27FC236}">
                    <a16:creationId xmlns:a16="http://schemas.microsoft.com/office/drawing/2014/main" id="{FDA040AA-A80A-7622-B659-A0ED6EA45CDB}"/>
                  </a:ext>
                </a:extLst>
              </p:cNvPr>
              <p:cNvSpPr>
                <a:spLocks noChangeArrowheads="1"/>
              </p:cNvSpPr>
              <p:nvPr/>
            </p:nvSpPr>
            <p:spPr bwMode="auto">
              <a:xfrm>
                <a:off x="6702" y="27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0" name="Rectangle 1365">
                <a:extLst>
                  <a:ext uri="{FF2B5EF4-FFF2-40B4-BE49-F238E27FC236}">
                    <a16:creationId xmlns:a16="http://schemas.microsoft.com/office/drawing/2014/main" id="{5126546F-49A3-0CDE-FEEF-87CCC8C82338}"/>
                  </a:ext>
                </a:extLst>
              </p:cNvPr>
              <p:cNvSpPr>
                <a:spLocks noChangeArrowheads="1"/>
              </p:cNvSpPr>
              <p:nvPr/>
            </p:nvSpPr>
            <p:spPr bwMode="auto">
              <a:xfrm>
                <a:off x="6718"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1" name="Rectangle 1366">
                <a:extLst>
                  <a:ext uri="{FF2B5EF4-FFF2-40B4-BE49-F238E27FC236}">
                    <a16:creationId xmlns:a16="http://schemas.microsoft.com/office/drawing/2014/main" id="{855930D5-E6BD-257F-670E-6E40836A295A}"/>
                  </a:ext>
                </a:extLst>
              </p:cNvPr>
              <p:cNvSpPr>
                <a:spLocks noChangeArrowheads="1"/>
              </p:cNvSpPr>
              <p:nvPr/>
            </p:nvSpPr>
            <p:spPr bwMode="auto">
              <a:xfrm>
                <a:off x="6748" y="273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2" name="Rectangle 1367">
                <a:extLst>
                  <a:ext uri="{FF2B5EF4-FFF2-40B4-BE49-F238E27FC236}">
                    <a16:creationId xmlns:a16="http://schemas.microsoft.com/office/drawing/2014/main" id="{993EDDD7-A2E8-4B05-EE62-18148DEC30B9}"/>
                  </a:ext>
                </a:extLst>
              </p:cNvPr>
              <p:cNvSpPr>
                <a:spLocks noChangeArrowheads="1"/>
              </p:cNvSpPr>
              <p:nvPr/>
            </p:nvSpPr>
            <p:spPr bwMode="auto">
              <a:xfrm>
                <a:off x="6778" y="2738"/>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3" name="Rectangle 1368">
                <a:extLst>
                  <a:ext uri="{FF2B5EF4-FFF2-40B4-BE49-F238E27FC236}">
                    <a16:creationId xmlns:a16="http://schemas.microsoft.com/office/drawing/2014/main" id="{21B83C69-A87B-192A-B898-47F71B703D44}"/>
                  </a:ext>
                </a:extLst>
              </p:cNvPr>
              <p:cNvSpPr>
                <a:spLocks noChangeArrowheads="1"/>
              </p:cNvSpPr>
              <p:nvPr/>
            </p:nvSpPr>
            <p:spPr bwMode="auto">
              <a:xfrm>
                <a:off x="6803" y="27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4" name="Rectangle 1369">
                <a:extLst>
                  <a:ext uri="{FF2B5EF4-FFF2-40B4-BE49-F238E27FC236}">
                    <a16:creationId xmlns:a16="http://schemas.microsoft.com/office/drawing/2014/main" id="{FCA7A167-B9C5-9B65-F6BC-4C280CB0B2D9}"/>
                  </a:ext>
                </a:extLst>
              </p:cNvPr>
              <p:cNvSpPr>
                <a:spLocks noChangeArrowheads="1"/>
              </p:cNvSpPr>
              <p:nvPr/>
            </p:nvSpPr>
            <p:spPr bwMode="auto">
              <a:xfrm>
                <a:off x="6818" y="2738"/>
                <a:ext cx="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5" name="Rectangle 1370">
                <a:extLst>
                  <a:ext uri="{FF2B5EF4-FFF2-40B4-BE49-F238E27FC236}">
                    <a16:creationId xmlns:a16="http://schemas.microsoft.com/office/drawing/2014/main" id="{DAD8559E-AB3E-F7BF-D549-31B8A241B8F9}"/>
                  </a:ext>
                </a:extLst>
              </p:cNvPr>
              <p:cNvSpPr>
                <a:spLocks noChangeArrowheads="1"/>
              </p:cNvSpPr>
              <p:nvPr/>
            </p:nvSpPr>
            <p:spPr bwMode="auto">
              <a:xfrm>
                <a:off x="6849"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6" name="Rectangle 1371">
                <a:extLst>
                  <a:ext uri="{FF2B5EF4-FFF2-40B4-BE49-F238E27FC236}">
                    <a16:creationId xmlns:a16="http://schemas.microsoft.com/office/drawing/2014/main" id="{03D0CDCF-8F29-B292-8816-7243A140715E}"/>
                  </a:ext>
                </a:extLst>
              </p:cNvPr>
              <p:cNvSpPr>
                <a:spLocks noChangeArrowheads="1"/>
              </p:cNvSpPr>
              <p:nvPr/>
            </p:nvSpPr>
            <p:spPr bwMode="auto">
              <a:xfrm>
                <a:off x="6879" y="27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7" name="Rectangle 1372">
                <a:extLst>
                  <a:ext uri="{FF2B5EF4-FFF2-40B4-BE49-F238E27FC236}">
                    <a16:creationId xmlns:a16="http://schemas.microsoft.com/office/drawing/2014/main" id="{8D72C76B-FF06-FBE0-E1E6-B600C987FD54}"/>
                  </a:ext>
                </a:extLst>
              </p:cNvPr>
              <p:cNvSpPr>
                <a:spLocks noChangeArrowheads="1"/>
              </p:cNvSpPr>
              <p:nvPr/>
            </p:nvSpPr>
            <p:spPr bwMode="auto">
              <a:xfrm>
                <a:off x="6894" y="2738"/>
                <a:ext cx="5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8" name="Rectangle 1373">
                <a:extLst>
                  <a:ext uri="{FF2B5EF4-FFF2-40B4-BE49-F238E27FC236}">
                    <a16:creationId xmlns:a16="http://schemas.microsoft.com/office/drawing/2014/main" id="{33A939EF-F439-3874-64CD-EF6204B0D46A}"/>
                  </a:ext>
                </a:extLst>
              </p:cNvPr>
              <p:cNvSpPr>
                <a:spLocks noChangeArrowheads="1"/>
              </p:cNvSpPr>
              <p:nvPr/>
            </p:nvSpPr>
            <p:spPr bwMode="auto">
              <a:xfrm>
                <a:off x="6914" y="2738"/>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9" name="Rectangle 1374">
                <a:extLst>
                  <a:ext uri="{FF2B5EF4-FFF2-40B4-BE49-F238E27FC236}">
                    <a16:creationId xmlns:a16="http://schemas.microsoft.com/office/drawing/2014/main" id="{DA306ACF-60FA-F378-39F5-02A914AE552B}"/>
                  </a:ext>
                </a:extLst>
              </p:cNvPr>
              <p:cNvSpPr>
                <a:spLocks noChangeArrowheads="1"/>
              </p:cNvSpPr>
              <p:nvPr/>
            </p:nvSpPr>
            <p:spPr bwMode="auto">
              <a:xfrm>
                <a:off x="6934"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0" name="Rectangle 1375">
                <a:extLst>
                  <a:ext uri="{FF2B5EF4-FFF2-40B4-BE49-F238E27FC236}">
                    <a16:creationId xmlns:a16="http://schemas.microsoft.com/office/drawing/2014/main" id="{23CD9C96-E6DA-F9C6-857A-4C6FDB337DC0}"/>
                  </a:ext>
                </a:extLst>
              </p:cNvPr>
              <p:cNvSpPr>
                <a:spLocks noChangeArrowheads="1"/>
              </p:cNvSpPr>
              <p:nvPr/>
            </p:nvSpPr>
            <p:spPr bwMode="auto">
              <a:xfrm>
                <a:off x="6964" y="2738"/>
                <a:ext cx="8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1" name="Rectangle 1376">
                <a:extLst>
                  <a:ext uri="{FF2B5EF4-FFF2-40B4-BE49-F238E27FC236}">
                    <a16:creationId xmlns:a16="http://schemas.microsoft.com/office/drawing/2014/main" id="{9F52FFF3-7537-602D-8FD8-E6EFBAE00892}"/>
                  </a:ext>
                </a:extLst>
              </p:cNvPr>
              <p:cNvSpPr>
                <a:spLocks noChangeArrowheads="1"/>
              </p:cNvSpPr>
              <p:nvPr/>
            </p:nvSpPr>
            <p:spPr bwMode="auto">
              <a:xfrm>
                <a:off x="7015" y="273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2" name="Rectangle 1377">
                <a:extLst>
                  <a:ext uri="{FF2B5EF4-FFF2-40B4-BE49-F238E27FC236}">
                    <a16:creationId xmlns:a16="http://schemas.microsoft.com/office/drawing/2014/main" id="{6A2527F9-9F9A-DC39-B2B1-6E2FA6740C21}"/>
                  </a:ext>
                </a:extLst>
              </p:cNvPr>
              <p:cNvSpPr>
                <a:spLocks noChangeArrowheads="1"/>
              </p:cNvSpPr>
              <p:nvPr/>
            </p:nvSpPr>
            <p:spPr bwMode="auto">
              <a:xfrm>
                <a:off x="7030" y="2738"/>
                <a:ext cx="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3" name="Rectangle 1378">
                <a:extLst>
                  <a:ext uri="{FF2B5EF4-FFF2-40B4-BE49-F238E27FC236}">
                    <a16:creationId xmlns:a16="http://schemas.microsoft.com/office/drawing/2014/main" id="{C7A90F13-CE12-F50B-0BF1-9698E485C036}"/>
                  </a:ext>
                </a:extLst>
              </p:cNvPr>
              <p:cNvSpPr>
                <a:spLocks noChangeArrowheads="1"/>
              </p:cNvSpPr>
              <p:nvPr/>
            </p:nvSpPr>
            <p:spPr bwMode="auto">
              <a:xfrm>
                <a:off x="7070" y="2738"/>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4" name="Rectangle 1379">
                <a:extLst>
                  <a:ext uri="{FF2B5EF4-FFF2-40B4-BE49-F238E27FC236}">
                    <a16:creationId xmlns:a16="http://schemas.microsoft.com/office/drawing/2014/main" id="{409124E9-8D25-D201-3483-483FD9B9F6EB}"/>
                  </a:ext>
                </a:extLst>
              </p:cNvPr>
              <p:cNvSpPr>
                <a:spLocks noChangeArrowheads="1"/>
              </p:cNvSpPr>
              <p:nvPr/>
            </p:nvSpPr>
            <p:spPr bwMode="auto">
              <a:xfrm>
                <a:off x="7100" y="2738"/>
                <a:ext cx="5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5" name="Rectangle 1380">
                <a:extLst>
                  <a:ext uri="{FF2B5EF4-FFF2-40B4-BE49-F238E27FC236}">
                    <a16:creationId xmlns:a16="http://schemas.microsoft.com/office/drawing/2014/main" id="{1B59FB4B-CB2D-0349-2DD5-77CBA54E7ED5}"/>
                  </a:ext>
                </a:extLst>
              </p:cNvPr>
              <p:cNvSpPr>
                <a:spLocks noChangeArrowheads="1"/>
              </p:cNvSpPr>
              <p:nvPr/>
            </p:nvSpPr>
            <p:spPr bwMode="auto">
              <a:xfrm>
                <a:off x="7120" y="2738"/>
                <a:ext cx="9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6" name="Rectangle 1381">
                <a:extLst>
                  <a:ext uri="{FF2B5EF4-FFF2-40B4-BE49-F238E27FC236}">
                    <a16:creationId xmlns:a16="http://schemas.microsoft.com/office/drawing/2014/main" id="{3888861C-A92F-C65E-28C7-BEE20694F6F2}"/>
                  </a:ext>
                </a:extLst>
              </p:cNvPr>
              <p:cNvSpPr>
                <a:spLocks noChangeArrowheads="1"/>
              </p:cNvSpPr>
              <p:nvPr/>
            </p:nvSpPr>
            <p:spPr bwMode="auto">
              <a:xfrm>
                <a:off x="7171" y="2738"/>
                <a:ext cx="7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7" name="Rectangle 1382">
                <a:extLst>
                  <a:ext uri="{FF2B5EF4-FFF2-40B4-BE49-F238E27FC236}">
                    <a16:creationId xmlns:a16="http://schemas.microsoft.com/office/drawing/2014/main" id="{09AF3FF2-47A3-454E-D44E-BA41647BA35C}"/>
                  </a:ext>
                </a:extLst>
              </p:cNvPr>
              <p:cNvSpPr>
                <a:spLocks noChangeArrowheads="1"/>
              </p:cNvSpPr>
              <p:nvPr/>
            </p:nvSpPr>
            <p:spPr bwMode="auto">
              <a:xfrm>
                <a:off x="7206" y="273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8" name="Rectangle 1383">
                <a:extLst>
                  <a:ext uri="{FF2B5EF4-FFF2-40B4-BE49-F238E27FC236}">
                    <a16:creationId xmlns:a16="http://schemas.microsoft.com/office/drawing/2014/main" id="{0F528C29-0FD4-2C45-A6ED-178D064575E7}"/>
                  </a:ext>
                </a:extLst>
              </p:cNvPr>
              <p:cNvSpPr>
                <a:spLocks noChangeArrowheads="1"/>
              </p:cNvSpPr>
              <p:nvPr/>
            </p:nvSpPr>
            <p:spPr bwMode="auto">
              <a:xfrm>
                <a:off x="1249" y="2826"/>
                <a:ext cx="8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9" name="Rectangle 1384">
                <a:extLst>
                  <a:ext uri="{FF2B5EF4-FFF2-40B4-BE49-F238E27FC236}">
                    <a16:creationId xmlns:a16="http://schemas.microsoft.com/office/drawing/2014/main" id="{9AB4F68B-25F2-3142-3CBC-9F0967A82C02}"/>
                  </a:ext>
                </a:extLst>
              </p:cNvPr>
              <p:cNvSpPr>
                <a:spLocks noChangeArrowheads="1"/>
              </p:cNvSpPr>
              <p:nvPr/>
            </p:nvSpPr>
            <p:spPr bwMode="auto">
              <a:xfrm>
                <a:off x="1299"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0" name="Rectangle 1385">
                <a:extLst>
                  <a:ext uri="{FF2B5EF4-FFF2-40B4-BE49-F238E27FC236}">
                    <a16:creationId xmlns:a16="http://schemas.microsoft.com/office/drawing/2014/main" id="{8AC152E9-9A23-4F54-CBC3-CB2CF44BCC6C}"/>
                  </a:ext>
                </a:extLst>
              </p:cNvPr>
              <p:cNvSpPr>
                <a:spLocks noChangeArrowheads="1"/>
              </p:cNvSpPr>
              <p:nvPr/>
            </p:nvSpPr>
            <p:spPr bwMode="auto">
              <a:xfrm>
                <a:off x="1314"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1" name="Rectangle 1386">
                <a:extLst>
                  <a:ext uri="{FF2B5EF4-FFF2-40B4-BE49-F238E27FC236}">
                    <a16:creationId xmlns:a16="http://schemas.microsoft.com/office/drawing/2014/main" id="{F952FA91-7A1F-A322-CA32-BF1808FAAFC5}"/>
                  </a:ext>
                </a:extLst>
              </p:cNvPr>
              <p:cNvSpPr>
                <a:spLocks noChangeArrowheads="1"/>
              </p:cNvSpPr>
              <p:nvPr/>
            </p:nvSpPr>
            <p:spPr bwMode="auto">
              <a:xfrm>
                <a:off x="1344"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2" name="Rectangle 1387">
                <a:extLst>
                  <a:ext uri="{FF2B5EF4-FFF2-40B4-BE49-F238E27FC236}">
                    <a16:creationId xmlns:a16="http://schemas.microsoft.com/office/drawing/2014/main" id="{64323CC2-BA16-146F-AAA9-F28FF13BDEA1}"/>
                  </a:ext>
                </a:extLst>
              </p:cNvPr>
              <p:cNvSpPr>
                <a:spLocks noChangeArrowheads="1"/>
              </p:cNvSpPr>
              <p:nvPr/>
            </p:nvSpPr>
            <p:spPr bwMode="auto">
              <a:xfrm>
                <a:off x="1359" y="2826"/>
                <a:ext cx="8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3" name="Rectangle 1388">
                <a:extLst>
                  <a:ext uri="{FF2B5EF4-FFF2-40B4-BE49-F238E27FC236}">
                    <a16:creationId xmlns:a16="http://schemas.microsoft.com/office/drawing/2014/main" id="{5B4B1546-D0A0-B5C7-4B64-95B705F36FC4}"/>
                  </a:ext>
                </a:extLst>
              </p:cNvPr>
              <p:cNvSpPr>
                <a:spLocks noChangeArrowheads="1"/>
              </p:cNvSpPr>
              <p:nvPr/>
            </p:nvSpPr>
            <p:spPr bwMode="auto">
              <a:xfrm>
                <a:off x="1410" y="2826"/>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4" name="Rectangle 1389">
                <a:extLst>
                  <a:ext uri="{FF2B5EF4-FFF2-40B4-BE49-F238E27FC236}">
                    <a16:creationId xmlns:a16="http://schemas.microsoft.com/office/drawing/2014/main" id="{FA0C08BD-BF01-37D5-2931-F74A3CADB87B}"/>
                  </a:ext>
                </a:extLst>
              </p:cNvPr>
              <p:cNvSpPr>
                <a:spLocks noChangeArrowheads="1"/>
              </p:cNvSpPr>
              <p:nvPr/>
            </p:nvSpPr>
            <p:spPr bwMode="auto">
              <a:xfrm>
                <a:off x="1440"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5" name="Rectangle 1390">
                <a:extLst>
                  <a:ext uri="{FF2B5EF4-FFF2-40B4-BE49-F238E27FC236}">
                    <a16:creationId xmlns:a16="http://schemas.microsoft.com/office/drawing/2014/main" id="{93C73D66-8AAA-BD6A-D14A-F9205058AB59}"/>
                  </a:ext>
                </a:extLst>
              </p:cNvPr>
              <p:cNvSpPr>
                <a:spLocks noChangeArrowheads="1"/>
              </p:cNvSpPr>
              <p:nvPr/>
            </p:nvSpPr>
            <p:spPr bwMode="auto">
              <a:xfrm>
                <a:off x="1455"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6" name="Rectangle 1391">
                <a:extLst>
                  <a:ext uri="{FF2B5EF4-FFF2-40B4-BE49-F238E27FC236}">
                    <a16:creationId xmlns:a16="http://schemas.microsoft.com/office/drawing/2014/main" id="{704E05EF-339C-4286-2188-32372FD0B7BC}"/>
                  </a:ext>
                </a:extLst>
              </p:cNvPr>
              <p:cNvSpPr>
                <a:spLocks noChangeArrowheads="1"/>
              </p:cNvSpPr>
              <p:nvPr/>
            </p:nvSpPr>
            <p:spPr bwMode="auto">
              <a:xfrm>
                <a:off x="1470"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7" name="Rectangle 1392">
                <a:extLst>
                  <a:ext uri="{FF2B5EF4-FFF2-40B4-BE49-F238E27FC236}">
                    <a16:creationId xmlns:a16="http://schemas.microsoft.com/office/drawing/2014/main" id="{E4CCE511-81A5-0888-918D-610680A1C9BF}"/>
                  </a:ext>
                </a:extLst>
              </p:cNvPr>
              <p:cNvSpPr>
                <a:spLocks noChangeArrowheads="1"/>
              </p:cNvSpPr>
              <p:nvPr/>
            </p:nvSpPr>
            <p:spPr bwMode="auto">
              <a:xfrm>
                <a:off x="1500"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8" name="Rectangle 1393">
                <a:extLst>
                  <a:ext uri="{FF2B5EF4-FFF2-40B4-BE49-F238E27FC236}">
                    <a16:creationId xmlns:a16="http://schemas.microsoft.com/office/drawing/2014/main" id="{5110A2C6-C7B2-C223-B54F-02AC69CCF36D}"/>
                  </a:ext>
                </a:extLst>
              </p:cNvPr>
              <p:cNvSpPr>
                <a:spLocks noChangeArrowheads="1"/>
              </p:cNvSpPr>
              <p:nvPr/>
            </p:nvSpPr>
            <p:spPr bwMode="auto">
              <a:xfrm>
                <a:off x="1531" y="2826"/>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9" name="Rectangle 1394">
                <a:extLst>
                  <a:ext uri="{FF2B5EF4-FFF2-40B4-BE49-F238E27FC236}">
                    <a16:creationId xmlns:a16="http://schemas.microsoft.com/office/drawing/2014/main" id="{0D66A61F-DE69-2F27-919A-8D74E0D8F150}"/>
                  </a:ext>
                </a:extLst>
              </p:cNvPr>
              <p:cNvSpPr>
                <a:spLocks noChangeArrowheads="1"/>
              </p:cNvSpPr>
              <p:nvPr/>
            </p:nvSpPr>
            <p:spPr bwMode="auto">
              <a:xfrm>
                <a:off x="1551"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0" name="Rectangle 1395">
                <a:extLst>
                  <a:ext uri="{FF2B5EF4-FFF2-40B4-BE49-F238E27FC236}">
                    <a16:creationId xmlns:a16="http://schemas.microsoft.com/office/drawing/2014/main" id="{9E6616FE-910B-8457-CC0B-2EED41D80158}"/>
                  </a:ext>
                </a:extLst>
              </p:cNvPr>
              <p:cNvSpPr>
                <a:spLocks noChangeArrowheads="1"/>
              </p:cNvSpPr>
              <p:nvPr/>
            </p:nvSpPr>
            <p:spPr bwMode="auto">
              <a:xfrm>
                <a:off x="1566"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1" name="Rectangle 1396">
                <a:extLst>
                  <a:ext uri="{FF2B5EF4-FFF2-40B4-BE49-F238E27FC236}">
                    <a16:creationId xmlns:a16="http://schemas.microsoft.com/office/drawing/2014/main" id="{636248FC-F439-8E0E-DA99-77AB3C8707E2}"/>
                  </a:ext>
                </a:extLst>
              </p:cNvPr>
              <p:cNvSpPr>
                <a:spLocks noChangeArrowheads="1"/>
              </p:cNvSpPr>
              <p:nvPr/>
            </p:nvSpPr>
            <p:spPr bwMode="auto">
              <a:xfrm>
                <a:off x="1596"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2" name="Rectangle 1397">
                <a:extLst>
                  <a:ext uri="{FF2B5EF4-FFF2-40B4-BE49-F238E27FC236}">
                    <a16:creationId xmlns:a16="http://schemas.microsoft.com/office/drawing/2014/main" id="{E22368C4-8FB9-B1A8-92D7-976AB62205AD}"/>
                  </a:ext>
                </a:extLst>
              </p:cNvPr>
              <p:cNvSpPr>
                <a:spLocks noChangeArrowheads="1"/>
              </p:cNvSpPr>
              <p:nvPr/>
            </p:nvSpPr>
            <p:spPr bwMode="auto">
              <a:xfrm>
                <a:off x="1661" y="2826"/>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3" name="Rectangle 1398">
                <a:extLst>
                  <a:ext uri="{FF2B5EF4-FFF2-40B4-BE49-F238E27FC236}">
                    <a16:creationId xmlns:a16="http://schemas.microsoft.com/office/drawing/2014/main" id="{85E9F56A-E0BE-53C1-455A-B2E9AD8489F2}"/>
                  </a:ext>
                </a:extLst>
              </p:cNvPr>
              <p:cNvSpPr>
                <a:spLocks noChangeArrowheads="1"/>
              </p:cNvSpPr>
              <p:nvPr/>
            </p:nvSpPr>
            <p:spPr bwMode="auto">
              <a:xfrm>
                <a:off x="1687"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4" name="Rectangle 1399">
                <a:extLst>
                  <a:ext uri="{FF2B5EF4-FFF2-40B4-BE49-F238E27FC236}">
                    <a16:creationId xmlns:a16="http://schemas.microsoft.com/office/drawing/2014/main" id="{6A180431-17BD-6FFB-20BC-BF27AB4B6B93}"/>
                  </a:ext>
                </a:extLst>
              </p:cNvPr>
              <p:cNvSpPr>
                <a:spLocks noChangeArrowheads="1"/>
              </p:cNvSpPr>
              <p:nvPr/>
            </p:nvSpPr>
            <p:spPr bwMode="auto">
              <a:xfrm>
                <a:off x="1717"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5" name="Rectangle 1400">
                <a:extLst>
                  <a:ext uri="{FF2B5EF4-FFF2-40B4-BE49-F238E27FC236}">
                    <a16:creationId xmlns:a16="http://schemas.microsoft.com/office/drawing/2014/main" id="{2A757701-DE3A-7467-8310-1A221E3EDC43}"/>
                  </a:ext>
                </a:extLst>
              </p:cNvPr>
              <p:cNvSpPr>
                <a:spLocks noChangeArrowheads="1"/>
              </p:cNvSpPr>
              <p:nvPr/>
            </p:nvSpPr>
            <p:spPr bwMode="auto">
              <a:xfrm>
                <a:off x="1732" y="2826"/>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6" name="Rectangle 1401">
                <a:extLst>
                  <a:ext uri="{FF2B5EF4-FFF2-40B4-BE49-F238E27FC236}">
                    <a16:creationId xmlns:a16="http://schemas.microsoft.com/office/drawing/2014/main" id="{E4A1FCCD-9B25-0A7B-B002-D1688713C55A}"/>
                  </a:ext>
                </a:extLst>
              </p:cNvPr>
              <p:cNvSpPr>
                <a:spLocks noChangeArrowheads="1"/>
              </p:cNvSpPr>
              <p:nvPr/>
            </p:nvSpPr>
            <p:spPr bwMode="auto">
              <a:xfrm>
                <a:off x="1762"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7" name="Rectangle 1402">
                <a:extLst>
                  <a:ext uri="{FF2B5EF4-FFF2-40B4-BE49-F238E27FC236}">
                    <a16:creationId xmlns:a16="http://schemas.microsoft.com/office/drawing/2014/main" id="{1800F30C-4443-481D-F8B5-A60C2D2A8D93}"/>
                  </a:ext>
                </a:extLst>
              </p:cNvPr>
              <p:cNvSpPr>
                <a:spLocks noChangeArrowheads="1"/>
              </p:cNvSpPr>
              <p:nvPr/>
            </p:nvSpPr>
            <p:spPr bwMode="auto">
              <a:xfrm>
                <a:off x="1792"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8" name="Rectangle 1403">
                <a:extLst>
                  <a:ext uri="{FF2B5EF4-FFF2-40B4-BE49-F238E27FC236}">
                    <a16:creationId xmlns:a16="http://schemas.microsoft.com/office/drawing/2014/main" id="{3DC6A1B2-033D-CC83-3EBE-9B4C5A9C2DB7}"/>
                  </a:ext>
                </a:extLst>
              </p:cNvPr>
              <p:cNvSpPr>
                <a:spLocks noChangeArrowheads="1"/>
              </p:cNvSpPr>
              <p:nvPr/>
            </p:nvSpPr>
            <p:spPr bwMode="auto">
              <a:xfrm>
                <a:off x="1822"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9" name="Rectangle 1404">
                <a:extLst>
                  <a:ext uri="{FF2B5EF4-FFF2-40B4-BE49-F238E27FC236}">
                    <a16:creationId xmlns:a16="http://schemas.microsoft.com/office/drawing/2014/main" id="{7A45ACE7-0774-690E-6F30-02A89588F46F}"/>
                  </a:ext>
                </a:extLst>
              </p:cNvPr>
              <p:cNvSpPr>
                <a:spLocks noChangeArrowheads="1"/>
              </p:cNvSpPr>
              <p:nvPr/>
            </p:nvSpPr>
            <p:spPr bwMode="auto">
              <a:xfrm>
                <a:off x="1838"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0" name="Rectangle 1405">
                <a:extLst>
                  <a:ext uri="{FF2B5EF4-FFF2-40B4-BE49-F238E27FC236}">
                    <a16:creationId xmlns:a16="http://schemas.microsoft.com/office/drawing/2014/main" id="{AA258E5E-BCAD-6CE3-8CF5-FE9AEEBFE4D3}"/>
                  </a:ext>
                </a:extLst>
              </p:cNvPr>
              <p:cNvSpPr>
                <a:spLocks noChangeArrowheads="1"/>
              </p:cNvSpPr>
              <p:nvPr/>
            </p:nvSpPr>
            <p:spPr bwMode="auto">
              <a:xfrm>
                <a:off x="2110" y="2826"/>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1" name="Rectangle 1406">
                <a:extLst>
                  <a:ext uri="{FF2B5EF4-FFF2-40B4-BE49-F238E27FC236}">
                    <a16:creationId xmlns:a16="http://schemas.microsoft.com/office/drawing/2014/main" id="{F20A0903-DD38-2491-BFE2-C9A20273B25C}"/>
                  </a:ext>
                </a:extLst>
              </p:cNvPr>
              <p:cNvSpPr>
                <a:spLocks noChangeArrowheads="1"/>
              </p:cNvSpPr>
              <p:nvPr/>
            </p:nvSpPr>
            <p:spPr bwMode="auto">
              <a:xfrm>
                <a:off x="2145" y="2826"/>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2" name="Rectangle 1407">
                <a:extLst>
                  <a:ext uri="{FF2B5EF4-FFF2-40B4-BE49-F238E27FC236}">
                    <a16:creationId xmlns:a16="http://schemas.microsoft.com/office/drawing/2014/main" id="{350E68C9-C9D1-15FA-5FC1-461C46613E1C}"/>
                  </a:ext>
                </a:extLst>
              </p:cNvPr>
              <p:cNvSpPr>
                <a:spLocks noChangeArrowheads="1"/>
              </p:cNvSpPr>
              <p:nvPr/>
            </p:nvSpPr>
            <p:spPr bwMode="auto">
              <a:xfrm>
                <a:off x="2175" y="2826"/>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3" name="Rectangle 1408">
                <a:extLst>
                  <a:ext uri="{FF2B5EF4-FFF2-40B4-BE49-F238E27FC236}">
                    <a16:creationId xmlns:a16="http://schemas.microsoft.com/office/drawing/2014/main" id="{8EAAA4F5-5C8C-4D69-9E5F-ADD3AFCD2607}"/>
                  </a:ext>
                </a:extLst>
              </p:cNvPr>
              <p:cNvSpPr>
                <a:spLocks noChangeArrowheads="1"/>
              </p:cNvSpPr>
              <p:nvPr/>
            </p:nvSpPr>
            <p:spPr bwMode="auto">
              <a:xfrm>
                <a:off x="2780"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4" name="Rectangle 1409">
                <a:extLst>
                  <a:ext uri="{FF2B5EF4-FFF2-40B4-BE49-F238E27FC236}">
                    <a16:creationId xmlns:a16="http://schemas.microsoft.com/office/drawing/2014/main" id="{EF0420B3-59E9-F963-FD90-4B5E80D7E167}"/>
                  </a:ext>
                </a:extLst>
              </p:cNvPr>
              <p:cNvSpPr>
                <a:spLocks noChangeArrowheads="1"/>
              </p:cNvSpPr>
              <p:nvPr/>
            </p:nvSpPr>
            <p:spPr bwMode="auto">
              <a:xfrm>
                <a:off x="2810"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5" name="Rectangle 1410">
                <a:extLst>
                  <a:ext uri="{FF2B5EF4-FFF2-40B4-BE49-F238E27FC236}">
                    <a16:creationId xmlns:a16="http://schemas.microsoft.com/office/drawing/2014/main" id="{11739A37-7CB3-26E8-7BC6-3280848250D5}"/>
                  </a:ext>
                </a:extLst>
              </p:cNvPr>
              <p:cNvSpPr>
                <a:spLocks noChangeArrowheads="1"/>
              </p:cNvSpPr>
              <p:nvPr/>
            </p:nvSpPr>
            <p:spPr bwMode="auto">
              <a:xfrm>
                <a:off x="3394"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5" name="Group 1612">
              <a:extLst>
                <a:ext uri="{FF2B5EF4-FFF2-40B4-BE49-F238E27FC236}">
                  <a16:creationId xmlns:a16="http://schemas.microsoft.com/office/drawing/2014/main" id="{EA878B9F-4589-5FB2-47A5-15A020F262F3}"/>
                </a:ext>
              </a:extLst>
            </p:cNvPr>
            <p:cNvGrpSpPr>
              <a:grpSpLocks/>
            </p:cNvGrpSpPr>
            <p:nvPr/>
          </p:nvGrpSpPr>
          <p:grpSpPr bwMode="auto">
            <a:xfrm>
              <a:off x="29" y="2826"/>
              <a:ext cx="7513" cy="358"/>
              <a:chOff x="29" y="2826"/>
              <a:chExt cx="7513" cy="358"/>
            </a:xfrm>
          </p:grpSpPr>
          <p:sp>
            <p:nvSpPr>
              <p:cNvPr id="506" name="Rectangle 1412">
                <a:extLst>
                  <a:ext uri="{FF2B5EF4-FFF2-40B4-BE49-F238E27FC236}">
                    <a16:creationId xmlns:a16="http://schemas.microsoft.com/office/drawing/2014/main" id="{84AA8759-ACCF-2690-8EEE-4590FCE7CBEB}"/>
                  </a:ext>
                </a:extLst>
              </p:cNvPr>
              <p:cNvSpPr>
                <a:spLocks noChangeArrowheads="1"/>
              </p:cNvSpPr>
              <p:nvPr/>
            </p:nvSpPr>
            <p:spPr bwMode="auto">
              <a:xfrm>
                <a:off x="3424"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7" name="Rectangle 1413">
                <a:extLst>
                  <a:ext uri="{FF2B5EF4-FFF2-40B4-BE49-F238E27FC236}">
                    <a16:creationId xmlns:a16="http://schemas.microsoft.com/office/drawing/2014/main" id="{13FF0CB3-0EF5-AEBB-3F8A-144DEA2F357D}"/>
                  </a:ext>
                </a:extLst>
              </p:cNvPr>
              <p:cNvSpPr>
                <a:spLocks noChangeArrowheads="1"/>
              </p:cNvSpPr>
              <p:nvPr/>
            </p:nvSpPr>
            <p:spPr bwMode="auto">
              <a:xfrm>
                <a:off x="4149"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8" name="Rectangle 1414">
                <a:extLst>
                  <a:ext uri="{FF2B5EF4-FFF2-40B4-BE49-F238E27FC236}">
                    <a16:creationId xmlns:a16="http://schemas.microsoft.com/office/drawing/2014/main" id="{D6C29A32-CB8D-993E-0531-8A2E4CF63302}"/>
                  </a:ext>
                </a:extLst>
              </p:cNvPr>
              <p:cNvSpPr>
                <a:spLocks noChangeArrowheads="1"/>
              </p:cNvSpPr>
              <p:nvPr/>
            </p:nvSpPr>
            <p:spPr bwMode="auto">
              <a:xfrm>
                <a:off x="4179" y="2826"/>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9" name="Rectangle 1415">
                <a:extLst>
                  <a:ext uri="{FF2B5EF4-FFF2-40B4-BE49-F238E27FC236}">
                    <a16:creationId xmlns:a16="http://schemas.microsoft.com/office/drawing/2014/main" id="{4F095A28-7669-C6B8-1D54-979FF4ABA1AE}"/>
                  </a:ext>
                </a:extLst>
              </p:cNvPr>
              <p:cNvSpPr>
                <a:spLocks noChangeArrowheads="1"/>
              </p:cNvSpPr>
              <p:nvPr/>
            </p:nvSpPr>
            <p:spPr bwMode="auto">
              <a:xfrm>
                <a:off x="4195"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0" name="Rectangle 1416">
                <a:extLst>
                  <a:ext uri="{FF2B5EF4-FFF2-40B4-BE49-F238E27FC236}">
                    <a16:creationId xmlns:a16="http://schemas.microsoft.com/office/drawing/2014/main" id="{27FD8BAE-ED90-6526-F50A-2D7A999E3F1B}"/>
                  </a:ext>
                </a:extLst>
              </p:cNvPr>
              <p:cNvSpPr>
                <a:spLocks noChangeArrowheads="1"/>
              </p:cNvSpPr>
              <p:nvPr/>
            </p:nvSpPr>
            <p:spPr bwMode="auto">
              <a:xfrm>
                <a:off x="4432"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1" name="Rectangle 1417">
                <a:extLst>
                  <a:ext uri="{FF2B5EF4-FFF2-40B4-BE49-F238E27FC236}">
                    <a16:creationId xmlns:a16="http://schemas.microsoft.com/office/drawing/2014/main" id="{AC98E3E1-5013-36E1-9A78-0A15B0B7691D}"/>
                  </a:ext>
                </a:extLst>
              </p:cNvPr>
              <p:cNvSpPr>
                <a:spLocks noChangeArrowheads="1"/>
              </p:cNvSpPr>
              <p:nvPr/>
            </p:nvSpPr>
            <p:spPr bwMode="auto">
              <a:xfrm>
                <a:off x="4462"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2" name="Rectangle 1418">
                <a:extLst>
                  <a:ext uri="{FF2B5EF4-FFF2-40B4-BE49-F238E27FC236}">
                    <a16:creationId xmlns:a16="http://schemas.microsoft.com/office/drawing/2014/main" id="{989BD43C-A5E7-CD0A-69D0-E7A8C7281D33}"/>
                  </a:ext>
                </a:extLst>
              </p:cNvPr>
              <p:cNvSpPr>
                <a:spLocks noChangeArrowheads="1"/>
              </p:cNvSpPr>
              <p:nvPr/>
            </p:nvSpPr>
            <p:spPr bwMode="auto">
              <a:xfrm>
                <a:off x="4653"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3" name="Rectangle 1419">
                <a:extLst>
                  <a:ext uri="{FF2B5EF4-FFF2-40B4-BE49-F238E27FC236}">
                    <a16:creationId xmlns:a16="http://schemas.microsoft.com/office/drawing/2014/main" id="{4FAA9B9D-EFD1-6958-671D-BF7868112195}"/>
                  </a:ext>
                </a:extLst>
              </p:cNvPr>
              <p:cNvSpPr>
                <a:spLocks noChangeArrowheads="1"/>
              </p:cNvSpPr>
              <p:nvPr/>
            </p:nvSpPr>
            <p:spPr bwMode="auto">
              <a:xfrm>
                <a:off x="4683"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4" name="Rectangle 1420">
                <a:extLst>
                  <a:ext uri="{FF2B5EF4-FFF2-40B4-BE49-F238E27FC236}">
                    <a16:creationId xmlns:a16="http://schemas.microsoft.com/office/drawing/2014/main" id="{1944BE9E-12E2-5469-E0D0-1F183B53E5B9}"/>
                  </a:ext>
                </a:extLst>
              </p:cNvPr>
              <p:cNvSpPr>
                <a:spLocks noChangeArrowheads="1"/>
              </p:cNvSpPr>
              <p:nvPr/>
            </p:nvSpPr>
            <p:spPr bwMode="auto">
              <a:xfrm>
                <a:off x="4713"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5" name="Rectangle 1421">
                <a:extLst>
                  <a:ext uri="{FF2B5EF4-FFF2-40B4-BE49-F238E27FC236}">
                    <a16:creationId xmlns:a16="http://schemas.microsoft.com/office/drawing/2014/main" id="{BA3027D8-02BC-41B7-57CF-77E5955F568B}"/>
                  </a:ext>
                </a:extLst>
              </p:cNvPr>
              <p:cNvSpPr>
                <a:spLocks noChangeArrowheads="1"/>
              </p:cNvSpPr>
              <p:nvPr/>
            </p:nvSpPr>
            <p:spPr bwMode="auto">
              <a:xfrm>
                <a:off x="4744"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6" name="Rectangle 1422">
                <a:extLst>
                  <a:ext uri="{FF2B5EF4-FFF2-40B4-BE49-F238E27FC236}">
                    <a16:creationId xmlns:a16="http://schemas.microsoft.com/office/drawing/2014/main" id="{B6A76B2A-E4E8-B473-6357-D992BFEBBC57}"/>
                  </a:ext>
                </a:extLst>
              </p:cNvPr>
              <p:cNvSpPr>
                <a:spLocks noChangeArrowheads="1"/>
              </p:cNvSpPr>
              <p:nvPr/>
            </p:nvSpPr>
            <p:spPr bwMode="auto">
              <a:xfrm>
                <a:off x="4774"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7" name="Rectangle 1423">
                <a:extLst>
                  <a:ext uri="{FF2B5EF4-FFF2-40B4-BE49-F238E27FC236}">
                    <a16:creationId xmlns:a16="http://schemas.microsoft.com/office/drawing/2014/main" id="{15A3BC80-02F1-6EC7-4A82-F36BF5D42A1F}"/>
                  </a:ext>
                </a:extLst>
              </p:cNvPr>
              <p:cNvSpPr>
                <a:spLocks noChangeArrowheads="1"/>
              </p:cNvSpPr>
              <p:nvPr/>
            </p:nvSpPr>
            <p:spPr bwMode="auto">
              <a:xfrm>
                <a:off x="5046"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8" name="Rectangle 1424">
                <a:extLst>
                  <a:ext uri="{FF2B5EF4-FFF2-40B4-BE49-F238E27FC236}">
                    <a16:creationId xmlns:a16="http://schemas.microsoft.com/office/drawing/2014/main" id="{EC32EA8D-A4B7-EF84-FC91-58D4B0FE3B16}"/>
                  </a:ext>
                </a:extLst>
              </p:cNvPr>
              <p:cNvSpPr>
                <a:spLocks noChangeArrowheads="1"/>
              </p:cNvSpPr>
              <p:nvPr/>
            </p:nvSpPr>
            <p:spPr bwMode="auto">
              <a:xfrm>
                <a:off x="5076" y="2826"/>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9" name="Rectangle 1425">
                <a:extLst>
                  <a:ext uri="{FF2B5EF4-FFF2-40B4-BE49-F238E27FC236}">
                    <a16:creationId xmlns:a16="http://schemas.microsoft.com/office/drawing/2014/main" id="{167326DB-BFEB-A780-D3E0-6C629B6B89AF}"/>
                  </a:ext>
                </a:extLst>
              </p:cNvPr>
              <p:cNvSpPr>
                <a:spLocks noChangeArrowheads="1"/>
              </p:cNvSpPr>
              <p:nvPr/>
            </p:nvSpPr>
            <p:spPr bwMode="auto">
              <a:xfrm>
                <a:off x="5091"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0" name="Rectangle 1426">
                <a:extLst>
                  <a:ext uri="{FF2B5EF4-FFF2-40B4-BE49-F238E27FC236}">
                    <a16:creationId xmlns:a16="http://schemas.microsoft.com/office/drawing/2014/main" id="{5E4B9962-F70A-5BDD-DAF8-B1E68857E650}"/>
                  </a:ext>
                </a:extLst>
              </p:cNvPr>
              <p:cNvSpPr>
                <a:spLocks noChangeArrowheads="1"/>
              </p:cNvSpPr>
              <p:nvPr/>
            </p:nvSpPr>
            <p:spPr bwMode="auto">
              <a:xfrm>
                <a:off x="5121"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1" name="Rectangle 1427">
                <a:extLst>
                  <a:ext uri="{FF2B5EF4-FFF2-40B4-BE49-F238E27FC236}">
                    <a16:creationId xmlns:a16="http://schemas.microsoft.com/office/drawing/2014/main" id="{7A9A9373-3011-D982-6FB9-C6CE19981F3C}"/>
                  </a:ext>
                </a:extLst>
              </p:cNvPr>
              <p:cNvSpPr>
                <a:spLocks noChangeArrowheads="1"/>
              </p:cNvSpPr>
              <p:nvPr/>
            </p:nvSpPr>
            <p:spPr bwMode="auto">
              <a:xfrm>
                <a:off x="5151"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2" name="Rectangle 1428">
                <a:extLst>
                  <a:ext uri="{FF2B5EF4-FFF2-40B4-BE49-F238E27FC236}">
                    <a16:creationId xmlns:a16="http://schemas.microsoft.com/office/drawing/2014/main" id="{DDDDCC92-0AE9-BBBB-492B-7BAE29A8CF04}"/>
                  </a:ext>
                </a:extLst>
              </p:cNvPr>
              <p:cNvSpPr>
                <a:spLocks noChangeArrowheads="1"/>
              </p:cNvSpPr>
              <p:nvPr/>
            </p:nvSpPr>
            <p:spPr bwMode="auto">
              <a:xfrm>
                <a:off x="5182"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3" name="Rectangle 1429">
                <a:extLst>
                  <a:ext uri="{FF2B5EF4-FFF2-40B4-BE49-F238E27FC236}">
                    <a16:creationId xmlns:a16="http://schemas.microsoft.com/office/drawing/2014/main" id="{D97F31A0-A36E-FF07-6B94-B3AB70EE2869}"/>
                  </a:ext>
                </a:extLst>
              </p:cNvPr>
              <p:cNvSpPr>
                <a:spLocks noChangeArrowheads="1"/>
              </p:cNvSpPr>
              <p:nvPr/>
            </p:nvSpPr>
            <p:spPr bwMode="auto">
              <a:xfrm>
                <a:off x="5559"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4" name="Rectangle 1430">
                <a:extLst>
                  <a:ext uri="{FF2B5EF4-FFF2-40B4-BE49-F238E27FC236}">
                    <a16:creationId xmlns:a16="http://schemas.microsoft.com/office/drawing/2014/main" id="{C8FAA2D6-667F-4C65-1BD2-69B036268D09}"/>
                  </a:ext>
                </a:extLst>
              </p:cNvPr>
              <p:cNvSpPr>
                <a:spLocks noChangeArrowheads="1"/>
              </p:cNvSpPr>
              <p:nvPr/>
            </p:nvSpPr>
            <p:spPr bwMode="auto">
              <a:xfrm>
                <a:off x="5589"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5" name="Rectangle 1431">
                <a:extLst>
                  <a:ext uri="{FF2B5EF4-FFF2-40B4-BE49-F238E27FC236}">
                    <a16:creationId xmlns:a16="http://schemas.microsoft.com/office/drawing/2014/main" id="{AC4960FF-5244-5C36-EC8A-E81172C73BAB}"/>
                  </a:ext>
                </a:extLst>
              </p:cNvPr>
              <p:cNvSpPr>
                <a:spLocks noChangeArrowheads="1"/>
              </p:cNvSpPr>
              <p:nvPr/>
            </p:nvSpPr>
            <p:spPr bwMode="auto">
              <a:xfrm>
                <a:off x="5619"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6" name="Rectangle 1432">
                <a:extLst>
                  <a:ext uri="{FF2B5EF4-FFF2-40B4-BE49-F238E27FC236}">
                    <a16:creationId xmlns:a16="http://schemas.microsoft.com/office/drawing/2014/main" id="{18CB3F05-193A-A617-5163-95350BE1A92A}"/>
                  </a:ext>
                </a:extLst>
              </p:cNvPr>
              <p:cNvSpPr>
                <a:spLocks noChangeArrowheads="1"/>
              </p:cNvSpPr>
              <p:nvPr/>
            </p:nvSpPr>
            <p:spPr bwMode="auto">
              <a:xfrm>
                <a:off x="5982"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7" name="Rectangle 1433">
                <a:extLst>
                  <a:ext uri="{FF2B5EF4-FFF2-40B4-BE49-F238E27FC236}">
                    <a16:creationId xmlns:a16="http://schemas.microsoft.com/office/drawing/2014/main" id="{20B36F4B-377F-D62C-4BC8-82D076B4C124}"/>
                  </a:ext>
                </a:extLst>
              </p:cNvPr>
              <p:cNvSpPr>
                <a:spLocks noChangeArrowheads="1"/>
              </p:cNvSpPr>
              <p:nvPr/>
            </p:nvSpPr>
            <p:spPr bwMode="auto">
              <a:xfrm>
                <a:off x="6012" y="2826"/>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8" name="Rectangle 1434">
                <a:extLst>
                  <a:ext uri="{FF2B5EF4-FFF2-40B4-BE49-F238E27FC236}">
                    <a16:creationId xmlns:a16="http://schemas.microsoft.com/office/drawing/2014/main" id="{8AA83C80-8E9B-37E6-12F2-0BCE394F3B6B}"/>
                  </a:ext>
                </a:extLst>
              </p:cNvPr>
              <p:cNvSpPr>
                <a:spLocks noChangeArrowheads="1"/>
              </p:cNvSpPr>
              <p:nvPr/>
            </p:nvSpPr>
            <p:spPr bwMode="auto">
              <a:xfrm>
                <a:off x="6028"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9" name="Rectangle 1435">
                <a:extLst>
                  <a:ext uri="{FF2B5EF4-FFF2-40B4-BE49-F238E27FC236}">
                    <a16:creationId xmlns:a16="http://schemas.microsoft.com/office/drawing/2014/main" id="{DF3A354B-ACB3-10E6-FD9A-E71B64E6CC5F}"/>
                  </a:ext>
                </a:extLst>
              </p:cNvPr>
              <p:cNvSpPr>
                <a:spLocks noChangeArrowheads="1"/>
              </p:cNvSpPr>
              <p:nvPr/>
            </p:nvSpPr>
            <p:spPr bwMode="auto">
              <a:xfrm>
                <a:off x="6440"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0" name="Rectangle 1436">
                <a:extLst>
                  <a:ext uri="{FF2B5EF4-FFF2-40B4-BE49-F238E27FC236}">
                    <a16:creationId xmlns:a16="http://schemas.microsoft.com/office/drawing/2014/main" id="{7831E45B-C963-3AD1-1747-17916222494B}"/>
                  </a:ext>
                </a:extLst>
              </p:cNvPr>
              <p:cNvSpPr>
                <a:spLocks noChangeArrowheads="1"/>
              </p:cNvSpPr>
              <p:nvPr/>
            </p:nvSpPr>
            <p:spPr bwMode="auto">
              <a:xfrm>
                <a:off x="6496" y="2826"/>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1" name="Rectangle 1437">
                <a:extLst>
                  <a:ext uri="{FF2B5EF4-FFF2-40B4-BE49-F238E27FC236}">
                    <a16:creationId xmlns:a16="http://schemas.microsoft.com/office/drawing/2014/main" id="{329B78D6-3348-CC7D-74C4-62D7A965596D}"/>
                  </a:ext>
                </a:extLst>
              </p:cNvPr>
              <p:cNvSpPr>
                <a:spLocks noChangeArrowheads="1"/>
              </p:cNvSpPr>
              <p:nvPr/>
            </p:nvSpPr>
            <p:spPr bwMode="auto">
              <a:xfrm>
                <a:off x="6531" y="2826"/>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2" name="Rectangle 1438">
                <a:extLst>
                  <a:ext uri="{FF2B5EF4-FFF2-40B4-BE49-F238E27FC236}">
                    <a16:creationId xmlns:a16="http://schemas.microsoft.com/office/drawing/2014/main" id="{7CF61700-E7EA-3F25-5120-345E4BF087D4}"/>
                  </a:ext>
                </a:extLst>
              </p:cNvPr>
              <p:cNvSpPr>
                <a:spLocks noChangeArrowheads="1"/>
              </p:cNvSpPr>
              <p:nvPr/>
            </p:nvSpPr>
            <p:spPr bwMode="auto">
              <a:xfrm>
                <a:off x="6561" y="2826"/>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3" name="Rectangle 1439">
                <a:extLst>
                  <a:ext uri="{FF2B5EF4-FFF2-40B4-BE49-F238E27FC236}">
                    <a16:creationId xmlns:a16="http://schemas.microsoft.com/office/drawing/2014/main" id="{F3738143-8105-4905-4345-DB209096A4C4}"/>
                  </a:ext>
                </a:extLst>
              </p:cNvPr>
              <p:cNvSpPr>
                <a:spLocks noChangeArrowheads="1"/>
              </p:cNvSpPr>
              <p:nvPr/>
            </p:nvSpPr>
            <p:spPr bwMode="auto">
              <a:xfrm>
                <a:off x="6591"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4" name="Rectangle 1440">
                <a:extLst>
                  <a:ext uri="{FF2B5EF4-FFF2-40B4-BE49-F238E27FC236}">
                    <a16:creationId xmlns:a16="http://schemas.microsoft.com/office/drawing/2014/main" id="{F0C6A291-F4A7-78A5-79E4-F1FF2A276572}"/>
                  </a:ext>
                </a:extLst>
              </p:cNvPr>
              <p:cNvSpPr>
                <a:spLocks noChangeArrowheads="1"/>
              </p:cNvSpPr>
              <p:nvPr/>
            </p:nvSpPr>
            <p:spPr bwMode="auto">
              <a:xfrm>
                <a:off x="6607" y="2826"/>
                <a:ext cx="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5" name="Rectangle 1441">
                <a:extLst>
                  <a:ext uri="{FF2B5EF4-FFF2-40B4-BE49-F238E27FC236}">
                    <a16:creationId xmlns:a16="http://schemas.microsoft.com/office/drawing/2014/main" id="{82AEF094-5BD3-41E9-E44A-79BC2083A86E}"/>
                  </a:ext>
                </a:extLst>
              </p:cNvPr>
              <p:cNvSpPr>
                <a:spLocks noChangeArrowheads="1"/>
              </p:cNvSpPr>
              <p:nvPr/>
            </p:nvSpPr>
            <p:spPr bwMode="auto">
              <a:xfrm>
                <a:off x="6647" y="2826"/>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6" name="Rectangle 1442">
                <a:extLst>
                  <a:ext uri="{FF2B5EF4-FFF2-40B4-BE49-F238E27FC236}">
                    <a16:creationId xmlns:a16="http://schemas.microsoft.com/office/drawing/2014/main" id="{4004B05B-D84D-D11E-18FE-32F83D239B7F}"/>
                  </a:ext>
                </a:extLst>
              </p:cNvPr>
              <p:cNvSpPr>
                <a:spLocks noChangeArrowheads="1"/>
              </p:cNvSpPr>
              <p:nvPr/>
            </p:nvSpPr>
            <p:spPr bwMode="auto">
              <a:xfrm>
                <a:off x="6662"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7" name="Rectangle 1443">
                <a:extLst>
                  <a:ext uri="{FF2B5EF4-FFF2-40B4-BE49-F238E27FC236}">
                    <a16:creationId xmlns:a16="http://schemas.microsoft.com/office/drawing/2014/main" id="{CA688CE8-E6E8-3EB9-2FEB-E4FC93F1AF85}"/>
                  </a:ext>
                </a:extLst>
              </p:cNvPr>
              <p:cNvSpPr>
                <a:spLocks noChangeArrowheads="1"/>
              </p:cNvSpPr>
              <p:nvPr/>
            </p:nvSpPr>
            <p:spPr bwMode="auto">
              <a:xfrm>
                <a:off x="6677"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8" name="Rectangle 1444">
                <a:extLst>
                  <a:ext uri="{FF2B5EF4-FFF2-40B4-BE49-F238E27FC236}">
                    <a16:creationId xmlns:a16="http://schemas.microsoft.com/office/drawing/2014/main" id="{20C3E949-F1AA-C45C-61B4-1B00B7C50B7A}"/>
                  </a:ext>
                </a:extLst>
              </p:cNvPr>
              <p:cNvSpPr>
                <a:spLocks noChangeArrowheads="1"/>
              </p:cNvSpPr>
              <p:nvPr/>
            </p:nvSpPr>
            <p:spPr bwMode="auto">
              <a:xfrm>
                <a:off x="6708"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9" name="Rectangle 1445">
                <a:extLst>
                  <a:ext uri="{FF2B5EF4-FFF2-40B4-BE49-F238E27FC236}">
                    <a16:creationId xmlns:a16="http://schemas.microsoft.com/office/drawing/2014/main" id="{54D5419D-D272-A1A5-DFB2-06157B920355}"/>
                  </a:ext>
                </a:extLst>
              </p:cNvPr>
              <p:cNvSpPr>
                <a:spLocks noChangeArrowheads="1"/>
              </p:cNvSpPr>
              <p:nvPr/>
            </p:nvSpPr>
            <p:spPr bwMode="auto">
              <a:xfrm>
                <a:off x="6738" y="2826"/>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0" name="Rectangle 1446">
                <a:extLst>
                  <a:ext uri="{FF2B5EF4-FFF2-40B4-BE49-F238E27FC236}">
                    <a16:creationId xmlns:a16="http://schemas.microsoft.com/office/drawing/2014/main" id="{3213C492-1A95-DB4B-54EC-2385EFFA3942}"/>
                  </a:ext>
                </a:extLst>
              </p:cNvPr>
              <p:cNvSpPr>
                <a:spLocks noChangeArrowheads="1"/>
              </p:cNvSpPr>
              <p:nvPr/>
            </p:nvSpPr>
            <p:spPr bwMode="auto">
              <a:xfrm>
                <a:off x="6758"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1" name="Rectangle 1447">
                <a:extLst>
                  <a:ext uri="{FF2B5EF4-FFF2-40B4-BE49-F238E27FC236}">
                    <a16:creationId xmlns:a16="http://schemas.microsoft.com/office/drawing/2014/main" id="{DB872757-8212-920E-87E6-69D392DC1988}"/>
                  </a:ext>
                </a:extLst>
              </p:cNvPr>
              <p:cNvSpPr>
                <a:spLocks noChangeArrowheads="1"/>
              </p:cNvSpPr>
              <p:nvPr/>
            </p:nvSpPr>
            <p:spPr bwMode="auto">
              <a:xfrm>
                <a:off x="6773"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2" name="Rectangle 1448">
                <a:extLst>
                  <a:ext uri="{FF2B5EF4-FFF2-40B4-BE49-F238E27FC236}">
                    <a16:creationId xmlns:a16="http://schemas.microsoft.com/office/drawing/2014/main" id="{52F3D0C2-7D0A-7632-F0C8-55ACB548AA50}"/>
                  </a:ext>
                </a:extLst>
              </p:cNvPr>
              <p:cNvSpPr>
                <a:spLocks noChangeArrowheads="1"/>
              </p:cNvSpPr>
              <p:nvPr/>
            </p:nvSpPr>
            <p:spPr bwMode="auto">
              <a:xfrm>
                <a:off x="6803"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3" name="Rectangle 1449">
                <a:extLst>
                  <a:ext uri="{FF2B5EF4-FFF2-40B4-BE49-F238E27FC236}">
                    <a16:creationId xmlns:a16="http://schemas.microsoft.com/office/drawing/2014/main" id="{B5D2DD64-FF1B-067F-815E-2978A4ED2461}"/>
                  </a:ext>
                </a:extLst>
              </p:cNvPr>
              <p:cNvSpPr>
                <a:spLocks noChangeArrowheads="1"/>
              </p:cNvSpPr>
              <p:nvPr/>
            </p:nvSpPr>
            <p:spPr bwMode="auto">
              <a:xfrm>
                <a:off x="6833" y="2826"/>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4" name="Rectangle 1450">
                <a:extLst>
                  <a:ext uri="{FF2B5EF4-FFF2-40B4-BE49-F238E27FC236}">
                    <a16:creationId xmlns:a16="http://schemas.microsoft.com/office/drawing/2014/main" id="{57D20423-CB2B-69B4-0D45-372E88364C2E}"/>
                  </a:ext>
                </a:extLst>
              </p:cNvPr>
              <p:cNvSpPr>
                <a:spLocks noChangeArrowheads="1"/>
              </p:cNvSpPr>
              <p:nvPr/>
            </p:nvSpPr>
            <p:spPr bwMode="auto">
              <a:xfrm>
                <a:off x="6849"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5" name="Rectangle 1451">
                <a:extLst>
                  <a:ext uri="{FF2B5EF4-FFF2-40B4-BE49-F238E27FC236}">
                    <a16:creationId xmlns:a16="http://schemas.microsoft.com/office/drawing/2014/main" id="{4557CA3C-2DC3-26FE-2A14-9D4B255EDA45}"/>
                  </a:ext>
                </a:extLst>
              </p:cNvPr>
              <p:cNvSpPr>
                <a:spLocks noChangeArrowheads="1"/>
              </p:cNvSpPr>
              <p:nvPr/>
            </p:nvSpPr>
            <p:spPr bwMode="auto">
              <a:xfrm>
                <a:off x="6863"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6" name="Rectangle 1452">
                <a:extLst>
                  <a:ext uri="{FF2B5EF4-FFF2-40B4-BE49-F238E27FC236}">
                    <a16:creationId xmlns:a16="http://schemas.microsoft.com/office/drawing/2014/main" id="{EC3B6C89-B320-7568-37C6-33C2A23B8C6E}"/>
                  </a:ext>
                </a:extLst>
              </p:cNvPr>
              <p:cNvSpPr>
                <a:spLocks noChangeArrowheads="1"/>
              </p:cNvSpPr>
              <p:nvPr/>
            </p:nvSpPr>
            <p:spPr bwMode="auto">
              <a:xfrm>
                <a:off x="6879"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7" name="Rectangle 1453">
                <a:extLst>
                  <a:ext uri="{FF2B5EF4-FFF2-40B4-BE49-F238E27FC236}">
                    <a16:creationId xmlns:a16="http://schemas.microsoft.com/office/drawing/2014/main" id="{8E19671C-D34E-6A65-CCE4-4769AD9025A2}"/>
                  </a:ext>
                </a:extLst>
              </p:cNvPr>
              <p:cNvSpPr>
                <a:spLocks noChangeArrowheads="1"/>
              </p:cNvSpPr>
              <p:nvPr/>
            </p:nvSpPr>
            <p:spPr bwMode="auto">
              <a:xfrm>
                <a:off x="6909" y="2826"/>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8" name="Rectangle 1454">
                <a:extLst>
                  <a:ext uri="{FF2B5EF4-FFF2-40B4-BE49-F238E27FC236}">
                    <a16:creationId xmlns:a16="http://schemas.microsoft.com/office/drawing/2014/main" id="{7D06748D-ED4B-9F23-CEF4-F99624AE2D55}"/>
                  </a:ext>
                </a:extLst>
              </p:cNvPr>
              <p:cNvSpPr>
                <a:spLocks noChangeArrowheads="1"/>
              </p:cNvSpPr>
              <p:nvPr/>
            </p:nvSpPr>
            <p:spPr bwMode="auto">
              <a:xfrm>
                <a:off x="6934"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9" name="Rectangle 1455">
                <a:extLst>
                  <a:ext uri="{FF2B5EF4-FFF2-40B4-BE49-F238E27FC236}">
                    <a16:creationId xmlns:a16="http://schemas.microsoft.com/office/drawing/2014/main" id="{1B56CBC3-66DA-E3B3-3546-5A66F85B2E1B}"/>
                  </a:ext>
                </a:extLst>
              </p:cNvPr>
              <p:cNvSpPr>
                <a:spLocks noChangeArrowheads="1"/>
              </p:cNvSpPr>
              <p:nvPr/>
            </p:nvSpPr>
            <p:spPr bwMode="auto">
              <a:xfrm>
                <a:off x="6949"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0" name="Rectangle 1456">
                <a:extLst>
                  <a:ext uri="{FF2B5EF4-FFF2-40B4-BE49-F238E27FC236}">
                    <a16:creationId xmlns:a16="http://schemas.microsoft.com/office/drawing/2014/main" id="{40ABC47D-ABEF-FDB4-A8AD-63AA75C58FB0}"/>
                  </a:ext>
                </a:extLst>
              </p:cNvPr>
              <p:cNvSpPr>
                <a:spLocks noChangeArrowheads="1"/>
              </p:cNvSpPr>
              <p:nvPr/>
            </p:nvSpPr>
            <p:spPr bwMode="auto">
              <a:xfrm>
                <a:off x="6979"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1" name="Rectangle 1457">
                <a:extLst>
                  <a:ext uri="{FF2B5EF4-FFF2-40B4-BE49-F238E27FC236}">
                    <a16:creationId xmlns:a16="http://schemas.microsoft.com/office/drawing/2014/main" id="{804227AE-D03A-4E48-3DDA-91F9E435E27C}"/>
                  </a:ext>
                </a:extLst>
              </p:cNvPr>
              <p:cNvSpPr>
                <a:spLocks noChangeArrowheads="1"/>
              </p:cNvSpPr>
              <p:nvPr/>
            </p:nvSpPr>
            <p:spPr bwMode="auto">
              <a:xfrm>
                <a:off x="7010"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2" name="Rectangle 1458">
                <a:extLst>
                  <a:ext uri="{FF2B5EF4-FFF2-40B4-BE49-F238E27FC236}">
                    <a16:creationId xmlns:a16="http://schemas.microsoft.com/office/drawing/2014/main" id="{B3E8E6A6-F1A6-D82F-34A1-CABFBC5A65BB}"/>
                  </a:ext>
                </a:extLst>
              </p:cNvPr>
              <p:cNvSpPr>
                <a:spLocks noChangeArrowheads="1"/>
              </p:cNvSpPr>
              <p:nvPr/>
            </p:nvSpPr>
            <p:spPr bwMode="auto">
              <a:xfrm>
                <a:off x="7025"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3" name="Rectangle 1459">
                <a:extLst>
                  <a:ext uri="{FF2B5EF4-FFF2-40B4-BE49-F238E27FC236}">
                    <a16:creationId xmlns:a16="http://schemas.microsoft.com/office/drawing/2014/main" id="{F11B25B8-0BEF-74E2-4B30-A729A34F24D5}"/>
                  </a:ext>
                </a:extLst>
              </p:cNvPr>
              <p:cNvSpPr>
                <a:spLocks noChangeArrowheads="1"/>
              </p:cNvSpPr>
              <p:nvPr/>
            </p:nvSpPr>
            <p:spPr bwMode="auto">
              <a:xfrm>
                <a:off x="7055" y="2826"/>
                <a:ext cx="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4" name="Rectangle 1460">
                <a:extLst>
                  <a:ext uri="{FF2B5EF4-FFF2-40B4-BE49-F238E27FC236}">
                    <a16:creationId xmlns:a16="http://schemas.microsoft.com/office/drawing/2014/main" id="{24208054-51D8-3B4A-A02E-0CFE5F05E30C}"/>
                  </a:ext>
                </a:extLst>
              </p:cNvPr>
              <p:cNvSpPr>
                <a:spLocks noChangeArrowheads="1"/>
              </p:cNvSpPr>
              <p:nvPr/>
            </p:nvSpPr>
            <p:spPr bwMode="auto">
              <a:xfrm>
                <a:off x="7085"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5" name="Rectangle 1461">
                <a:extLst>
                  <a:ext uri="{FF2B5EF4-FFF2-40B4-BE49-F238E27FC236}">
                    <a16:creationId xmlns:a16="http://schemas.microsoft.com/office/drawing/2014/main" id="{ED2EAEAE-FBE3-330C-DC8F-215D029A8974}"/>
                  </a:ext>
                </a:extLst>
              </p:cNvPr>
              <p:cNvSpPr>
                <a:spLocks noChangeArrowheads="1"/>
              </p:cNvSpPr>
              <p:nvPr/>
            </p:nvSpPr>
            <p:spPr bwMode="auto">
              <a:xfrm>
                <a:off x="7100" y="2826"/>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6" name="Rectangle 1462">
                <a:extLst>
                  <a:ext uri="{FF2B5EF4-FFF2-40B4-BE49-F238E27FC236}">
                    <a16:creationId xmlns:a16="http://schemas.microsoft.com/office/drawing/2014/main" id="{D6225AA2-90C3-87A6-06BA-C466AF08A58E}"/>
                  </a:ext>
                </a:extLst>
              </p:cNvPr>
              <p:cNvSpPr>
                <a:spLocks noChangeArrowheads="1"/>
              </p:cNvSpPr>
              <p:nvPr/>
            </p:nvSpPr>
            <p:spPr bwMode="auto">
              <a:xfrm>
                <a:off x="7130"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7" name="Rectangle 1463">
                <a:extLst>
                  <a:ext uri="{FF2B5EF4-FFF2-40B4-BE49-F238E27FC236}">
                    <a16:creationId xmlns:a16="http://schemas.microsoft.com/office/drawing/2014/main" id="{42AA8E16-388E-8524-2B8D-D635890D948C}"/>
                  </a:ext>
                </a:extLst>
              </p:cNvPr>
              <p:cNvSpPr>
                <a:spLocks noChangeArrowheads="1"/>
              </p:cNvSpPr>
              <p:nvPr/>
            </p:nvSpPr>
            <p:spPr bwMode="auto">
              <a:xfrm>
                <a:off x="7161" y="2826"/>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8" name="Rectangle 1464">
                <a:extLst>
                  <a:ext uri="{FF2B5EF4-FFF2-40B4-BE49-F238E27FC236}">
                    <a16:creationId xmlns:a16="http://schemas.microsoft.com/office/drawing/2014/main" id="{5FF6F111-A2EB-1BED-D96A-CB41F9D8BCDB}"/>
                  </a:ext>
                </a:extLst>
              </p:cNvPr>
              <p:cNvSpPr>
                <a:spLocks noChangeArrowheads="1"/>
              </p:cNvSpPr>
              <p:nvPr/>
            </p:nvSpPr>
            <p:spPr bwMode="auto">
              <a:xfrm>
                <a:off x="7191" y="2826"/>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9" name="Rectangle 1465">
                <a:extLst>
                  <a:ext uri="{FF2B5EF4-FFF2-40B4-BE49-F238E27FC236}">
                    <a16:creationId xmlns:a16="http://schemas.microsoft.com/office/drawing/2014/main" id="{D6E7C169-E3AC-A7DA-A77B-A964DF97FC8D}"/>
                  </a:ext>
                </a:extLst>
              </p:cNvPr>
              <p:cNvSpPr>
                <a:spLocks noChangeArrowheads="1"/>
              </p:cNvSpPr>
              <p:nvPr/>
            </p:nvSpPr>
            <p:spPr bwMode="auto">
              <a:xfrm>
                <a:off x="7211" y="2826"/>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0" name="Rectangle 1466">
                <a:extLst>
                  <a:ext uri="{FF2B5EF4-FFF2-40B4-BE49-F238E27FC236}">
                    <a16:creationId xmlns:a16="http://schemas.microsoft.com/office/drawing/2014/main" id="{CD4C0F3B-E1AA-B7D4-E76C-09A3576BDB6A}"/>
                  </a:ext>
                </a:extLst>
              </p:cNvPr>
              <p:cNvSpPr>
                <a:spLocks noChangeArrowheads="1"/>
              </p:cNvSpPr>
              <p:nvPr/>
            </p:nvSpPr>
            <p:spPr bwMode="auto">
              <a:xfrm>
                <a:off x="7231"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1" name="Rectangle 1467">
                <a:extLst>
                  <a:ext uri="{FF2B5EF4-FFF2-40B4-BE49-F238E27FC236}">
                    <a16:creationId xmlns:a16="http://schemas.microsoft.com/office/drawing/2014/main" id="{D9506B7E-288B-8D96-D8BC-E9067AC0FB37}"/>
                  </a:ext>
                </a:extLst>
              </p:cNvPr>
              <p:cNvSpPr>
                <a:spLocks noChangeArrowheads="1"/>
              </p:cNvSpPr>
              <p:nvPr/>
            </p:nvSpPr>
            <p:spPr bwMode="auto">
              <a:xfrm>
                <a:off x="7261" y="2826"/>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2" name="Rectangle 1468">
                <a:extLst>
                  <a:ext uri="{FF2B5EF4-FFF2-40B4-BE49-F238E27FC236}">
                    <a16:creationId xmlns:a16="http://schemas.microsoft.com/office/drawing/2014/main" id="{E3F7FC3F-5264-EC73-212E-90CC9B05C8F8}"/>
                  </a:ext>
                </a:extLst>
              </p:cNvPr>
              <p:cNvSpPr>
                <a:spLocks noChangeArrowheads="1"/>
              </p:cNvSpPr>
              <p:nvPr/>
            </p:nvSpPr>
            <p:spPr bwMode="auto">
              <a:xfrm>
                <a:off x="7281" y="2826"/>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3" name="Rectangle 1469">
                <a:extLst>
                  <a:ext uri="{FF2B5EF4-FFF2-40B4-BE49-F238E27FC236}">
                    <a16:creationId xmlns:a16="http://schemas.microsoft.com/office/drawing/2014/main" id="{65B14670-1FE9-F9C8-B5E6-D4E279D4A455}"/>
                  </a:ext>
                </a:extLst>
              </p:cNvPr>
              <p:cNvSpPr>
                <a:spLocks noChangeArrowheads="1"/>
              </p:cNvSpPr>
              <p:nvPr/>
            </p:nvSpPr>
            <p:spPr bwMode="auto">
              <a:xfrm>
                <a:off x="7312"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4" name="Rectangle 1470">
                <a:extLst>
                  <a:ext uri="{FF2B5EF4-FFF2-40B4-BE49-F238E27FC236}">
                    <a16:creationId xmlns:a16="http://schemas.microsoft.com/office/drawing/2014/main" id="{9D4B6312-B760-CE3D-7D6B-16E4D9CF7F8A}"/>
                  </a:ext>
                </a:extLst>
              </p:cNvPr>
              <p:cNvSpPr>
                <a:spLocks noChangeArrowheads="1"/>
              </p:cNvSpPr>
              <p:nvPr/>
            </p:nvSpPr>
            <p:spPr bwMode="auto">
              <a:xfrm>
                <a:off x="7327" y="2826"/>
                <a:ext cx="8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5" name="Rectangle 1471">
                <a:extLst>
                  <a:ext uri="{FF2B5EF4-FFF2-40B4-BE49-F238E27FC236}">
                    <a16:creationId xmlns:a16="http://schemas.microsoft.com/office/drawing/2014/main" id="{496A2069-9600-0780-EDA9-72D866D2D311}"/>
                  </a:ext>
                </a:extLst>
              </p:cNvPr>
              <p:cNvSpPr>
                <a:spLocks noChangeArrowheads="1"/>
              </p:cNvSpPr>
              <p:nvPr/>
            </p:nvSpPr>
            <p:spPr bwMode="auto">
              <a:xfrm>
                <a:off x="7378" y="2826"/>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6" name="Rectangle 1472">
                <a:extLst>
                  <a:ext uri="{FF2B5EF4-FFF2-40B4-BE49-F238E27FC236}">
                    <a16:creationId xmlns:a16="http://schemas.microsoft.com/office/drawing/2014/main" id="{764F71A5-2C4F-7EB9-5FEE-0B77E9BBA768}"/>
                  </a:ext>
                </a:extLst>
              </p:cNvPr>
              <p:cNvSpPr>
                <a:spLocks noChangeArrowheads="1"/>
              </p:cNvSpPr>
              <p:nvPr/>
            </p:nvSpPr>
            <p:spPr bwMode="auto">
              <a:xfrm>
                <a:off x="7408" y="2826"/>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7" name="Rectangle 1473">
                <a:extLst>
                  <a:ext uri="{FF2B5EF4-FFF2-40B4-BE49-F238E27FC236}">
                    <a16:creationId xmlns:a16="http://schemas.microsoft.com/office/drawing/2014/main" id="{51CA4A92-D80A-82DA-5118-CF37B81C6AA3}"/>
                  </a:ext>
                </a:extLst>
              </p:cNvPr>
              <p:cNvSpPr>
                <a:spLocks noChangeArrowheads="1"/>
              </p:cNvSpPr>
              <p:nvPr/>
            </p:nvSpPr>
            <p:spPr bwMode="auto">
              <a:xfrm>
                <a:off x="7428" y="2826"/>
                <a:ext cx="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8" name="Rectangle 1474">
                <a:extLst>
                  <a:ext uri="{FF2B5EF4-FFF2-40B4-BE49-F238E27FC236}">
                    <a16:creationId xmlns:a16="http://schemas.microsoft.com/office/drawing/2014/main" id="{1EF1B82E-FB27-F13A-36E3-E4D10CF0B057}"/>
                  </a:ext>
                </a:extLst>
              </p:cNvPr>
              <p:cNvSpPr>
                <a:spLocks noChangeArrowheads="1"/>
              </p:cNvSpPr>
              <p:nvPr/>
            </p:nvSpPr>
            <p:spPr bwMode="auto">
              <a:xfrm>
                <a:off x="7458" y="282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9" name="Rectangle 1475">
                <a:extLst>
                  <a:ext uri="{FF2B5EF4-FFF2-40B4-BE49-F238E27FC236}">
                    <a16:creationId xmlns:a16="http://schemas.microsoft.com/office/drawing/2014/main" id="{C8CEC192-1BD8-BE51-D09E-302E811F0ED8}"/>
                  </a:ext>
                </a:extLst>
              </p:cNvPr>
              <p:cNvSpPr>
                <a:spLocks noChangeArrowheads="1"/>
              </p:cNvSpPr>
              <p:nvPr/>
            </p:nvSpPr>
            <p:spPr bwMode="auto">
              <a:xfrm>
                <a:off x="7473" y="282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0" name="Rectangle 1476">
                <a:extLst>
                  <a:ext uri="{FF2B5EF4-FFF2-40B4-BE49-F238E27FC236}">
                    <a16:creationId xmlns:a16="http://schemas.microsoft.com/office/drawing/2014/main" id="{D18199A3-5260-C192-9949-62879416942B}"/>
                  </a:ext>
                </a:extLst>
              </p:cNvPr>
              <p:cNvSpPr>
                <a:spLocks noChangeArrowheads="1"/>
              </p:cNvSpPr>
              <p:nvPr/>
            </p:nvSpPr>
            <p:spPr bwMode="auto">
              <a:xfrm>
                <a:off x="1249" y="2913"/>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1" name="Rectangle 1477">
                <a:extLst>
                  <a:ext uri="{FF2B5EF4-FFF2-40B4-BE49-F238E27FC236}">
                    <a16:creationId xmlns:a16="http://schemas.microsoft.com/office/drawing/2014/main" id="{C3414A6E-0291-E7B1-C68C-0819DA1BEBB0}"/>
                  </a:ext>
                </a:extLst>
              </p:cNvPr>
              <p:cNvSpPr>
                <a:spLocks noChangeArrowheads="1"/>
              </p:cNvSpPr>
              <p:nvPr/>
            </p:nvSpPr>
            <p:spPr bwMode="auto">
              <a:xfrm>
                <a:off x="1269" y="291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2" name="Rectangle 1478">
                <a:extLst>
                  <a:ext uri="{FF2B5EF4-FFF2-40B4-BE49-F238E27FC236}">
                    <a16:creationId xmlns:a16="http://schemas.microsoft.com/office/drawing/2014/main" id="{63BD9919-CB90-EF6D-C921-29C861FDD328}"/>
                  </a:ext>
                </a:extLst>
              </p:cNvPr>
              <p:cNvSpPr>
                <a:spLocks noChangeArrowheads="1"/>
              </p:cNvSpPr>
              <p:nvPr/>
            </p:nvSpPr>
            <p:spPr bwMode="auto">
              <a:xfrm>
                <a:off x="1299" y="2913"/>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3" name="Rectangle 1479">
                <a:extLst>
                  <a:ext uri="{FF2B5EF4-FFF2-40B4-BE49-F238E27FC236}">
                    <a16:creationId xmlns:a16="http://schemas.microsoft.com/office/drawing/2014/main" id="{AF03D72A-5013-42DE-A1FB-7C47D9804BDC}"/>
                  </a:ext>
                </a:extLst>
              </p:cNvPr>
              <p:cNvSpPr>
                <a:spLocks noChangeArrowheads="1"/>
              </p:cNvSpPr>
              <p:nvPr/>
            </p:nvSpPr>
            <p:spPr bwMode="auto">
              <a:xfrm>
                <a:off x="1319" y="2913"/>
                <a:ext cx="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4" name="Rectangle 1480">
                <a:extLst>
                  <a:ext uri="{FF2B5EF4-FFF2-40B4-BE49-F238E27FC236}">
                    <a16:creationId xmlns:a16="http://schemas.microsoft.com/office/drawing/2014/main" id="{28CA76B7-314C-11F2-65ED-4B17A5C9D564}"/>
                  </a:ext>
                </a:extLst>
              </p:cNvPr>
              <p:cNvSpPr>
                <a:spLocks noChangeArrowheads="1"/>
              </p:cNvSpPr>
              <p:nvPr/>
            </p:nvSpPr>
            <p:spPr bwMode="auto">
              <a:xfrm>
                <a:off x="1349" y="291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5" name="Rectangle 1481">
                <a:extLst>
                  <a:ext uri="{FF2B5EF4-FFF2-40B4-BE49-F238E27FC236}">
                    <a16:creationId xmlns:a16="http://schemas.microsoft.com/office/drawing/2014/main" id="{38923B8D-38CA-2DEC-4A67-6D07A4E37C23}"/>
                  </a:ext>
                </a:extLst>
              </p:cNvPr>
              <p:cNvSpPr>
                <a:spLocks noChangeArrowheads="1"/>
              </p:cNvSpPr>
              <p:nvPr/>
            </p:nvSpPr>
            <p:spPr bwMode="auto">
              <a:xfrm>
                <a:off x="1379" y="2913"/>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6" name="Rectangle 1482">
                <a:extLst>
                  <a:ext uri="{FF2B5EF4-FFF2-40B4-BE49-F238E27FC236}">
                    <a16:creationId xmlns:a16="http://schemas.microsoft.com/office/drawing/2014/main" id="{3108D122-0D5B-671C-09C2-E3BD034C2E8E}"/>
                  </a:ext>
                </a:extLst>
              </p:cNvPr>
              <p:cNvSpPr>
                <a:spLocks noChangeArrowheads="1"/>
              </p:cNvSpPr>
              <p:nvPr/>
            </p:nvSpPr>
            <p:spPr bwMode="auto">
              <a:xfrm>
                <a:off x="1400" y="29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7" name="Rectangle 1483">
                <a:extLst>
                  <a:ext uri="{FF2B5EF4-FFF2-40B4-BE49-F238E27FC236}">
                    <a16:creationId xmlns:a16="http://schemas.microsoft.com/office/drawing/2014/main" id="{90D274F5-1AFC-0CF3-DEFE-9330F1FFAE2B}"/>
                  </a:ext>
                </a:extLst>
              </p:cNvPr>
              <p:cNvSpPr>
                <a:spLocks noChangeArrowheads="1"/>
              </p:cNvSpPr>
              <p:nvPr/>
            </p:nvSpPr>
            <p:spPr bwMode="auto">
              <a:xfrm>
                <a:off x="1415"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8" name="Rectangle 1484">
                <a:extLst>
                  <a:ext uri="{FF2B5EF4-FFF2-40B4-BE49-F238E27FC236}">
                    <a16:creationId xmlns:a16="http://schemas.microsoft.com/office/drawing/2014/main" id="{AFF01DC6-E8C6-E331-7A91-8BEB15CF53F0}"/>
                  </a:ext>
                </a:extLst>
              </p:cNvPr>
              <p:cNvSpPr>
                <a:spLocks noChangeArrowheads="1"/>
              </p:cNvSpPr>
              <p:nvPr/>
            </p:nvSpPr>
            <p:spPr bwMode="auto">
              <a:xfrm>
                <a:off x="1445"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9" name="Rectangle 1485">
                <a:extLst>
                  <a:ext uri="{FF2B5EF4-FFF2-40B4-BE49-F238E27FC236}">
                    <a16:creationId xmlns:a16="http://schemas.microsoft.com/office/drawing/2014/main" id="{18EEF6A4-63FA-09CC-8A2D-FA40E41CB0B4}"/>
                  </a:ext>
                </a:extLst>
              </p:cNvPr>
              <p:cNvSpPr>
                <a:spLocks noChangeArrowheads="1"/>
              </p:cNvSpPr>
              <p:nvPr/>
            </p:nvSpPr>
            <p:spPr bwMode="auto">
              <a:xfrm>
                <a:off x="1475" y="2913"/>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0" name="Rectangle 1486">
                <a:extLst>
                  <a:ext uri="{FF2B5EF4-FFF2-40B4-BE49-F238E27FC236}">
                    <a16:creationId xmlns:a16="http://schemas.microsoft.com/office/drawing/2014/main" id="{04E454FA-9680-E38E-8A73-E4BEA3BF0011}"/>
                  </a:ext>
                </a:extLst>
              </p:cNvPr>
              <p:cNvSpPr>
                <a:spLocks noChangeArrowheads="1"/>
              </p:cNvSpPr>
              <p:nvPr/>
            </p:nvSpPr>
            <p:spPr bwMode="auto">
              <a:xfrm>
                <a:off x="1496" y="29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1" name="Rectangle 1487">
                <a:extLst>
                  <a:ext uri="{FF2B5EF4-FFF2-40B4-BE49-F238E27FC236}">
                    <a16:creationId xmlns:a16="http://schemas.microsoft.com/office/drawing/2014/main" id="{D69C3FF8-775D-6781-0359-3B99E88BBBA5}"/>
                  </a:ext>
                </a:extLst>
              </p:cNvPr>
              <p:cNvSpPr>
                <a:spLocks noChangeArrowheads="1"/>
              </p:cNvSpPr>
              <p:nvPr/>
            </p:nvSpPr>
            <p:spPr bwMode="auto">
              <a:xfrm>
                <a:off x="1510"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2" name="Rectangle 1488">
                <a:extLst>
                  <a:ext uri="{FF2B5EF4-FFF2-40B4-BE49-F238E27FC236}">
                    <a16:creationId xmlns:a16="http://schemas.microsoft.com/office/drawing/2014/main" id="{CE3E639E-45E7-998A-6201-EC1F3EBA7086}"/>
                  </a:ext>
                </a:extLst>
              </p:cNvPr>
              <p:cNvSpPr>
                <a:spLocks noChangeArrowheads="1"/>
              </p:cNvSpPr>
              <p:nvPr/>
            </p:nvSpPr>
            <p:spPr bwMode="auto">
              <a:xfrm>
                <a:off x="1541"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3" name="Rectangle 1489">
                <a:extLst>
                  <a:ext uri="{FF2B5EF4-FFF2-40B4-BE49-F238E27FC236}">
                    <a16:creationId xmlns:a16="http://schemas.microsoft.com/office/drawing/2014/main" id="{4CECBB40-E96B-FF3C-B3C5-ED5A03D7A959}"/>
                  </a:ext>
                </a:extLst>
              </p:cNvPr>
              <p:cNvSpPr>
                <a:spLocks noChangeArrowheads="1"/>
              </p:cNvSpPr>
              <p:nvPr/>
            </p:nvSpPr>
            <p:spPr bwMode="auto">
              <a:xfrm>
                <a:off x="1661" y="2913"/>
                <a:ext cx="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4" name="Rectangle 1490">
                <a:extLst>
                  <a:ext uri="{FF2B5EF4-FFF2-40B4-BE49-F238E27FC236}">
                    <a16:creationId xmlns:a16="http://schemas.microsoft.com/office/drawing/2014/main" id="{AAE3865D-827A-D2B4-8997-22DA840F9BC3}"/>
                  </a:ext>
                </a:extLst>
              </p:cNvPr>
              <p:cNvSpPr>
                <a:spLocks noChangeArrowheads="1"/>
              </p:cNvSpPr>
              <p:nvPr/>
            </p:nvSpPr>
            <p:spPr bwMode="auto">
              <a:xfrm>
                <a:off x="1687"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5" name="Rectangle 1491">
                <a:extLst>
                  <a:ext uri="{FF2B5EF4-FFF2-40B4-BE49-F238E27FC236}">
                    <a16:creationId xmlns:a16="http://schemas.microsoft.com/office/drawing/2014/main" id="{BE03447B-B055-3E44-297B-7AB25EE6FB2C}"/>
                  </a:ext>
                </a:extLst>
              </p:cNvPr>
              <p:cNvSpPr>
                <a:spLocks noChangeArrowheads="1"/>
              </p:cNvSpPr>
              <p:nvPr/>
            </p:nvSpPr>
            <p:spPr bwMode="auto">
              <a:xfrm>
                <a:off x="1717" y="29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6" name="Rectangle 1492">
                <a:extLst>
                  <a:ext uri="{FF2B5EF4-FFF2-40B4-BE49-F238E27FC236}">
                    <a16:creationId xmlns:a16="http://schemas.microsoft.com/office/drawing/2014/main" id="{319DB84E-F402-655A-CFD7-D8BCCE496C7F}"/>
                  </a:ext>
                </a:extLst>
              </p:cNvPr>
              <p:cNvSpPr>
                <a:spLocks noChangeArrowheads="1"/>
              </p:cNvSpPr>
              <p:nvPr/>
            </p:nvSpPr>
            <p:spPr bwMode="auto">
              <a:xfrm>
                <a:off x="1732" y="291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7" name="Rectangle 1493">
                <a:extLst>
                  <a:ext uri="{FF2B5EF4-FFF2-40B4-BE49-F238E27FC236}">
                    <a16:creationId xmlns:a16="http://schemas.microsoft.com/office/drawing/2014/main" id="{F8C00B03-95BE-8988-C446-B8DD50042FE5}"/>
                  </a:ext>
                </a:extLst>
              </p:cNvPr>
              <p:cNvSpPr>
                <a:spLocks noChangeArrowheads="1"/>
              </p:cNvSpPr>
              <p:nvPr/>
            </p:nvSpPr>
            <p:spPr bwMode="auto">
              <a:xfrm>
                <a:off x="1762"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8" name="Rectangle 1494">
                <a:extLst>
                  <a:ext uri="{FF2B5EF4-FFF2-40B4-BE49-F238E27FC236}">
                    <a16:creationId xmlns:a16="http://schemas.microsoft.com/office/drawing/2014/main" id="{C6137D22-F07B-7891-573B-7EAEE20A335D}"/>
                  </a:ext>
                </a:extLst>
              </p:cNvPr>
              <p:cNvSpPr>
                <a:spLocks noChangeArrowheads="1"/>
              </p:cNvSpPr>
              <p:nvPr/>
            </p:nvSpPr>
            <p:spPr bwMode="auto">
              <a:xfrm>
                <a:off x="1792"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9" name="Rectangle 1495">
                <a:extLst>
                  <a:ext uri="{FF2B5EF4-FFF2-40B4-BE49-F238E27FC236}">
                    <a16:creationId xmlns:a16="http://schemas.microsoft.com/office/drawing/2014/main" id="{9A46B139-5739-E73C-D226-9A0A1C7A32E9}"/>
                  </a:ext>
                </a:extLst>
              </p:cNvPr>
              <p:cNvSpPr>
                <a:spLocks noChangeArrowheads="1"/>
              </p:cNvSpPr>
              <p:nvPr/>
            </p:nvSpPr>
            <p:spPr bwMode="auto">
              <a:xfrm>
                <a:off x="1822" y="29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0" name="Rectangle 1496">
                <a:extLst>
                  <a:ext uri="{FF2B5EF4-FFF2-40B4-BE49-F238E27FC236}">
                    <a16:creationId xmlns:a16="http://schemas.microsoft.com/office/drawing/2014/main" id="{8275CDCE-7765-4B84-D234-057096621517}"/>
                  </a:ext>
                </a:extLst>
              </p:cNvPr>
              <p:cNvSpPr>
                <a:spLocks noChangeArrowheads="1"/>
              </p:cNvSpPr>
              <p:nvPr/>
            </p:nvSpPr>
            <p:spPr bwMode="auto">
              <a:xfrm>
                <a:off x="1838"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1" name="Rectangle 1497">
                <a:extLst>
                  <a:ext uri="{FF2B5EF4-FFF2-40B4-BE49-F238E27FC236}">
                    <a16:creationId xmlns:a16="http://schemas.microsoft.com/office/drawing/2014/main" id="{CCBF72A1-5A88-E28F-5C19-D44B2D088A37}"/>
                  </a:ext>
                </a:extLst>
              </p:cNvPr>
              <p:cNvSpPr>
                <a:spLocks noChangeArrowheads="1"/>
              </p:cNvSpPr>
              <p:nvPr/>
            </p:nvSpPr>
            <p:spPr bwMode="auto">
              <a:xfrm>
                <a:off x="2110" y="2913"/>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2" name="Rectangle 1498">
                <a:extLst>
                  <a:ext uri="{FF2B5EF4-FFF2-40B4-BE49-F238E27FC236}">
                    <a16:creationId xmlns:a16="http://schemas.microsoft.com/office/drawing/2014/main" id="{8BC97210-E43C-47B0-5816-E9E86399F0F3}"/>
                  </a:ext>
                </a:extLst>
              </p:cNvPr>
              <p:cNvSpPr>
                <a:spLocks noChangeArrowheads="1"/>
              </p:cNvSpPr>
              <p:nvPr/>
            </p:nvSpPr>
            <p:spPr bwMode="auto">
              <a:xfrm>
                <a:off x="2145" y="291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3" name="Rectangle 1499">
                <a:extLst>
                  <a:ext uri="{FF2B5EF4-FFF2-40B4-BE49-F238E27FC236}">
                    <a16:creationId xmlns:a16="http://schemas.microsoft.com/office/drawing/2014/main" id="{C3BB0734-AB39-67CE-2B70-FE6282601A6C}"/>
                  </a:ext>
                </a:extLst>
              </p:cNvPr>
              <p:cNvSpPr>
                <a:spLocks noChangeArrowheads="1"/>
              </p:cNvSpPr>
              <p:nvPr/>
            </p:nvSpPr>
            <p:spPr bwMode="auto">
              <a:xfrm>
                <a:off x="2175" y="2913"/>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4" name="Rectangle 1500">
                <a:extLst>
                  <a:ext uri="{FF2B5EF4-FFF2-40B4-BE49-F238E27FC236}">
                    <a16:creationId xmlns:a16="http://schemas.microsoft.com/office/drawing/2014/main" id="{FBA4EE34-AEF8-088C-2A9A-9EFA960EE5F8}"/>
                  </a:ext>
                </a:extLst>
              </p:cNvPr>
              <p:cNvSpPr>
                <a:spLocks noChangeArrowheads="1"/>
              </p:cNvSpPr>
              <p:nvPr/>
            </p:nvSpPr>
            <p:spPr bwMode="auto">
              <a:xfrm>
                <a:off x="2780"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5" name="Rectangle 1501">
                <a:extLst>
                  <a:ext uri="{FF2B5EF4-FFF2-40B4-BE49-F238E27FC236}">
                    <a16:creationId xmlns:a16="http://schemas.microsoft.com/office/drawing/2014/main" id="{07EE1C32-0110-61E4-E783-F01195D53B26}"/>
                  </a:ext>
                </a:extLst>
              </p:cNvPr>
              <p:cNvSpPr>
                <a:spLocks noChangeArrowheads="1"/>
              </p:cNvSpPr>
              <p:nvPr/>
            </p:nvSpPr>
            <p:spPr bwMode="auto">
              <a:xfrm>
                <a:off x="2810"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6" name="Rectangle 1502">
                <a:extLst>
                  <a:ext uri="{FF2B5EF4-FFF2-40B4-BE49-F238E27FC236}">
                    <a16:creationId xmlns:a16="http://schemas.microsoft.com/office/drawing/2014/main" id="{F0FECA40-12FE-7009-A30F-CC58689D2414}"/>
                  </a:ext>
                </a:extLst>
              </p:cNvPr>
              <p:cNvSpPr>
                <a:spLocks noChangeArrowheads="1"/>
              </p:cNvSpPr>
              <p:nvPr/>
            </p:nvSpPr>
            <p:spPr bwMode="auto">
              <a:xfrm>
                <a:off x="3394"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7" name="Rectangle 1503">
                <a:extLst>
                  <a:ext uri="{FF2B5EF4-FFF2-40B4-BE49-F238E27FC236}">
                    <a16:creationId xmlns:a16="http://schemas.microsoft.com/office/drawing/2014/main" id="{3C420403-4F7F-DD26-ABF8-7A0F477E6F32}"/>
                  </a:ext>
                </a:extLst>
              </p:cNvPr>
              <p:cNvSpPr>
                <a:spLocks noChangeArrowheads="1"/>
              </p:cNvSpPr>
              <p:nvPr/>
            </p:nvSpPr>
            <p:spPr bwMode="auto">
              <a:xfrm>
                <a:off x="3424"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8" name="Rectangle 1504">
                <a:extLst>
                  <a:ext uri="{FF2B5EF4-FFF2-40B4-BE49-F238E27FC236}">
                    <a16:creationId xmlns:a16="http://schemas.microsoft.com/office/drawing/2014/main" id="{8AB97D3B-AC48-0F74-63E3-CC6331B451F0}"/>
                  </a:ext>
                </a:extLst>
              </p:cNvPr>
              <p:cNvSpPr>
                <a:spLocks noChangeArrowheads="1"/>
              </p:cNvSpPr>
              <p:nvPr/>
            </p:nvSpPr>
            <p:spPr bwMode="auto">
              <a:xfrm>
                <a:off x="4149"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9" name="Rectangle 1505">
                <a:extLst>
                  <a:ext uri="{FF2B5EF4-FFF2-40B4-BE49-F238E27FC236}">
                    <a16:creationId xmlns:a16="http://schemas.microsoft.com/office/drawing/2014/main" id="{7329F105-CBA7-7FF3-E710-E938EBC525E7}"/>
                  </a:ext>
                </a:extLst>
              </p:cNvPr>
              <p:cNvSpPr>
                <a:spLocks noChangeArrowheads="1"/>
              </p:cNvSpPr>
              <p:nvPr/>
            </p:nvSpPr>
            <p:spPr bwMode="auto">
              <a:xfrm>
                <a:off x="4179" y="291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0" name="Rectangle 1506">
                <a:extLst>
                  <a:ext uri="{FF2B5EF4-FFF2-40B4-BE49-F238E27FC236}">
                    <a16:creationId xmlns:a16="http://schemas.microsoft.com/office/drawing/2014/main" id="{501DB64E-D842-90A8-9C60-AC29B83EA32B}"/>
                  </a:ext>
                </a:extLst>
              </p:cNvPr>
              <p:cNvSpPr>
                <a:spLocks noChangeArrowheads="1"/>
              </p:cNvSpPr>
              <p:nvPr/>
            </p:nvSpPr>
            <p:spPr bwMode="auto">
              <a:xfrm>
                <a:off x="4195"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1" name="Rectangle 1507">
                <a:extLst>
                  <a:ext uri="{FF2B5EF4-FFF2-40B4-BE49-F238E27FC236}">
                    <a16:creationId xmlns:a16="http://schemas.microsoft.com/office/drawing/2014/main" id="{E20F8F8B-F648-2DE5-5E8B-1A3CA3A42327}"/>
                  </a:ext>
                </a:extLst>
              </p:cNvPr>
              <p:cNvSpPr>
                <a:spLocks noChangeArrowheads="1"/>
              </p:cNvSpPr>
              <p:nvPr/>
            </p:nvSpPr>
            <p:spPr bwMode="auto">
              <a:xfrm>
                <a:off x="4432"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2" name="Rectangle 1508">
                <a:extLst>
                  <a:ext uri="{FF2B5EF4-FFF2-40B4-BE49-F238E27FC236}">
                    <a16:creationId xmlns:a16="http://schemas.microsoft.com/office/drawing/2014/main" id="{3E0FA75B-AE77-A7C8-384F-56EDBD4BE200}"/>
                  </a:ext>
                </a:extLst>
              </p:cNvPr>
              <p:cNvSpPr>
                <a:spLocks noChangeArrowheads="1"/>
              </p:cNvSpPr>
              <p:nvPr/>
            </p:nvSpPr>
            <p:spPr bwMode="auto">
              <a:xfrm>
                <a:off x="4462"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3" name="Rectangle 1509">
                <a:extLst>
                  <a:ext uri="{FF2B5EF4-FFF2-40B4-BE49-F238E27FC236}">
                    <a16:creationId xmlns:a16="http://schemas.microsoft.com/office/drawing/2014/main" id="{4E5C25B3-BE0E-908C-12A2-0D18C5A93BBA}"/>
                  </a:ext>
                </a:extLst>
              </p:cNvPr>
              <p:cNvSpPr>
                <a:spLocks noChangeArrowheads="1"/>
              </p:cNvSpPr>
              <p:nvPr/>
            </p:nvSpPr>
            <p:spPr bwMode="auto">
              <a:xfrm>
                <a:off x="4653"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4" name="Rectangle 1510">
                <a:extLst>
                  <a:ext uri="{FF2B5EF4-FFF2-40B4-BE49-F238E27FC236}">
                    <a16:creationId xmlns:a16="http://schemas.microsoft.com/office/drawing/2014/main" id="{5739DC81-BACA-1CCF-4445-5E9B8A4220F0}"/>
                  </a:ext>
                </a:extLst>
              </p:cNvPr>
              <p:cNvSpPr>
                <a:spLocks noChangeArrowheads="1"/>
              </p:cNvSpPr>
              <p:nvPr/>
            </p:nvSpPr>
            <p:spPr bwMode="auto">
              <a:xfrm>
                <a:off x="4683"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5" name="Rectangle 1511">
                <a:extLst>
                  <a:ext uri="{FF2B5EF4-FFF2-40B4-BE49-F238E27FC236}">
                    <a16:creationId xmlns:a16="http://schemas.microsoft.com/office/drawing/2014/main" id="{FE5BCB88-4B9E-2B91-845C-D473C99277AD}"/>
                  </a:ext>
                </a:extLst>
              </p:cNvPr>
              <p:cNvSpPr>
                <a:spLocks noChangeArrowheads="1"/>
              </p:cNvSpPr>
              <p:nvPr/>
            </p:nvSpPr>
            <p:spPr bwMode="auto">
              <a:xfrm>
                <a:off x="4713"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6" name="Rectangle 1512">
                <a:extLst>
                  <a:ext uri="{FF2B5EF4-FFF2-40B4-BE49-F238E27FC236}">
                    <a16:creationId xmlns:a16="http://schemas.microsoft.com/office/drawing/2014/main" id="{DBF40CF0-A165-8995-833E-407A63751885}"/>
                  </a:ext>
                </a:extLst>
              </p:cNvPr>
              <p:cNvSpPr>
                <a:spLocks noChangeArrowheads="1"/>
              </p:cNvSpPr>
              <p:nvPr/>
            </p:nvSpPr>
            <p:spPr bwMode="auto">
              <a:xfrm>
                <a:off x="4744"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7" name="Rectangle 1513">
                <a:extLst>
                  <a:ext uri="{FF2B5EF4-FFF2-40B4-BE49-F238E27FC236}">
                    <a16:creationId xmlns:a16="http://schemas.microsoft.com/office/drawing/2014/main" id="{5B4991AF-7152-9412-034E-F36530B321BA}"/>
                  </a:ext>
                </a:extLst>
              </p:cNvPr>
              <p:cNvSpPr>
                <a:spLocks noChangeArrowheads="1"/>
              </p:cNvSpPr>
              <p:nvPr/>
            </p:nvSpPr>
            <p:spPr bwMode="auto">
              <a:xfrm>
                <a:off x="4774"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8" name="Rectangle 1514">
                <a:extLst>
                  <a:ext uri="{FF2B5EF4-FFF2-40B4-BE49-F238E27FC236}">
                    <a16:creationId xmlns:a16="http://schemas.microsoft.com/office/drawing/2014/main" id="{336804FD-B089-7629-BB0D-460B0976510D}"/>
                  </a:ext>
                </a:extLst>
              </p:cNvPr>
              <p:cNvSpPr>
                <a:spLocks noChangeArrowheads="1"/>
              </p:cNvSpPr>
              <p:nvPr/>
            </p:nvSpPr>
            <p:spPr bwMode="auto">
              <a:xfrm>
                <a:off x="5046"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9" name="Rectangle 1515">
                <a:extLst>
                  <a:ext uri="{FF2B5EF4-FFF2-40B4-BE49-F238E27FC236}">
                    <a16:creationId xmlns:a16="http://schemas.microsoft.com/office/drawing/2014/main" id="{C0C2FFCF-06D4-6691-34DE-BA692F72D33E}"/>
                  </a:ext>
                </a:extLst>
              </p:cNvPr>
              <p:cNvSpPr>
                <a:spLocks noChangeArrowheads="1"/>
              </p:cNvSpPr>
              <p:nvPr/>
            </p:nvSpPr>
            <p:spPr bwMode="auto">
              <a:xfrm>
                <a:off x="5076" y="291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0" name="Rectangle 1516">
                <a:extLst>
                  <a:ext uri="{FF2B5EF4-FFF2-40B4-BE49-F238E27FC236}">
                    <a16:creationId xmlns:a16="http://schemas.microsoft.com/office/drawing/2014/main" id="{492C2B6C-235E-077E-ED3B-E18440B9A32F}"/>
                  </a:ext>
                </a:extLst>
              </p:cNvPr>
              <p:cNvSpPr>
                <a:spLocks noChangeArrowheads="1"/>
              </p:cNvSpPr>
              <p:nvPr/>
            </p:nvSpPr>
            <p:spPr bwMode="auto">
              <a:xfrm>
                <a:off x="5091"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1" name="Rectangle 1517">
                <a:extLst>
                  <a:ext uri="{FF2B5EF4-FFF2-40B4-BE49-F238E27FC236}">
                    <a16:creationId xmlns:a16="http://schemas.microsoft.com/office/drawing/2014/main" id="{C7BF5061-FDEB-8BDD-88CB-5DA25611EB24}"/>
                  </a:ext>
                </a:extLst>
              </p:cNvPr>
              <p:cNvSpPr>
                <a:spLocks noChangeArrowheads="1"/>
              </p:cNvSpPr>
              <p:nvPr/>
            </p:nvSpPr>
            <p:spPr bwMode="auto">
              <a:xfrm>
                <a:off x="5121"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2" name="Rectangle 1518">
                <a:extLst>
                  <a:ext uri="{FF2B5EF4-FFF2-40B4-BE49-F238E27FC236}">
                    <a16:creationId xmlns:a16="http://schemas.microsoft.com/office/drawing/2014/main" id="{BBD7B8F4-61F6-5DF2-72A8-02B342E25389}"/>
                  </a:ext>
                </a:extLst>
              </p:cNvPr>
              <p:cNvSpPr>
                <a:spLocks noChangeArrowheads="1"/>
              </p:cNvSpPr>
              <p:nvPr/>
            </p:nvSpPr>
            <p:spPr bwMode="auto">
              <a:xfrm>
                <a:off x="5151"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3" name="Rectangle 1519">
                <a:extLst>
                  <a:ext uri="{FF2B5EF4-FFF2-40B4-BE49-F238E27FC236}">
                    <a16:creationId xmlns:a16="http://schemas.microsoft.com/office/drawing/2014/main" id="{DA97CF48-F568-D3B4-18B1-5801438D619D}"/>
                  </a:ext>
                </a:extLst>
              </p:cNvPr>
              <p:cNvSpPr>
                <a:spLocks noChangeArrowheads="1"/>
              </p:cNvSpPr>
              <p:nvPr/>
            </p:nvSpPr>
            <p:spPr bwMode="auto">
              <a:xfrm>
                <a:off x="5182"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4" name="Rectangle 1520">
                <a:extLst>
                  <a:ext uri="{FF2B5EF4-FFF2-40B4-BE49-F238E27FC236}">
                    <a16:creationId xmlns:a16="http://schemas.microsoft.com/office/drawing/2014/main" id="{7F622ADC-5B9D-4CCA-E24B-A2FC0F8D6CBE}"/>
                  </a:ext>
                </a:extLst>
              </p:cNvPr>
              <p:cNvSpPr>
                <a:spLocks noChangeArrowheads="1"/>
              </p:cNvSpPr>
              <p:nvPr/>
            </p:nvSpPr>
            <p:spPr bwMode="auto">
              <a:xfrm>
                <a:off x="5559"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5" name="Rectangle 1521">
                <a:extLst>
                  <a:ext uri="{FF2B5EF4-FFF2-40B4-BE49-F238E27FC236}">
                    <a16:creationId xmlns:a16="http://schemas.microsoft.com/office/drawing/2014/main" id="{E91A9C97-E418-44C4-0940-D3DE6EE28CBB}"/>
                  </a:ext>
                </a:extLst>
              </p:cNvPr>
              <p:cNvSpPr>
                <a:spLocks noChangeArrowheads="1"/>
              </p:cNvSpPr>
              <p:nvPr/>
            </p:nvSpPr>
            <p:spPr bwMode="auto">
              <a:xfrm>
                <a:off x="5589"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6" name="Rectangle 1522">
                <a:extLst>
                  <a:ext uri="{FF2B5EF4-FFF2-40B4-BE49-F238E27FC236}">
                    <a16:creationId xmlns:a16="http://schemas.microsoft.com/office/drawing/2014/main" id="{F759FE52-54EA-64EF-A28A-A5B91B5F6240}"/>
                  </a:ext>
                </a:extLst>
              </p:cNvPr>
              <p:cNvSpPr>
                <a:spLocks noChangeArrowheads="1"/>
              </p:cNvSpPr>
              <p:nvPr/>
            </p:nvSpPr>
            <p:spPr bwMode="auto">
              <a:xfrm>
                <a:off x="5619"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7" name="Rectangle 1523">
                <a:extLst>
                  <a:ext uri="{FF2B5EF4-FFF2-40B4-BE49-F238E27FC236}">
                    <a16:creationId xmlns:a16="http://schemas.microsoft.com/office/drawing/2014/main" id="{9B385A4B-2BD9-8FC5-EFFE-DEB53226FE9F}"/>
                  </a:ext>
                </a:extLst>
              </p:cNvPr>
              <p:cNvSpPr>
                <a:spLocks noChangeArrowheads="1"/>
              </p:cNvSpPr>
              <p:nvPr/>
            </p:nvSpPr>
            <p:spPr bwMode="auto">
              <a:xfrm>
                <a:off x="5982"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8" name="Rectangle 1524">
                <a:extLst>
                  <a:ext uri="{FF2B5EF4-FFF2-40B4-BE49-F238E27FC236}">
                    <a16:creationId xmlns:a16="http://schemas.microsoft.com/office/drawing/2014/main" id="{26DA5CDE-0A7B-E207-E4CC-6B73CA5D3A5C}"/>
                  </a:ext>
                </a:extLst>
              </p:cNvPr>
              <p:cNvSpPr>
                <a:spLocks noChangeArrowheads="1"/>
              </p:cNvSpPr>
              <p:nvPr/>
            </p:nvSpPr>
            <p:spPr bwMode="auto">
              <a:xfrm>
                <a:off x="6012" y="291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9" name="Rectangle 1525">
                <a:extLst>
                  <a:ext uri="{FF2B5EF4-FFF2-40B4-BE49-F238E27FC236}">
                    <a16:creationId xmlns:a16="http://schemas.microsoft.com/office/drawing/2014/main" id="{478794DA-E2AB-4CAA-AC82-CD879CF3F62C}"/>
                  </a:ext>
                </a:extLst>
              </p:cNvPr>
              <p:cNvSpPr>
                <a:spLocks noChangeArrowheads="1"/>
              </p:cNvSpPr>
              <p:nvPr/>
            </p:nvSpPr>
            <p:spPr bwMode="auto">
              <a:xfrm>
                <a:off x="6028"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0" name="Rectangle 1526">
                <a:extLst>
                  <a:ext uri="{FF2B5EF4-FFF2-40B4-BE49-F238E27FC236}">
                    <a16:creationId xmlns:a16="http://schemas.microsoft.com/office/drawing/2014/main" id="{B7C286AF-4384-2C51-B733-76747192758A}"/>
                  </a:ext>
                </a:extLst>
              </p:cNvPr>
              <p:cNvSpPr>
                <a:spLocks noChangeArrowheads="1"/>
              </p:cNvSpPr>
              <p:nvPr/>
            </p:nvSpPr>
            <p:spPr bwMode="auto">
              <a:xfrm>
                <a:off x="6440"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1" name="Rectangle 1527">
                <a:extLst>
                  <a:ext uri="{FF2B5EF4-FFF2-40B4-BE49-F238E27FC236}">
                    <a16:creationId xmlns:a16="http://schemas.microsoft.com/office/drawing/2014/main" id="{936DC8CE-1434-C87A-C96F-689CEEE469A7}"/>
                  </a:ext>
                </a:extLst>
              </p:cNvPr>
              <p:cNvSpPr>
                <a:spLocks noChangeArrowheads="1"/>
              </p:cNvSpPr>
              <p:nvPr/>
            </p:nvSpPr>
            <p:spPr bwMode="auto">
              <a:xfrm>
                <a:off x="6496" y="2913"/>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2" name="Rectangle 1528">
                <a:extLst>
                  <a:ext uri="{FF2B5EF4-FFF2-40B4-BE49-F238E27FC236}">
                    <a16:creationId xmlns:a16="http://schemas.microsoft.com/office/drawing/2014/main" id="{B795AE9F-48A1-230A-E353-1920AF81FDA7}"/>
                  </a:ext>
                </a:extLst>
              </p:cNvPr>
              <p:cNvSpPr>
                <a:spLocks noChangeArrowheads="1"/>
              </p:cNvSpPr>
              <p:nvPr/>
            </p:nvSpPr>
            <p:spPr bwMode="auto">
              <a:xfrm>
                <a:off x="6531" y="291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3" name="Rectangle 1529">
                <a:extLst>
                  <a:ext uri="{FF2B5EF4-FFF2-40B4-BE49-F238E27FC236}">
                    <a16:creationId xmlns:a16="http://schemas.microsoft.com/office/drawing/2014/main" id="{7A0318D0-1C1E-BD65-84CC-39EB12AAA45D}"/>
                  </a:ext>
                </a:extLst>
              </p:cNvPr>
              <p:cNvSpPr>
                <a:spLocks noChangeArrowheads="1"/>
              </p:cNvSpPr>
              <p:nvPr/>
            </p:nvSpPr>
            <p:spPr bwMode="auto">
              <a:xfrm>
                <a:off x="6561" y="2913"/>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4" name="Rectangle 1530">
                <a:extLst>
                  <a:ext uri="{FF2B5EF4-FFF2-40B4-BE49-F238E27FC236}">
                    <a16:creationId xmlns:a16="http://schemas.microsoft.com/office/drawing/2014/main" id="{739C0A00-14D7-D5AD-769E-7727D062B458}"/>
                  </a:ext>
                </a:extLst>
              </p:cNvPr>
              <p:cNvSpPr>
                <a:spLocks noChangeArrowheads="1"/>
              </p:cNvSpPr>
              <p:nvPr/>
            </p:nvSpPr>
            <p:spPr bwMode="auto">
              <a:xfrm>
                <a:off x="6591" y="29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5" name="Rectangle 1531">
                <a:extLst>
                  <a:ext uri="{FF2B5EF4-FFF2-40B4-BE49-F238E27FC236}">
                    <a16:creationId xmlns:a16="http://schemas.microsoft.com/office/drawing/2014/main" id="{ADCF5B2C-B884-2347-A474-F88A9CF404AD}"/>
                  </a:ext>
                </a:extLst>
              </p:cNvPr>
              <p:cNvSpPr>
                <a:spLocks noChangeArrowheads="1"/>
              </p:cNvSpPr>
              <p:nvPr/>
            </p:nvSpPr>
            <p:spPr bwMode="auto">
              <a:xfrm>
                <a:off x="6607" y="2913"/>
                <a:ext cx="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6" name="Rectangle 1532">
                <a:extLst>
                  <a:ext uri="{FF2B5EF4-FFF2-40B4-BE49-F238E27FC236}">
                    <a16:creationId xmlns:a16="http://schemas.microsoft.com/office/drawing/2014/main" id="{279162E0-2D1A-6852-2ABE-ABA834E183AC}"/>
                  </a:ext>
                </a:extLst>
              </p:cNvPr>
              <p:cNvSpPr>
                <a:spLocks noChangeArrowheads="1"/>
              </p:cNvSpPr>
              <p:nvPr/>
            </p:nvSpPr>
            <p:spPr bwMode="auto">
              <a:xfrm>
                <a:off x="6647" y="291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7" name="Rectangle 1533">
                <a:extLst>
                  <a:ext uri="{FF2B5EF4-FFF2-40B4-BE49-F238E27FC236}">
                    <a16:creationId xmlns:a16="http://schemas.microsoft.com/office/drawing/2014/main" id="{784FB7F5-B852-2CEB-0AA1-5F0E698CEA8E}"/>
                  </a:ext>
                </a:extLst>
              </p:cNvPr>
              <p:cNvSpPr>
                <a:spLocks noChangeArrowheads="1"/>
              </p:cNvSpPr>
              <p:nvPr/>
            </p:nvSpPr>
            <p:spPr bwMode="auto">
              <a:xfrm>
                <a:off x="6662" y="29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8" name="Rectangle 1534">
                <a:extLst>
                  <a:ext uri="{FF2B5EF4-FFF2-40B4-BE49-F238E27FC236}">
                    <a16:creationId xmlns:a16="http://schemas.microsoft.com/office/drawing/2014/main" id="{68270BAF-DF62-86E6-380D-261AC481C854}"/>
                  </a:ext>
                </a:extLst>
              </p:cNvPr>
              <p:cNvSpPr>
                <a:spLocks noChangeArrowheads="1"/>
              </p:cNvSpPr>
              <p:nvPr/>
            </p:nvSpPr>
            <p:spPr bwMode="auto">
              <a:xfrm>
                <a:off x="6677"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9" name="Rectangle 1535">
                <a:extLst>
                  <a:ext uri="{FF2B5EF4-FFF2-40B4-BE49-F238E27FC236}">
                    <a16:creationId xmlns:a16="http://schemas.microsoft.com/office/drawing/2014/main" id="{65B9A6B2-5D98-F0B2-A8A2-C8CDCBCA93DE}"/>
                  </a:ext>
                </a:extLst>
              </p:cNvPr>
              <p:cNvSpPr>
                <a:spLocks noChangeArrowheads="1"/>
              </p:cNvSpPr>
              <p:nvPr/>
            </p:nvSpPr>
            <p:spPr bwMode="auto">
              <a:xfrm>
                <a:off x="6708"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0" name="Rectangle 1536">
                <a:extLst>
                  <a:ext uri="{FF2B5EF4-FFF2-40B4-BE49-F238E27FC236}">
                    <a16:creationId xmlns:a16="http://schemas.microsoft.com/office/drawing/2014/main" id="{34802BB5-E7A7-37C9-5DC9-01D87C2CC275}"/>
                  </a:ext>
                </a:extLst>
              </p:cNvPr>
              <p:cNvSpPr>
                <a:spLocks noChangeArrowheads="1"/>
              </p:cNvSpPr>
              <p:nvPr/>
            </p:nvSpPr>
            <p:spPr bwMode="auto">
              <a:xfrm>
                <a:off x="6738" y="2913"/>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1" name="Rectangle 1537">
                <a:extLst>
                  <a:ext uri="{FF2B5EF4-FFF2-40B4-BE49-F238E27FC236}">
                    <a16:creationId xmlns:a16="http://schemas.microsoft.com/office/drawing/2014/main" id="{1610E4A6-8A63-0A34-3796-041E61CC2F6C}"/>
                  </a:ext>
                </a:extLst>
              </p:cNvPr>
              <p:cNvSpPr>
                <a:spLocks noChangeArrowheads="1"/>
              </p:cNvSpPr>
              <p:nvPr/>
            </p:nvSpPr>
            <p:spPr bwMode="auto">
              <a:xfrm>
                <a:off x="6758" y="29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2" name="Rectangle 1538">
                <a:extLst>
                  <a:ext uri="{FF2B5EF4-FFF2-40B4-BE49-F238E27FC236}">
                    <a16:creationId xmlns:a16="http://schemas.microsoft.com/office/drawing/2014/main" id="{1B8547B6-45D8-D2F5-2728-0D69EE41CF00}"/>
                  </a:ext>
                </a:extLst>
              </p:cNvPr>
              <p:cNvSpPr>
                <a:spLocks noChangeArrowheads="1"/>
              </p:cNvSpPr>
              <p:nvPr/>
            </p:nvSpPr>
            <p:spPr bwMode="auto">
              <a:xfrm>
                <a:off x="6773"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3" name="Rectangle 1539">
                <a:extLst>
                  <a:ext uri="{FF2B5EF4-FFF2-40B4-BE49-F238E27FC236}">
                    <a16:creationId xmlns:a16="http://schemas.microsoft.com/office/drawing/2014/main" id="{0353CDBE-A414-5C84-266A-5E05B73FC912}"/>
                  </a:ext>
                </a:extLst>
              </p:cNvPr>
              <p:cNvSpPr>
                <a:spLocks noChangeArrowheads="1"/>
              </p:cNvSpPr>
              <p:nvPr/>
            </p:nvSpPr>
            <p:spPr bwMode="auto">
              <a:xfrm>
                <a:off x="6803"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4" name="Rectangle 1540">
                <a:extLst>
                  <a:ext uri="{FF2B5EF4-FFF2-40B4-BE49-F238E27FC236}">
                    <a16:creationId xmlns:a16="http://schemas.microsoft.com/office/drawing/2014/main" id="{15DCC2F0-1ECE-0DF1-FD57-77F977F39CAD}"/>
                  </a:ext>
                </a:extLst>
              </p:cNvPr>
              <p:cNvSpPr>
                <a:spLocks noChangeArrowheads="1"/>
              </p:cNvSpPr>
              <p:nvPr/>
            </p:nvSpPr>
            <p:spPr bwMode="auto">
              <a:xfrm>
                <a:off x="6833" y="291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5" name="Rectangle 1541">
                <a:extLst>
                  <a:ext uri="{FF2B5EF4-FFF2-40B4-BE49-F238E27FC236}">
                    <a16:creationId xmlns:a16="http://schemas.microsoft.com/office/drawing/2014/main" id="{A06D3493-C832-EDA7-D2F3-F5E388118884}"/>
                  </a:ext>
                </a:extLst>
              </p:cNvPr>
              <p:cNvSpPr>
                <a:spLocks noChangeArrowheads="1"/>
              </p:cNvSpPr>
              <p:nvPr/>
            </p:nvSpPr>
            <p:spPr bwMode="auto">
              <a:xfrm>
                <a:off x="6849" y="29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6" name="Rectangle 1542">
                <a:extLst>
                  <a:ext uri="{FF2B5EF4-FFF2-40B4-BE49-F238E27FC236}">
                    <a16:creationId xmlns:a16="http://schemas.microsoft.com/office/drawing/2014/main" id="{2189FFB6-AA57-9ED6-0892-517CCE819D12}"/>
                  </a:ext>
                </a:extLst>
              </p:cNvPr>
              <p:cNvSpPr>
                <a:spLocks noChangeArrowheads="1"/>
              </p:cNvSpPr>
              <p:nvPr/>
            </p:nvSpPr>
            <p:spPr bwMode="auto">
              <a:xfrm>
                <a:off x="6863" y="29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7" name="Rectangle 1543">
                <a:extLst>
                  <a:ext uri="{FF2B5EF4-FFF2-40B4-BE49-F238E27FC236}">
                    <a16:creationId xmlns:a16="http://schemas.microsoft.com/office/drawing/2014/main" id="{3EA00035-2E2F-4DAE-06B4-3D8BFC503B88}"/>
                  </a:ext>
                </a:extLst>
              </p:cNvPr>
              <p:cNvSpPr>
                <a:spLocks noChangeArrowheads="1"/>
              </p:cNvSpPr>
              <p:nvPr/>
            </p:nvSpPr>
            <p:spPr bwMode="auto">
              <a:xfrm>
                <a:off x="6879"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8" name="Rectangle 1544">
                <a:extLst>
                  <a:ext uri="{FF2B5EF4-FFF2-40B4-BE49-F238E27FC236}">
                    <a16:creationId xmlns:a16="http://schemas.microsoft.com/office/drawing/2014/main" id="{6F84523E-1F88-E1F5-C61D-798890E20C22}"/>
                  </a:ext>
                </a:extLst>
              </p:cNvPr>
              <p:cNvSpPr>
                <a:spLocks noChangeArrowheads="1"/>
              </p:cNvSpPr>
              <p:nvPr/>
            </p:nvSpPr>
            <p:spPr bwMode="auto">
              <a:xfrm>
                <a:off x="6909" y="2913"/>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9" name="Rectangle 1545">
                <a:extLst>
                  <a:ext uri="{FF2B5EF4-FFF2-40B4-BE49-F238E27FC236}">
                    <a16:creationId xmlns:a16="http://schemas.microsoft.com/office/drawing/2014/main" id="{3BA91CF0-971C-C5FA-FE1E-23EAE05EB519}"/>
                  </a:ext>
                </a:extLst>
              </p:cNvPr>
              <p:cNvSpPr>
                <a:spLocks noChangeArrowheads="1"/>
              </p:cNvSpPr>
              <p:nvPr/>
            </p:nvSpPr>
            <p:spPr bwMode="auto">
              <a:xfrm>
                <a:off x="6934" y="29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0" name="Rectangle 1546">
                <a:extLst>
                  <a:ext uri="{FF2B5EF4-FFF2-40B4-BE49-F238E27FC236}">
                    <a16:creationId xmlns:a16="http://schemas.microsoft.com/office/drawing/2014/main" id="{3588AB8B-DA98-9C0F-2CDA-72064D88A0BB}"/>
                  </a:ext>
                </a:extLst>
              </p:cNvPr>
              <p:cNvSpPr>
                <a:spLocks noChangeArrowheads="1"/>
              </p:cNvSpPr>
              <p:nvPr/>
            </p:nvSpPr>
            <p:spPr bwMode="auto">
              <a:xfrm>
                <a:off x="6949"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1" name="Rectangle 1547">
                <a:extLst>
                  <a:ext uri="{FF2B5EF4-FFF2-40B4-BE49-F238E27FC236}">
                    <a16:creationId xmlns:a16="http://schemas.microsoft.com/office/drawing/2014/main" id="{52144C26-BCDD-6281-9D62-0404FD5BA1F9}"/>
                  </a:ext>
                </a:extLst>
              </p:cNvPr>
              <p:cNvSpPr>
                <a:spLocks noChangeArrowheads="1"/>
              </p:cNvSpPr>
              <p:nvPr/>
            </p:nvSpPr>
            <p:spPr bwMode="auto">
              <a:xfrm>
                <a:off x="6979"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2" name="Rectangle 1548">
                <a:extLst>
                  <a:ext uri="{FF2B5EF4-FFF2-40B4-BE49-F238E27FC236}">
                    <a16:creationId xmlns:a16="http://schemas.microsoft.com/office/drawing/2014/main" id="{16B44DDC-80A4-8A4E-5A7E-38228437EAF6}"/>
                  </a:ext>
                </a:extLst>
              </p:cNvPr>
              <p:cNvSpPr>
                <a:spLocks noChangeArrowheads="1"/>
              </p:cNvSpPr>
              <p:nvPr/>
            </p:nvSpPr>
            <p:spPr bwMode="auto">
              <a:xfrm>
                <a:off x="7010" y="29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3" name="Rectangle 1549">
                <a:extLst>
                  <a:ext uri="{FF2B5EF4-FFF2-40B4-BE49-F238E27FC236}">
                    <a16:creationId xmlns:a16="http://schemas.microsoft.com/office/drawing/2014/main" id="{FAA3E4CD-FF8B-2C6C-F831-801CFDEEF651}"/>
                  </a:ext>
                </a:extLst>
              </p:cNvPr>
              <p:cNvSpPr>
                <a:spLocks noChangeArrowheads="1"/>
              </p:cNvSpPr>
              <p:nvPr/>
            </p:nvSpPr>
            <p:spPr bwMode="auto">
              <a:xfrm>
                <a:off x="7025"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4" name="Rectangle 1550">
                <a:extLst>
                  <a:ext uri="{FF2B5EF4-FFF2-40B4-BE49-F238E27FC236}">
                    <a16:creationId xmlns:a16="http://schemas.microsoft.com/office/drawing/2014/main" id="{A708DE66-AAD1-D4A8-42A5-1E1BB64D9587}"/>
                  </a:ext>
                </a:extLst>
              </p:cNvPr>
              <p:cNvSpPr>
                <a:spLocks noChangeArrowheads="1"/>
              </p:cNvSpPr>
              <p:nvPr/>
            </p:nvSpPr>
            <p:spPr bwMode="auto">
              <a:xfrm>
                <a:off x="7055" y="2913"/>
                <a:ext cx="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5" name="Rectangle 1551">
                <a:extLst>
                  <a:ext uri="{FF2B5EF4-FFF2-40B4-BE49-F238E27FC236}">
                    <a16:creationId xmlns:a16="http://schemas.microsoft.com/office/drawing/2014/main" id="{01E86FEA-D951-2058-46B0-D37A58304AA2}"/>
                  </a:ext>
                </a:extLst>
              </p:cNvPr>
              <p:cNvSpPr>
                <a:spLocks noChangeArrowheads="1"/>
              </p:cNvSpPr>
              <p:nvPr/>
            </p:nvSpPr>
            <p:spPr bwMode="auto">
              <a:xfrm>
                <a:off x="7085" y="29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6" name="Rectangle 1552">
                <a:extLst>
                  <a:ext uri="{FF2B5EF4-FFF2-40B4-BE49-F238E27FC236}">
                    <a16:creationId xmlns:a16="http://schemas.microsoft.com/office/drawing/2014/main" id="{3A2A9108-BBFB-86BC-1D53-6F09CBB34BDD}"/>
                  </a:ext>
                </a:extLst>
              </p:cNvPr>
              <p:cNvSpPr>
                <a:spLocks noChangeArrowheads="1"/>
              </p:cNvSpPr>
              <p:nvPr/>
            </p:nvSpPr>
            <p:spPr bwMode="auto">
              <a:xfrm>
                <a:off x="7100" y="291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7" name="Rectangle 1553">
                <a:extLst>
                  <a:ext uri="{FF2B5EF4-FFF2-40B4-BE49-F238E27FC236}">
                    <a16:creationId xmlns:a16="http://schemas.microsoft.com/office/drawing/2014/main" id="{1089D41B-A128-972F-6EC6-BC8082F9CD3D}"/>
                  </a:ext>
                </a:extLst>
              </p:cNvPr>
              <p:cNvSpPr>
                <a:spLocks noChangeArrowheads="1"/>
              </p:cNvSpPr>
              <p:nvPr/>
            </p:nvSpPr>
            <p:spPr bwMode="auto">
              <a:xfrm>
                <a:off x="7130"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8" name="Rectangle 1554">
                <a:extLst>
                  <a:ext uri="{FF2B5EF4-FFF2-40B4-BE49-F238E27FC236}">
                    <a16:creationId xmlns:a16="http://schemas.microsoft.com/office/drawing/2014/main" id="{E9338773-49CB-74CA-CDF1-98C6A454B077}"/>
                  </a:ext>
                </a:extLst>
              </p:cNvPr>
              <p:cNvSpPr>
                <a:spLocks noChangeArrowheads="1"/>
              </p:cNvSpPr>
              <p:nvPr/>
            </p:nvSpPr>
            <p:spPr bwMode="auto">
              <a:xfrm>
                <a:off x="7161" y="291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9" name="Rectangle 1555">
                <a:extLst>
                  <a:ext uri="{FF2B5EF4-FFF2-40B4-BE49-F238E27FC236}">
                    <a16:creationId xmlns:a16="http://schemas.microsoft.com/office/drawing/2014/main" id="{A700459A-6DAE-FDE9-6379-4B1AE1E2D64F}"/>
                  </a:ext>
                </a:extLst>
              </p:cNvPr>
              <p:cNvSpPr>
                <a:spLocks noChangeArrowheads="1"/>
              </p:cNvSpPr>
              <p:nvPr/>
            </p:nvSpPr>
            <p:spPr bwMode="auto">
              <a:xfrm>
                <a:off x="7191" y="2913"/>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0" name="Rectangle 1556">
                <a:extLst>
                  <a:ext uri="{FF2B5EF4-FFF2-40B4-BE49-F238E27FC236}">
                    <a16:creationId xmlns:a16="http://schemas.microsoft.com/office/drawing/2014/main" id="{3B48D453-E725-E0A9-278B-610347EC359D}"/>
                  </a:ext>
                </a:extLst>
              </p:cNvPr>
              <p:cNvSpPr>
                <a:spLocks noChangeArrowheads="1"/>
              </p:cNvSpPr>
              <p:nvPr/>
            </p:nvSpPr>
            <p:spPr bwMode="auto">
              <a:xfrm>
                <a:off x="7211" y="2913"/>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1" name="Rectangle 1557">
                <a:extLst>
                  <a:ext uri="{FF2B5EF4-FFF2-40B4-BE49-F238E27FC236}">
                    <a16:creationId xmlns:a16="http://schemas.microsoft.com/office/drawing/2014/main" id="{FBAE8FC2-BDEE-463C-9B6C-3B703AAACEC0}"/>
                  </a:ext>
                </a:extLst>
              </p:cNvPr>
              <p:cNvSpPr>
                <a:spLocks noChangeArrowheads="1"/>
              </p:cNvSpPr>
              <p:nvPr/>
            </p:nvSpPr>
            <p:spPr bwMode="auto">
              <a:xfrm>
                <a:off x="7231"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2" name="Rectangle 1558">
                <a:extLst>
                  <a:ext uri="{FF2B5EF4-FFF2-40B4-BE49-F238E27FC236}">
                    <a16:creationId xmlns:a16="http://schemas.microsoft.com/office/drawing/2014/main" id="{AF2E770C-E6B8-E675-0DCF-29BB9AC5F862}"/>
                  </a:ext>
                </a:extLst>
              </p:cNvPr>
              <p:cNvSpPr>
                <a:spLocks noChangeArrowheads="1"/>
              </p:cNvSpPr>
              <p:nvPr/>
            </p:nvSpPr>
            <p:spPr bwMode="auto">
              <a:xfrm>
                <a:off x="7261" y="2913"/>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3" name="Rectangle 1559">
                <a:extLst>
                  <a:ext uri="{FF2B5EF4-FFF2-40B4-BE49-F238E27FC236}">
                    <a16:creationId xmlns:a16="http://schemas.microsoft.com/office/drawing/2014/main" id="{108581CD-9EF5-2F43-325D-E496F9B712CC}"/>
                  </a:ext>
                </a:extLst>
              </p:cNvPr>
              <p:cNvSpPr>
                <a:spLocks noChangeArrowheads="1"/>
              </p:cNvSpPr>
              <p:nvPr/>
            </p:nvSpPr>
            <p:spPr bwMode="auto">
              <a:xfrm>
                <a:off x="7281" y="291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4" name="Rectangle 1560">
                <a:extLst>
                  <a:ext uri="{FF2B5EF4-FFF2-40B4-BE49-F238E27FC236}">
                    <a16:creationId xmlns:a16="http://schemas.microsoft.com/office/drawing/2014/main" id="{1D3B418F-7B34-A790-B4ED-5B1410B057F9}"/>
                  </a:ext>
                </a:extLst>
              </p:cNvPr>
              <p:cNvSpPr>
                <a:spLocks noChangeArrowheads="1"/>
              </p:cNvSpPr>
              <p:nvPr/>
            </p:nvSpPr>
            <p:spPr bwMode="auto">
              <a:xfrm>
                <a:off x="7312" y="29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5" name="Rectangle 1561">
                <a:extLst>
                  <a:ext uri="{FF2B5EF4-FFF2-40B4-BE49-F238E27FC236}">
                    <a16:creationId xmlns:a16="http://schemas.microsoft.com/office/drawing/2014/main" id="{548AB3A4-6D5F-1A30-A45C-ED2AA4C9D963}"/>
                  </a:ext>
                </a:extLst>
              </p:cNvPr>
              <p:cNvSpPr>
                <a:spLocks noChangeArrowheads="1"/>
              </p:cNvSpPr>
              <p:nvPr/>
            </p:nvSpPr>
            <p:spPr bwMode="auto">
              <a:xfrm>
                <a:off x="7327" y="2913"/>
                <a:ext cx="8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6" name="Rectangle 1562">
                <a:extLst>
                  <a:ext uri="{FF2B5EF4-FFF2-40B4-BE49-F238E27FC236}">
                    <a16:creationId xmlns:a16="http://schemas.microsoft.com/office/drawing/2014/main" id="{E0CAAD02-963A-F9B6-C510-743863827F3A}"/>
                  </a:ext>
                </a:extLst>
              </p:cNvPr>
              <p:cNvSpPr>
                <a:spLocks noChangeArrowheads="1"/>
              </p:cNvSpPr>
              <p:nvPr/>
            </p:nvSpPr>
            <p:spPr bwMode="auto">
              <a:xfrm>
                <a:off x="7378" y="291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7" name="Rectangle 1563">
                <a:extLst>
                  <a:ext uri="{FF2B5EF4-FFF2-40B4-BE49-F238E27FC236}">
                    <a16:creationId xmlns:a16="http://schemas.microsoft.com/office/drawing/2014/main" id="{EC481CA9-9726-BA03-E2A4-45F63F8D8501}"/>
                  </a:ext>
                </a:extLst>
              </p:cNvPr>
              <p:cNvSpPr>
                <a:spLocks noChangeArrowheads="1"/>
              </p:cNvSpPr>
              <p:nvPr/>
            </p:nvSpPr>
            <p:spPr bwMode="auto">
              <a:xfrm>
                <a:off x="7408" y="2913"/>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8" name="Rectangle 1564">
                <a:extLst>
                  <a:ext uri="{FF2B5EF4-FFF2-40B4-BE49-F238E27FC236}">
                    <a16:creationId xmlns:a16="http://schemas.microsoft.com/office/drawing/2014/main" id="{4DC4D62F-1555-D60D-811A-6B5823474C4A}"/>
                  </a:ext>
                </a:extLst>
              </p:cNvPr>
              <p:cNvSpPr>
                <a:spLocks noChangeArrowheads="1"/>
              </p:cNvSpPr>
              <p:nvPr/>
            </p:nvSpPr>
            <p:spPr bwMode="auto">
              <a:xfrm>
                <a:off x="7428" y="2913"/>
                <a:ext cx="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9" name="Rectangle 1565">
                <a:extLst>
                  <a:ext uri="{FF2B5EF4-FFF2-40B4-BE49-F238E27FC236}">
                    <a16:creationId xmlns:a16="http://schemas.microsoft.com/office/drawing/2014/main" id="{BF1AF0B6-AF7A-A41C-28A2-01882A90FB76}"/>
                  </a:ext>
                </a:extLst>
              </p:cNvPr>
              <p:cNvSpPr>
                <a:spLocks noChangeArrowheads="1"/>
              </p:cNvSpPr>
              <p:nvPr/>
            </p:nvSpPr>
            <p:spPr bwMode="auto">
              <a:xfrm>
                <a:off x="7458" y="291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0" name="Rectangle 1566">
                <a:extLst>
                  <a:ext uri="{FF2B5EF4-FFF2-40B4-BE49-F238E27FC236}">
                    <a16:creationId xmlns:a16="http://schemas.microsoft.com/office/drawing/2014/main" id="{10D32D3B-D60A-F1F0-0F08-0104195B83DE}"/>
                  </a:ext>
                </a:extLst>
              </p:cNvPr>
              <p:cNvSpPr>
                <a:spLocks noChangeArrowheads="1"/>
              </p:cNvSpPr>
              <p:nvPr/>
            </p:nvSpPr>
            <p:spPr bwMode="auto">
              <a:xfrm>
                <a:off x="7473" y="291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1" name="Rectangle 1567">
                <a:extLst>
                  <a:ext uri="{FF2B5EF4-FFF2-40B4-BE49-F238E27FC236}">
                    <a16:creationId xmlns:a16="http://schemas.microsoft.com/office/drawing/2014/main" id="{0BD15013-78D4-753E-8399-F0B5A2A5DB47}"/>
                  </a:ext>
                </a:extLst>
              </p:cNvPr>
              <p:cNvSpPr>
                <a:spLocks noChangeArrowheads="1"/>
              </p:cNvSpPr>
              <p:nvPr/>
            </p:nvSpPr>
            <p:spPr bwMode="auto">
              <a:xfrm>
                <a:off x="29" y="3077"/>
                <a:ext cx="7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2" name="Rectangle 1568">
                <a:extLst>
                  <a:ext uri="{FF2B5EF4-FFF2-40B4-BE49-F238E27FC236}">
                    <a16:creationId xmlns:a16="http://schemas.microsoft.com/office/drawing/2014/main" id="{1D73D44D-CEDE-0890-4341-F34C21EF498A}"/>
                  </a:ext>
                </a:extLst>
              </p:cNvPr>
              <p:cNvSpPr>
                <a:spLocks noChangeArrowheads="1"/>
              </p:cNvSpPr>
              <p:nvPr/>
            </p:nvSpPr>
            <p:spPr bwMode="auto">
              <a:xfrm>
                <a:off x="65" y="3077"/>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3" name="Rectangle 1569">
                <a:extLst>
                  <a:ext uri="{FF2B5EF4-FFF2-40B4-BE49-F238E27FC236}">
                    <a16:creationId xmlns:a16="http://schemas.microsoft.com/office/drawing/2014/main" id="{181CDE17-6EE0-BBBD-EBFC-66FE7DA787E0}"/>
                  </a:ext>
                </a:extLst>
              </p:cNvPr>
              <p:cNvSpPr>
                <a:spLocks noChangeArrowheads="1"/>
              </p:cNvSpPr>
              <p:nvPr/>
            </p:nvSpPr>
            <p:spPr bwMode="auto">
              <a:xfrm>
                <a:off x="90" y="3077"/>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4" name="Rectangle 1570">
                <a:extLst>
                  <a:ext uri="{FF2B5EF4-FFF2-40B4-BE49-F238E27FC236}">
                    <a16:creationId xmlns:a16="http://schemas.microsoft.com/office/drawing/2014/main" id="{E32ADDB8-6BFE-2A3A-9043-8E00140EF61F}"/>
                  </a:ext>
                </a:extLst>
              </p:cNvPr>
              <p:cNvSpPr>
                <a:spLocks noChangeArrowheads="1"/>
              </p:cNvSpPr>
              <p:nvPr/>
            </p:nvSpPr>
            <p:spPr bwMode="auto">
              <a:xfrm>
                <a:off x="115" y="3077"/>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5" name="Rectangle 1571">
                <a:extLst>
                  <a:ext uri="{FF2B5EF4-FFF2-40B4-BE49-F238E27FC236}">
                    <a16:creationId xmlns:a16="http://schemas.microsoft.com/office/drawing/2014/main" id="{4B1CA449-3D0F-7426-73F7-31F7897CB2B7}"/>
                  </a:ext>
                </a:extLst>
              </p:cNvPr>
              <p:cNvSpPr>
                <a:spLocks noChangeArrowheads="1"/>
              </p:cNvSpPr>
              <p:nvPr/>
            </p:nvSpPr>
            <p:spPr bwMode="auto">
              <a:xfrm>
                <a:off x="146" y="307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6" name="Rectangle 1572">
                <a:extLst>
                  <a:ext uri="{FF2B5EF4-FFF2-40B4-BE49-F238E27FC236}">
                    <a16:creationId xmlns:a16="http://schemas.microsoft.com/office/drawing/2014/main" id="{D484D60C-3AE0-7197-9DBD-060989D0C669}"/>
                  </a:ext>
                </a:extLst>
              </p:cNvPr>
              <p:cNvSpPr>
                <a:spLocks noChangeArrowheads="1"/>
              </p:cNvSpPr>
              <p:nvPr/>
            </p:nvSpPr>
            <p:spPr bwMode="auto">
              <a:xfrm>
                <a:off x="160" y="3077"/>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7" name="Rectangle 1573">
                <a:extLst>
                  <a:ext uri="{FF2B5EF4-FFF2-40B4-BE49-F238E27FC236}">
                    <a16:creationId xmlns:a16="http://schemas.microsoft.com/office/drawing/2014/main" id="{9C86B0D6-4470-7CC3-B03B-34319FD68F38}"/>
                  </a:ext>
                </a:extLst>
              </p:cNvPr>
              <p:cNvSpPr>
                <a:spLocks noChangeArrowheads="1"/>
              </p:cNvSpPr>
              <p:nvPr/>
            </p:nvSpPr>
            <p:spPr bwMode="auto">
              <a:xfrm>
                <a:off x="191" y="3077"/>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8" name="Rectangle 1574">
                <a:extLst>
                  <a:ext uri="{FF2B5EF4-FFF2-40B4-BE49-F238E27FC236}">
                    <a16:creationId xmlns:a16="http://schemas.microsoft.com/office/drawing/2014/main" id="{FA328E80-DD9D-099D-3553-1672FBD4CAF1}"/>
                  </a:ext>
                </a:extLst>
              </p:cNvPr>
              <p:cNvSpPr>
                <a:spLocks noChangeArrowheads="1"/>
              </p:cNvSpPr>
              <p:nvPr/>
            </p:nvSpPr>
            <p:spPr bwMode="auto">
              <a:xfrm>
                <a:off x="211" y="3077"/>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9" name="Rectangle 1575">
                <a:extLst>
                  <a:ext uri="{FF2B5EF4-FFF2-40B4-BE49-F238E27FC236}">
                    <a16:creationId xmlns:a16="http://schemas.microsoft.com/office/drawing/2014/main" id="{41BF76B2-658D-7778-A8D2-C8772A61EB7A}"/>
                  </a:ext>
                </a:extLst>
              </p:cNvPr>
              <p:cNvSpPr>
                <a:spLocks noChangeArrowheads="1"/>
              </p:cNvSpPr>
              <p:nvPr/>
            </p:nvSpPr>
            <p:spPr bwMode="auto">
              <a:xfrm>
                <a:off x="241" y="3077"/>
                <a:ext cx="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0" name="Rectangle 1576">
                <a:extLst>
                  <a:ext uri="{FF2B5EF4-FFF2-40B4-BE49-F238E27FC236}">
                    <a16:creationId xmlns:a16="http://schemas.microsoft.com/office/drawing/2014/main" id="{9D77B070-B436-8F73-98BB-D2BA1C8F8A4E}"/>
                  </a:ext>
                </a:extLst>
              </p:cNvPr>
              <p:cNvSpPr>
                <a:spLocks noChangeArrowheads="1"/>
              </p:cNvSpPr>
              <p:nvPr/>
            </p:nvSpPr>
            <p:spPr bwMode="auto">
              <a:xfrm>
                <a:off x="261"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1" name="Rectangle 1577">
                <a:extLst>
                  <a:ext uri="{FF2B5EF4-FFF2-40B4-BE49-F238E27FC236}">
                    <a16:creationId xmlns:a16="http://schemas.microsoft.com/office/drawing/2014/main" id="{DD9EE585-32CF-1FCE-2EED-44EBE81A4435}"/>
                  </a:ext>
                </a:extLst>
              </p:cNvPr>
              <p:cNvSpPr>
                <a:spLocks noChangeArrowheads="1"/>
              </p:cNvSpPr>
              <p:nvPr/>
            </p:nvSpPr>
            <p:spPr bwMode="auto">
              <a:xfrm>
                <a:off x="291" y="3077"/>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2" name="Rectangle 1578">
                <a:extLst>
                  <a:ext uri="{FF2B5EF4-FFF2-40B4-BE49-F238E27FC236}">
                    <a16:creationId xmlns:a16="http://schemas.microsoft.com/office/drawing/2014/main" id="{FE93E2EF-0A60-4C32-3B54-54F56769C357}"/>
                  </a:ext>
                </a:extLst>
              </p:cNvPr>
              <p:cNvSpPr>
                <a:spLocks noChangeArrowheads="1"/>
              </p:cNvSpPr>
              <p:nvPr/>
            </p:nvSpPr>
            <p:spPr bwMode="auto">
              <a:xfrm>
                <a:off x="544" y="3077"/>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3" name="Rectangle 1579">
                <a:extLst>
                  <a:ext uri="{FF2B5EF4-FFF2-40B4-BE49-F238E27FC236}">
                    <a16:creationId xmlns:a16="http://schemas.microsoft.com/office/drawing/2014/main" id="{BDC07F9F-CDFA-7237-3FCD-B80C26D764C6}"/>
                  </a:ext>
                </a:extLst>
              </p:cNvPr>
              <p:cNvSpPr>
                <a:spLocks noChangeArrowheads="1"/>
              </p:cNvSpPr>
              <p:nvPr/>
            </p:nvSpPr>
            <p:spPr bwMode="auto">
              <a:xfrm>
                <a:off x="579"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4" name="Rectangle 1580">
                <a:extLst>
                  <a:ext uri="{FF2B5EF4-FFF2-40B4-BE49-F238E27FC236}">
                    <a16:creationId xmlns:a16="http://schemas.microsoft.com/office/drawing/2014/main" id="{40CE7431-A7D1-7E77-C1D0-C150E752E615}"/>
                  </a:ext>
                </a:extLst>
              </p:cNvPr>
              <p:cNvSpPr>
                <a:spLocks noChangeArrowheads="1"/>
              </p:cNvSpPr>
              <p:nvPr/>
            </p:nvSpPr>
            <p:spPr bwMode="auto">
              <a:xfrm>
                <a:off x="609" y="3077"/>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5" name="Rectangle 1581">
                <a:extLst>
                  <a:ext uri="{FF2B5EF4-FFF2-40B4-BE49-F238E27FC236}">
                    <a16:creationId xmlns:a16="http://schemas.microsoft.com/office/drawing/2014/main" id="{170FAC74-08A6-5255-3351-3540B65C1386}"/>
                  </a:ext>
                </a:extLst>
              </p:cNvPr>
              <p:cNvSpPr>
                <a:spLocks noChangeArrowheads="1"/>
              </p:cNvSpPr>
              <p:nvPr/>
            </p:nvSpPr>
            <p:spPr bwMode="auto">
              <a:xfrm>
                <a:off x="639"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6" name="Rectangle 1582">
                <a:extLst>
                  <a:ext uri="{FF2B5EF4-FFF2-40B4-BE49-F238E27FC236}">
                    <a16:creationId xmlns:a16="http://schemas.microsoft.com/office/drawing/2014/main" id="{2B96C2F2-A178-CA27-D525-0A2564DD3BF7}"/>
                  </a:ext>
                </a:extLst>
              </p:cNvPr>
              <p:cNvSpPr>
                <a:spLocks noChangeArrowheads="1"/>
              </p:cNvSpPr>
              <p:nvPr/>
            </p:nvSpPr>
            <p:spPr bwMode="auto">
              <a:xfrm>
                <a:off x="1661"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7" name="Rectangle 1583">
                <a:extLst>
                  <a:ext uri="{FF2B5EF4-FFF2-40B4-BE49-F238E27FC236}">
                    <a16:creationId xmlns:a16="http://schemas.microsoft.com/office/drawing/2014/main" id="{79B00727-8340-9BC4-3835-CEEF0BBA910D}"/>
                  </a:ext>
                </a:extLst>
              </p:cNvPr>
              <p:cNvSpPr>
                <a:spLocks noChangeArrowheads="1"/>
              </p:cNvSpPr>
              <p:nvPr/>
            </p:nvSpPr>
            <p:spPr bwMode="auto">
              <a:xfrm>
                <a:off x="1691" y="307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8" name="Rectangle 1584">
                <a:extLst>
                  <a:ext uri="{FF2B5EF4-FFF2-40B4-BE49-F238E27FC236}">
                    <a16:creationId xmlns:a16="http://schemas.microsoft.com/office/drawing/2014/main" id="{55FF3AA8-408A-2E99-289B-2D88D745F4F8}"/>
                  </a:ext>
                </a:extLst>
              </p:cNvPr>
              <p:cNvSpPr>
                <a:spLocks noChangeArrowheads="1"/>
              </p:cNvSpPr>
              <p:nvPr/>
            </p:nvSpPr>
            <p:spPr bwMode="auto">
              <a:xfrm>
                <a:off x="1707"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9" name="Rectangle 1585">
                <a:extLst>
                  <a:ext uri="{FF2B5EF4-FFF2-40B4-BE49-F238E27FC236}">
                    <a16:creationId xmlns:a16="http://schemas.microsoft.com/office/drawing/2014/main" id="{2D1A4B95-6154-8BA5-7B32-33F128950AE2}"/>
                  </a:ext>
                </a:extLst>
              </p:cNvPr>
              <p:cNvSpPr>
                <a:spLocks noChangeArrowheads="1"/>
              </p:cNvSpPr>
              <p:nvPr/>
            </p:nvSpPr>
            <p:spPr bwMode="auto">
              <a:xfrm>
                <a:off x="1737"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0" name="Rectangle 1586">
                <a:extLst>
                  <a:ext uri="{FF2B5EF4-FFF2-40B4-BE49-F238E27FC236}">
                    <a16:creationId xmlns:a16="http://schemas.microsoft.com/office/drawing/2014/main" id="{5579DBC6-D635-B69D-14C5-5C0DBC3D00DC}"/>
                  </a:ext>
                </a:extLst>
              </p:cNvPr>
              <p:cNvSpPr>
                <a:spLocks noChangeArrowheads="1"/>
              </p:cNvSpPr>
              <p:nvPr/>
            </p:nvSpPr>
            <p:spPr bwMode="auto">
              <a:xfrm>
                <a:off x="1767" y="307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1" name="Rectangle 1587">
                <a:extLst>
                  <a:ext uri="{FF2B5EF4-FFF2-40B4-BE49-F238E27FC236}">
                    <a16:creationId xmlns:a16="http://schemas.microsoft.com/office/drawing/2014/main" id="{2B46A9D4-5A46-E4AA-9FF3-F735ED739337}"/>
                  </a:ext>
                </a:extLst>
              </p:cNvPr>
              <p:cNvSpPr>
                <a:spLocks noChangeArrowheads="1"/>
              </p:cNvSpPr>
              <p:nvPr/>
            </p:nvSpPr>
            <p:spPr bwMode="auto">
              <a:xfrm>
                <a:off x="1782" y="3077"/>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2" name="Rectangle 1588">
                <a:extLst>
                  <a:ext uri="{FF2B5EF4-FFF2-40B4-BE49-F238E27FC236}">
                    <a16:creationId xmlns:a16="http://schemas.microsoft.com/office/drawing/2014/main" id="{27AFEBE0-3D82-7C84-BC9D-55720F8AD18B}"/>
                  </a:ext>
                </a:extLst>
              </p:cNvPr>
              <p:cNvSpPr>
                <a:spLocks noChangeArrowheads="1"/>
              </p:cNvSpPr>
              <p:nvPr/>
            </p:nvSpPr>
            <p:spPr bwMode="auto">
              <a:xfrm>
                <a:off x="2110" y="3077"/>
                <a:ext cx="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3" name="Rectangle 1589">
                <a:extLst>
                  <a:ext uri="{FF2B5EF4-FFF2-40B4-BE49-F238E27FC236}">
                    <a16:creationId xmlns:a16="http://schemas.microsoft.com/office/drawing/2014/main" id="{E0CF852A-39D7-B7A2-B65B-5A429FD7A44C}"/>
                  </a:ext>
                </a:extLst>
              </p:cNvPr>
              <p:cNvSpPr>
                <a:spLocks noChangeArrowheads="1"/>
              </p:cNvSpPr>
              <p:nvPr/>
            </p:nvSpPr>
            <p:spPr bwMode="auto">
              <a:xfrm>
                <a:off x="2150"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4" name="Rectangle 1590">
                <a:extLst>
                  <a:ext uri="{FF2B5EF4-FFF2-40B4-BE49-F238E27FC236}">
                    <a16:creationId xmlns:a16="http://schemas.microsoft.com/office/drawing/2014/main" id="{92DED5AD-A18C-6E77-2E71-88A5381E4C3C}"/>
                  </a:ext>
                </a:extLst>
              </p:cNvPr>
              <p:cNvSpPr>
                <a:spLocks noChangeArrowheads="1"/>
              </p:cNvSpPr>
              <p:nvPr/>
            </p:nvSpPr>
            <p:spPr bwMode="auto">
              <a:xfrm>
                <a:off x="2764"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5" name="Rectangle 1591">
                <a:extLst>
                  <a:ext uri="{FF2B5EF4-FFF2-40B4-BE49-F238E27FC236}">
                    <a16:creationId xmlns:a16="http://schemas.microsoft.com/office/drawing/2014/main" id="{2E180147-B6FE-B46F-1446-9FB5F6E9FF85}"/>
                  </a:ext>
                </a:extLst>
              </p:cNvPr>
              <p:cNvSpPr>
                <a:spLocks noChangeArrowheads="1"/>
              </p:cNvSpPr>
              <p:nvPr/>
            </p:nvSpPr>
            <p:spPr bwMode="auto">
              <a:xfrm>
                <a:off x="2794" y="3077"/>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6" name="Rectangle 1592">
                <a:extLst>
                  <a:ext uri="{FF2B5EF4-FFF2-40B4-BE49-F238E27FC236}">
                    <a16:creationId xmlns:a16="http://schemas.microsoft.com/office/drawing/2014/main" id="{1DD13C04-EB06-FFE1-76A9-C67A21F6CB9E}"/>
                  </a:ext>
                </a:extLst>
              </p:cNvPr>
              <p:cNvSpPr>
                <a:spLocks noChangeArrowheads="1"/>
              </p:cNvSpPr>
              <p:nvPr/>
            </p:nvSpPr>
            <p:spPr bwMode="auto">
              <a:xfrm>
                <a:off x="2810"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7" name="Rectangle 1593">
                <a:extLst>
                  <a:ext uri="{FF2B5EF4-FFF2-40B4-BE49-F238E27FC236}">
                    <a16:creationId xmlns:a16="http://schemas.microsoft.com/office/drawing/2014/main" id="{97ABC2C5-E0AD-772B-FAB8-A8B28F28D0E6}"/>
                  </a:ext>
                </a:extLst>
              </p:cNvPr>
              <p:cNvSpPr>
                <a:spLocks noChangeArrowheads="1"/>
              </p:cNvSpPr>
              <p:nvPr/>
            </p:nvSpPr>
            <p:spPr bwMode="auto">
              <a:xfrm>
                <a:off x="3645"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8" name="Rectangle 1594">
                <a:extLst>
                  <a:ext uri="{FF2B5EF4-FFF2-40B4-BE49-F238E27FC236}">
                    <a16:creationId xmlns:a16="http://schemas.microsoft.com/office/drawing/2014/main" id="{8CB91B6B-DF5E-DBA1-08DC-3DDC094B6E5B}"/>
                  </a:ext>
                </a:extLst>
              </p:cNvPr>
              <p:cNvSpPr>
                <a:spLocks noChangeArrowheads="1"/>
              </p:cNvSpPr>
              <p:nvPr/>
            </p:nvSpPr>
            <p:spPr bwMode="auto">
              <a:xfrm>
                <a:off x="3676"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9" name="Rectangle 1595">
                <a:extLst>
                  <a:ext uri="{FF2B5EF4-FFF2-40B4-BE49-F238E27FC236}">
                    <a16:creationId xmlns:a16="http://schemas.microsoft.com/office/drawing/2014/main" id="{56920BC3-3ABA-E3A2-62BF-C2A0C1547442}"/>
                  </a:ext>
                </a:extLst>
              </p:cNvPr>
              <p:cNvSpPr>
                <a:spLocks noChangeArrowheads="1"/>
              </p:cNvSpPr>
              <p:nvPr/>
            </p:nvSpPr>
            <p:spPr bwMode="auto">
              <a:xfrm>
                <a:off x="3867"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0" name="Rectangle 1596">
                <a:extLst>
                  <a:ext uri="{FF2B5EF4-FFF2-40B4-BE49-F238E27FC236}">
                    <a16:creationId xmlns:a16="http://schemas.microsoft.com/office/drawing/2014/main" id="{3CE94DA9-15A8-5E6E-7CBF-0FBBFFAE0719}"/>
                  </a:ext>
                </a:extLst>
              </p:cNvPr>
              <p:cNvSpPr>
                <a:spLocks noChangeArrowheads="1"/>
              </p:cNvSpPr>
              <p:nvPr/>
            </p:nvSpPr>
            <p:spPr bwMode="auto">
              <a:xfrm>
                <a:off x="3897"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1" name="Rectangle 1597">
                <a:extLst>
                  <a:ext uri="{FF2B5EF4-FFF2-40B4-BE49-F238E27FC236}">
                    <a16:creationId xmlns:a16="http://schemas.microsoft.com/office/drawing/2014/main" id="{B6A9CC90-7862-8B18-D469-A231021B0E26}"/>
                  </a:ext>
                </a:extLst>
              </p:cNvPr>
              <p:cNvSpPr>
                <a:spLocks noChangeArrowheads="1"/>
              </p:cNvSpPr>
              <p:nvPr/>
            </p:nvSpPr>
            <p:spPr bwMode="auto">
              <a:xfrm>
                <a:off x="3927"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2" name="Rectangle 1598">
                <a:extLst>
                  <a:ext uri="{FF2B5EF4-FFF2-40B4-BE49-F238E27FC236}">
                    <a16:creationId xmlns:a16="http://schemas.microsoft.com/office/drawing/2014/main" id="{3A0E25AD-B0B6-9A9C-6CD0-1D04F00919B1}"/>
                  </a:ext>
                </a:extLst>
              </p:cNvPr>
              <p:cNvSpPr>
                <a:spLocks noChangeArrowheads="1"/>
              </p:cNvSpPr>
              <p:nvPr/>
            </p:nvSpPr>
            <p:spPr bwMode="auto">
              <a:xfrm>
                <a:off x="4119"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3" name="Rectangle 1599">
                <a:extLst>
                  <a:ext uri="{FF2B5EF4-FFF2-40B4-BE49-F238E27FC236}">
                    <a16:creationId xmlns:a16="http://schemas.microsoft.com/office/drawing/2014/main" id="{711012C7-BAE5-CDA4-3C9F-F689914B4EC9}"/>
                  </a:ext>
                </a:extLst>
              </p:cNvPr>
              <p:cNvSpPr>
                <a:spLocks noChangeArrowheads="1"/>
              </p:cNvSpPr>
              <p:nvPr/>
            </p:nvSpPr>
            <p:spPr bwMode="auto">
              <a:xfrm>
                <a:off x="4149" y="3077"/>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4" name="Rectangle 1600">
                <a:extLst>
                  <a:ext uri="{FF2B5EF4-FFF2-40B4-BE49-F238E27FC236}">
                    <a16:creationId xmlns:a16="http://schemas.microsoft.com/office/drawing/2014/main" id="{82188867-E720-1416-4D49-821027C9D0D6}"/>
                  </a:ext>
                </a:extLst>
              </p:cNvPr>
              <p:cNvSpPr>
                <a:spLocks noChangeArrowheads="1"/>
              </p:cNvSpPr>
              <p:nvPr/>
            </p:nvSpPr>
            <p:spPr bwMode="auto">
              <a:xfrm>
                <a:off x="4164"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5" name="Rectangle 1601">
                <a:extLst>
                  <a:ext uri="{FF2B5EF4-FFF2-40B4-BE49-F238E27FC236}">
                    <a16:creationId xmlns:a16="http://schemas.microsoft.com/office/drawing/2014/main" id="{ECAD446F-7093-7F4A-6EEC-622E16838755}"/>
                  </a:ext>
                </a:extLst>
              </p:cNvPr>
              <p:cNvSpPr>
                <a:spLocks noChangeArrowheads="1"/>
              </p:cNvSpPr>
              <p:nvPr/>
            </p:nvSpPr>
            <p:spPr bwMode="auto">
              <a:xfrm>
                <a:off x="4195"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6" name="Rectangle 1602">
                <a:extLst>
                  <a:ext uri="{FF2B5EF4-FFF2-40B4-BE49-F238E27FC236}">
                    <a16:creationId xmlns:a16="http://schemas.microsoft.com/office/drawing/2014/main" id="{E57AF9F8-4B03-761B-8A2F-D85F131D5E0C}"/>
                  </a:ext>
                </a:extLst>
              </p:cNvPr>
              <p:cNvSpPr>
                <a:spLocks noChangeArrowheads="1"/>
              </p:cNvSpPr>
              <p:nvPr/>
            </p:nvSpPr>
            <p:spPr bwMode="auto">
              <a:xfrm>
                <a:off x="4401"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7" name="Rectangle 1603">
                <a:extLst>
                  <a:ext uri="{FF2B5EF4-FFF2-40B4-BE49-F238E27FC236}">
                    <a16:creationId xmlns:a16="http://schemas.microsoft.com/office/drawing/2014/main" id="{7FC08A3B-B7B0-FEAE-8760-F0D972CE2D8B}"/>
                  </a:ext>
                </a:extLst>
              </p:cNvPr>
              <p:cNvSpPr>
                <a:spLocks noChangeArrowheads="1"/>
              </p:cNvSpPr>
              <p:nvPr/>
            </p:nvSpPr>
            <p:spPr bwMode="auto">
              <a:xfrm>
                <a:off x="4432"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8" name="Rectangle 1604">
                <a:extLst>
                  <a:ext uri="{FF2B5EF4-FFF2-40B4-BE49-F238E27FC236}">
                    <a16:creationId xmlns:a16="http://schemas.microsoft.com/office/drawing/2014/main" id="{9DEE23A4-A006-52C6-C066-6404F6164118}"/>
                  </a:ext>
                </a:extLst>
              </p:cNvPr>
              <p:cNvSpPr>
                <a:spLocks noChangeArrowheads="1"/>
              </p:cNvSpPr>
              <p:nvPr/>
            </p:nvSpPr>
            <p:spPr bwMode="auto">
              <a:xfrm>
                <a:off x="4462"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9" name="Rectangle 1605">
                <a:extLst>
                  <a:ext uri="{FF2B5EF4-FFF2-40B4-BE49-F238E27FC236}">
                    <a16:creationId xmlns:a16="http://schemas.microsoft.com/office/drawing/2014/main" id="{5E40DF75-37E9-EA0A-3823-1CC5C63967EE}"/>
                  </a:ext>
                </a:extLst>
              </p:cNvPr>
              <p:cNvSpPr>
                <a:spLocks noChangeArrowheads="1"/>
              </p:cNvSpPr>
              <p:nvPr/>
            </p:nvSpPr>
            <p:spPr bwMode="auto">
              <a:xfrm>
                <a:off x="4587"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0" name="Rectangle 1606">
                <a:extLst>
                  <a:ext uri="{FF2B5EF4-FFF2-40B4-BE49-F238E27FC236}">
                    <a16:creationId xmlns:a16="http://schemas.microsoft.com/office/drawing/2014/main" id="{3D5AF5D5-D05C-645A-1E5A-DC9A745CABC5}"/>
                  </a:ext>
                </a:extLst>
              </p:cNvPr>
              <p:cNvSpPr>
                <a:spLocks noChangeArrowheads="1"/>
              </p:cNvSpPr>
              <p:nvPr/>
            </p:nvSpPr>
            <p:spPr bwMode="auto">
              <a:xfrm>
                <a:off x="4617" y="3077"/>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1" name="Rectangle 1607">
                <a:extLst>
                  <a:ext uri="{FF2B5EF4-FFF2-40B4-BE49-F238E27FC236}">
                    <a16:creationId xmlns:a16="http://schemas.microsoft.com/office/drawing/2014/main" id="{57958E12-CD9D-2D8C-7588-4626021D390A}"/>
                  </a:ext>
                </a:extLst>
              </p:cNvPr>
              <p:cNvSpPr>
                <a:spLocks noChangeArrowheads="1"/>
              </p:cNvSpPr>
              <p:nvPr/>
            </p:nvSpPr>
            <p:spPr bwMode="auto">
              <a:xfrm>
                <a:off x="4633"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2" name="Rectangle 1608">
                <a:extLst>
                  <a:ext uri="{FF2B5EF4-FFF2-40B4-BE49-F238E27FC236}">
                    <a16:creationId xmlns:a16="http://schemas.microsoft.com/office/drawing/2014/main" id="{F4C0A24E-6BD7-68B9-E6AC-AE12E2AB9DCB}"/>
                  </a:ext>
                </a:extLst>
              </p:cNvPr>
              <p:cNvSpPr>
                <a:spLocks noChangeArrowheads="1"/>
              </p:cNvSpPr>
              <p:nvPr/>
            </p:nvSpPr>
            <p:spPr bwMode="auto">
              <a:xfrm>
                <a:off x="4663"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3" name="Rectangle 1609">
                <a:extLst>
                  <a:ext uri="{FF2B5EF4-FFF2-40B4-BE49-F238E27FC236}">
                    <a16:creationId xmlns:a16="http://schemas.microsoft.com/office/drawing/2014/main" id="{E5A96E19-6FAD-BF2D-48AF-D82207100881}"/>
                  </a:ext>
                </a:extLst>
              </p:cNvPr>
              <p:cNvSpPr>
                <a:spLocks noChangeArrowheads="1"/>
              </p:cNvSpPr>
              <p:nvPr/>
            </p:nvSpPr>
            <p:spPr bwMode="auto">
              <a:xfrm>
                <a:off x="4693" y="3077"/>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4" name="Rectangle 1610">
                <a:extLst>
                  <a:ext uri="{FF2B5EF4-FFF2-40B4-BE49-F238E27FC236}">
                    <a16:creationId xmlns:a16="http://schemas.microsoft.com/office/drawing/2014/main" id="{68B5596D-B57C-8955-C624-014B4C58C6A0}"/>
                  </a:ext>
                </a:extLst>
              </p:cNvPr>
              <p:cNvSpPr>
                <a:spLocks noChangeArrowheads="1"/>
              </p:cNvSpPr>
              <p:nvPr/>
            </p:nvSpPr>
            <p:spPr bwMode="auto">
              <a:xfrm>
                <a:off x="4724" y="3077"/>
                <a:ext cx="5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5" name="Rectangle 1611">
                <a:extLst>
                  <a:ext uri="{FF2B5EF4-FFF2-40B4-BE49-F238E27FC236}">
                    <a16:creationId xmlns:a16="http://schemas.microsoft.com/office/drawing/2014/main" id="{6650E465-AE35-49B7-5311-0DBB46F859B3}"/>
                  </a:ext>
                </a:extLst>
              </p:cNvPr>
              <p:cNvSpPr>
                <a:spLocks noChangeArrowheads="1"/>
              </p:cNvSpPr>
              <p:nvPr/>
            </p:nvSpPr>
            <p:spPr bwMode="auto">
              <a:xfrm>
                <a:off x="4744"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6" name="Group 1813">
              <a:extLst>
                <a:ext uri="{FF2B5EF4-FFF2-40B4-BE49-F238E27FC236}">
                  <a16:creationId xmlns:a16="http://schemas.microsoft.com/office/drawing/2014/main" id="{5E0E9233-1251-697C-A486-8B92BAC2472B}"/>
                </a:ext>
              </a:extLst>
            </p:cNvPr>
            <p:cNvGrpSpPr>
              <a:grpSpLocks/>
            </p:cNvGrpSpPr>
            <p:nvPr/>
          </p:nvGrpSpPr>
          <p:grpSpPr bwMode="auto">
            <a:xfrm>
              <a:off x="544" y="3077"/>
              <a:ext cx="5144" cy="599"/>
              <a:chOff x="544" y="3077"/>
              <a:chExt cx="5144" cy="599"/>
            </a:xfrm>
          </p:grpSpPr>
          <p:sp>
            <p:nvSpPr>
              <p:cNvPr id="306" name="Rectangle 1613">
                <a:extLst>
                  <a:ext uri="{FF2B5EF4-FFF2-40B4-BE49-F238E27FC236}">
                    <a16:creationId xmlns:a16="http://schemas.microsoft.com/office/drawing/2014/main" id="{C3B89168-366B-DE2F-582C-4552F5536D20}"/>
                  </a:ext>
                </a:extLst>
              </p:cNvPr>
              <p:cNvSpPr>
                <a:spLocks noChangeArrowheads="1"/>
              </p:cNvSpPr>
              <p:nvPr/>
            </p:nvSpPr>
            <p:spPr bwMode="auto">
              <a:xfrm>
                <a:off x="4774"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7" name="Rectangle 1614">
                <a:extLst>
                  <a:ext uri="{FF2B5EF4-FFF2-40B4-BE49-F238E27FC236}">
                    <a16:creationId xmlns:a16="http://schemas.microsoft.com/office/drawing/2014/main" id="{5C079D75-5EFC-6D9D-90A4-15374AA93A62}"/>
                  </a:ext>
                </a:extLst>
              </p:cNvPr>
              <p:cNvSpPr>
                <a:spLocks noChangeArrowheads="1"/>
              </p:cNvSpPr>
              <p:nvPr/>
            </p:nvSpPr>
            <p:spPr bwMode="auto">
              <a:xfrm>
                <a:off x="4985"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8" name="Rectangle 1615">
                <a:extLst>
                  <a:ext uri="{FF2B5EF4-FFF2-40B4-BE49-F238E27FC236}">
                    <a16:creationId xmlns:a16="http://schemas.microsoft.com/office/drawing/2014/main" id="{EB1C005D-4C9F-CA11-A1E5-DFEE91ED51A7}"/>
                  </a:ext>
                </a:extLst>
              </p:cNvPr>
              <p:cNvSpPr>
                <a:spLocks noChangeArrowheads="1"/>
              </p:cNvSpPr>
              <p:nvPr/>
            </p:nvSpPr>
            <p:spPr bwMode="auto">
              <a:xfrm>
                <a:off x="5015"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9" name="Rectangle 1616">
                <a:extLst>
                  <a:ext uri="{FF2B5EF4-FFF2-40B4-BE49-F238E27FC236}">
                    <a16:creationId xmlns:a16="http://schemas.microsoft.com/office/drawing/2014/main" id="{DC60CCC7-EA12-8D0D-2610-24882B125401}"/>
                  </a:ext>
                </a:extLst>
              </p:cNvPr>
              <p:cNvSpPr>
                <a:spLocks noChangeArrowheads="1"/>
              </p:cNvSpPr>
              <p:nvPr/>
            </p:nvSpPr>
            <p:spPr bwMode="auto">
              <a:xfrm>
                <a:off x="5046"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0" name="Rectangle 1617">
                <a:extLst>
                  <a:ext uri="{FF2B5EF4-FFF2-40B4-BE49-F238E27FC236}">
                    <a16:creationId xmlns:a16="http://schemas.microsoft.com/office/drawing/2014/main" id="{F6E43CE1-3BBF-19A9-B169-3A880DF9625C}"/>
                  </a:ext>
                </a:extLst>
              </p:cNvPr>
              <p:cNvSpPr>
                <a:spLocks noChangeArrowheads="1"/>
              </p:cNvSpPr>
              <p:nvPr/>
            </p:nvSpPr>
            <p:spPr bwMode="auto">
              <a:xfrm>
                <a:off x="5076"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1" name="Rectangle 1618">
                <a:extLst>
                  <a:ext uri="{FF2B5EF4-FFF2-40B4-BE49-F238E27FC236}">
                    <a16:creationId xmlns:a16="http://schemas.microsoft.com/office/drawing/2014/main" id="{44E9B4D4-0A5E-FABC-6BCB-C461C632036E}"/>
                  </a:ext>
                </a:extLst>
              </p:cNvPr>
              <p:cNvSpPr>
                <a:spLocks noChangeArrowheads="1"/>
              </p:cNvSpPr>
              <p:nvPr/>
            </p:nvSpPr>
            <p:spPr bwMode="auto">
              <a:xfrm>
                <a:off x="5106" y="3077"/>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2" name="Rectangle 1619">
                <a:extLst>
                  <a:ext uri="{FF2B5EF4-FFF2-40B4-BE49-F238E27FC236}">
                    <a16:creationId xmlns:a16="http://schemas.microsoft.com/office/drawing/2014/main" id="{1FE0AC22-E3A7-0F6A-AA96-22B336EF3E79}"/>
                  </a:ext>
                </a:extLst>
              </p:cNvPr>
              <p:cNvSpPr>
                <a:spLocks noChangeArrowheads="1"/>
              </p:cNvSpPr>
              <p:nvPr/>
            </p:nvSpPr>
            <p:spPr bwMode="auto">
              <a:xfrm>
                <a:off x="5121"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3" name="Rectangle 1620">
                <a:extLst>
                  <a:ext uri="{FF2B5EF4-FFF2-40B4-BE49-F238E27FC236}">
                    <a16:creationId xmlns:a16="http://schemas.microsoft.com/office/drawing/2014/main" id="{EEB1CA9A-DF92-2093-11DA-F5D688CD12FA}"/>
                  </a:ext>
                </a:extLst>
              </p:cNvPr>
              <p:cNvSpPr>
                <a:spLocks noChangeArrowheads="1"/>
              </p:cNvSpPr>
              <p:nvPr/>
            </p:nvSpPr>
            <p:spPr bwMode="auto">
              <a:xfrm>
                <a:off x="5151"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4" name="Rectangle 1621">
                <a:extLst>
                  <a:ext uri="{FF2B5EF4-FFF2-40B4-BE49-F238E27FC236}">
                    <a16:creationId xmlns:a16="http://schemas.microsoft.com/office/drawing/2014/main" id="{3CD9D49E-5459-2DA4-E081-0F818F0D8A14}"/>
                  </a:ext>
                </a:extLst>
              </p:cNvPr>
              <p:cNvSpPr>
                <a:spLocks noChangeArrowheads="1"/>
              </p:cNvSpPr>
              <p:nvPr/>
            </p:nvSpPr>
            <p:spPr bwMode="auto">
              <a:xfrm>
                <a:off x="5182"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5" name="Rectangle 1622">
                <a:extLst>
                  <a:ext uri="{FF2B5EF4-FFF2-40B4-BE49-F238E27FC236}">
                    <a16:creationId xmlns:a16="http://schemas.microsoft.com/office/drawing/2014/main" id="{5057E709-F10E-6DAE-AEEE-180AF1E4A6D2}"/>
                  </a:ext>
                </a:extLst>
              </p:cNvPr>
              <p:cNvSpPr>
                <a:spLocks noChangeArrowheads="1"/>
              </p:cNvSpPr>
              <p:nvPr/>
            </p:nvSpPr>
            <p:spPr bwMode="auto">
              <a:xfrm>
                <a:off x="5589"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6" name="Rectangle 1623">
                <a:extLst>
                  <a:ext uri="{FF2B5EF4-FFF2-40B4-BE49-F238E27FC236}">
                    <a16:creationId xmlns:a16="http://schemas.microsoft.com/office/drawing/2014/main" id="{2FE141F6-ED0E-9835-FA8C-8E7E01085C70}"/>
                  </a:ext>
                </a:extLst>
              </p:cNvPr>
              <p:cNvSpPr>
                <a:spLocks noChangeArrowheads="1"/>
              </p:cNvSpPr>
              <p:nvPr/>
            </p:nvSpPr>
            <p:spPr bwMode="auto">
              <a:xfrm>
                <a:off x="5619" y="307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7" name="Rectangle 1624">
                <a:extLst>
                  <a:ext uri="{FF2B5EF4-FFF2-40B4-BE49-F238E27FC236}">
                    <a16:creationId xmlns:a16="http://schemas.microsoft.com/office/drawing/2014/main" id="{5AA94FF2-E353-A125-D7C9-9C742F1D430D}"/>
                  </a:ext>
                </a:extLst>
              </p:cNvPr>
              <p:cNvSpPr>
                <a:spLocks noChangeArrowheads="1"/>
              </p:cNvSpPr>
              <p:nvPr/>
            </p:nvSpPr>
            <p:spPr bwMode="auto">
              <a:xfrm>
                <a:off x="544" y="3159"/>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8" name="Rectangle 1625">
                <a:extLst>
                  <a:ext uri="{FF2B5EF4-FFF2-40B4-BE49-F238E27FC236}">
                    <a16:creationId xmlns:a16="http://schemas.microsoft.com/office/drawing/2014/main" id="{CF77EF6D-4BCB-70D2-C6C2-D6E4D9744B11}"/>
                  </a:ext>
                </a:extLst>
              </p:cNvPr>
              <p:cNvSpPr>
                <a:spLocks noChangeArrowheads="1"/>
              </p:cNvSpPr>
              <p:nvPr/>
            </p:nvSpPr>
            <p:spPr bwMode="auto">
              <a:xfrm>
                <a:off x="579"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9" name="Rectangle 1626">
                <a:extLst>
                  <a:ext uri="{FF2B5EF4-FFF2-40B4-BE49-F238E27FC236}">
                    <a16:creationId xmlns:a16="http://schemas.microsoft.com/office/drawing/2014/main" id="{3E2CD3EB-11D9-B31D-89B0-F705680DC7D5}"/>
                  </a:ext>
                </a:extLst>
              </p:cNvPr>
              <p:cNvSpPr>
                <a:spLocks noChangeArrowheads="1"/>
              </p:cNvSpPr>
              <p:nvPr/>
            </p:nvSpPr>
            <p:spPr bwMode="auto">
              <a:xfrm>
                <a:off x="609" y="3159"/>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0" name="Rectangle 1627">
                <a:extLst>
                  <a:ext uri="{FF2B5EF4-FFF2-40B4-BE49-F238E27FC236}">
                    <a16:creationId xmlns:a16="http://schemas.microsoft.com/office/drawing/2014/main" id="{45B329C3-55AE-3019-D5D8-B783486671D5}"/>
                  </a:ext>
                </a:extLst>
              </p:cNvPr>
              <p:cNvSpPr>
                <a:spLocks noChangeArrowheads="1"/>
              </p:cNvSpPr>
              <p:nvPr/>
            </p:nvSpPr>
            <p:spPr bwMode="auto">
              <a:xfrm>
                <a:off x="639"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1" name="Rectangle 1628">
                <a:extLst>
                  <a:ext uri="{FF2B5EF4-FFF2-40B4-BE49-F238E27FC236}">
                    <a16:creationId xmlns:a16="http://schemas.microsoft.com/office/drawing/2014/main" id="{2F81FDEF-700F-37C1-C9EB-93D912959871}"/>
                  </a:ext>
                </a:extLst>
              </p:cNvPr>
              <p:cNvSpPr>
                <a:spLocks noChangeArrowheads="1"/>
              </p:cNvSpPr>
              <p:nvPr/>
            </p:nvSpPr>
            <p:spPr bwMode="auto">
              <a:xfrm>
                <a:off x="1661"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2" name="Rectangle 1629">
                <a:extLst>
                  <a:ext uri="{FF2B5EF4-FFF2-40B4-BE49-F238E27FC236}">
                    <a16:creationId xmlns:a16="http://schemas.microsoft.com/office/drawing/2014/main" id="{BEF68BEC-5CF8-CB52-A00E-7C0F1CF88A34}"/>
                  </a:ext>
                </a:extLst>
              </p:cNvPr>
              <p:cNvSpPr>
                <a:spLocks noChangeArrowheads="1"/>
              </p:cNvSpPr>
              <p:nvPr/>
            </p:nvSpPr>
            <p:spPr bwMode="auto">
              <a:xfrm>
                <a:off x="1691" y="3159"/>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3" name="Rectangle 1630">
                <a:extLst>
                  <a:ext uri="{FF2B5EF4-FFF2-40B4-BE49-F238E27FC236}">
                    <a16:creationId xmlns:a16="http://schemas.microsoft.com/office/drawing/2014/main" id="{64DB19F1-0606-73C0-BFB7-3FA8BA17733F}"/>
                  </a:ext>
                </a:extLst>
              </p:cNvPr>
              <p:cNvSpPr>
                <a:spLocks noChangeArrowheads="1"/>
              </p:cNvSpPr>
              <p:nvPr/>
            </p:nvSpPr>
            <p:spPr bwMode="auto">
              <a:xfrm>
                <a:off x="1707"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4" name="Rectangle 1631">
                <a:extLst>
                  <a:ext uri="{FF2B5EF4-FFF2-40B4-BE49-F238E27FC236}">
                    <a16:creationId xmlns:a16="http://schemas.microsoft.com/office/drawing/2014/main" id="{28168FE5-494B-F4D9-7780-131435CC0261}"/>
                  </a:ext>
                </a:extLst>
              </p:cNvPr>
              <p:cNvSpPr>
                <a:spLocks noChangeArrowheads="1"/>
              </p:cNvSpPr>
              <p:nvPr/>
            </p:nvSpPr>
            <p:spPr bwMode="auto">
              <a:xfrm>
                <a:off x="1737"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5" name="Rectangle 1632">
                <a:extLst>
                  <a:ext uri="{FF2B5EF4-FFF2-40B4-BE49-F238E27FC236}">
                    <a16:creationId xmlns:a16="http://schemas.microsoft.com/office/drawing/2014/main" id="{AFAB28F4-6742-64AC-0CDE-FD845F0D0A34}"/>
                  </a:ext>
                </a:extLst>
              </p:cNvPr>
              <p:cNvSpPr>
                <a:spLocks noChangeArrowheads="1"/>
              </p:cNvSpPr>
              <p:nvPr/>
            </p:nvSpPr>
            <p:spPr bwMode="auto">
              <a:xfrm>
                <a:off x="1767" y="3159"/>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6" name="Rectangle 1633">
                <a:extLst>
                  <a:ext uri="{FF2B5EF4-FFF2-40B4-BE49-F238E27FC236}">
                    <a16:creationId xmlns:a16="http://schemas.microsoft.com/office/drawing/2014/main" id="{3A674E15-1D31-273A-21BA-547ACF74AF99}"/>
                  </a:ext>
                </a:extLst>
              </p:cNvPr>
              <p:cNvSpPr>
                <a:spLocks noChangeArrowheads="1"/>
              </p:cNvSpPr>
              <p:nvPr/>
            </p:nvSpPr>
            <p:spPr bwMode="auto">
              <a:xfrm>
                <a:off x="1782" y="3159"/>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7" name="Rectangle 1634">
                <a:extLst>
                  <a:ext uri="{FF2B5EF4-FFF2-40B4-BE49-F238E27FC236}">
                    <a16:creationId xmlns:a16="http://schemas.microsoft.com/office/drawing/2014/main" id="{C3139549-F4B8-9BDA-097D-FC68938914F7}"/>
                  </a:ext>
                </a:extLst>
              </p:cNvPr>
              <p:cNvSpPr>
                <a:spLocks noChangeArrowheads="1"/>
              </p:cNvSpPr>
              <p:nvPr/>
            </p:nvSpPr>
            <p:spPr bwMode="auto">
              <a:xfrm>
                <a:off x="2110" y="3159"/>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8" name="Rectangle 1635">
                <a:extLst>
                  <a:ext uri="{FF2B5EF4-FFF2-40B4-BE49-F238E27FC236}">
                    <a16:creationId xmlns:a16="http://schemas.microsoft.com/office/drawing/2014/main" id="{5C5C84CD-72C9-56DB-2A57-7AD695882432}"/>
                  </a:ext>
                </a:extLst>
              </p:cNvPr>
              <p:cNvSpPr>
                <a:spLocks noChangeArrowheads="1"/>
              </p:cNvSpPr>
              <p:nvPr/>
            </p:nvSpPr>
            <p:spPr bwMode="auto">
              <a:xfrm>
                <a:off x="2135" y="3159"/>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9" name="Rectangle 1636">
                <a:extLst>
                  <a:ext uri="{FF2B5EF4-FFF2-40B4-BE49-F238E27FC236}">
                    <a16:creationId xmlns:a16="http://schemas.microsoft.com/office/drawing/2014/main" id="{4E3A0168-EFF9-3222-996A-B55D4C7D95B2}"/>
                  </a:ext>
                </a:extLst>
              </p:cNvPr>
              <p:cNvSpPr>
                <a:spLocks noChangeArrowheads="1"/>
              </p:cNvSpPr>
              <p:nvPr/>
            </p:nvSpPr>
            <p:spPr bwMode="auto">
              <a:xfrm>
                <a:off x="2165" y="3159"/>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0" name="Rectangle 1637">
                <a:extLst>
                  <a:ext uri="{FF2B5EF4-FFF2-40B4-BE49-F238E27FC236}">
                    <a16:creationId xmlns:a16="http://schemas.microsoft.com/office/drawing/2014/main" id="{040CCC43-3858-3D34-8156-DAC641184672}"/>
                  </a:ext>
                </a:extLst>
              </p:cNvPr>
              <p:cNvSpPr>
                <a:spLocks noChangeArrowheads="1"/>
              </p:cNvSpPr>
              <p:nvPr/>
            </p:nvSpPr>
            <p:spPr bwMode="auto">
              <a:xfrm>
                <a:off x="2780"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1" name="Rectangle 1638">
                <a:extLst>
                  <a:ext uri="{FF2B5EF4-FFF2-40B4-BE49-F238E27FC236}">
                    <a16:creationId xmlns:a16="http://schemas.microsoft.com/office/drawing/2014/main" id="{D4CD1B9F-D4FB-2660-FDD7-2BCE483E4F0D}"/>
                  </a:ext>
                </a:extLst>
              </p:cNvPr>
              <p:cNvSpPr>
                <a:spLocks noChangeArrowheads="1"/>
              </p:cNvSpPr>
              <p:nvPr/>
            </p:nvSpPr>
            <p:spPr bwMode="auto">
              <a:xfrm>
                <a:off x="2810"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2" name="Rectangle 1639">
                <a:extLst>
                  <a:ext uri="{FF2B5EF4-FFF2-40B4-BE49-F238E27FC236}">
                    <a16:creationId xmlns:a16="http://schemas.microsoft.com/office/drawing/2014/main" id="{2ECC68E9-E76A-2E09-EDA3-63B6B19C92A5}"/>
                  </a:ext>
                </a:extLst>
              </p:cNvPr>
              <p:cNvSpPr>
                <a:spLocks noChangeArrowheads="1"/>
              </p:cNvSpPr>
              <p:nvPr/>
            </p:nvSpPr>
            <p:spPr bwMode="auto">
              <a:xfrm>
                <a:off x="3364"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3" name="Rectangle 1640">
                <a:extLst>
                  <a:ext uri="{FF2B5EF4-FFF2-40B4-BE49-F238E27FC236}">
                    <a16:creationId xmlns:a16="http://schemas.microsoft.com/office/drawing/2014/main" id="{CB8E12BB-B3C2-D9C8-2A40-B2E820AB546A}"/>
                  </a:ext>
                </a:extLst>
              </p:cNvPr>
              <p:cNvSpPr>
                <a:spLocks noChangeArrowheads="1"/>
              </p:cNvSpPr>
              <p:nvPr/>
            </p:nvSpPr>
            <p:spPr bwMode="auto">
              <a:xfrm>
                <a:off x="3394"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4" name="Rectangle 1641">
                <a:extLst>
                  <a:ext uri="{FF2B5EF4-FFF2-40B4-BE49-F238E27FC236}">
                    <a16:creationId xmlns:a16="http://schemas.microsoft.com/office/drawing/2014/main" id="{8F51A2E8-1C26-12D4-6F33-DF3AC77CA681}"/>
                  </a:ext>
                </a:extLst>
              </p:cNvPr>
              <p:cNvSpPr>
                <a:spLocks noChangeArrowheads="1"/>
              </p:cNvSpPr>
              <p:nvPr/>
            </p:nvSpPr>
            <p:spPr bwMode="auto">
              <a:xfrm>
                <a:off x="3424"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5" name="Rectangle 1642">
                <a:extLst>
                  <a:ext uri="{FF2B5EF4-FFF2-40B4-BE49-F238E27FC236}">
                    <a16:creationId xmlns:a16="http://schemas.microsoft.com/office/drawing/2014/main" id="{D9559028-6570-D0C2-5F0C-C1317275646D}"/>
                  </a:ext>
                </a:extLst>
              </p:cNvPr>
              <p:cNvSpPr>
                <a:spLocks noChangeArrowheads="1"/>
              </p:cNvSpPr>
              <p:nvPr/>
            </p:nvSpPr>
            <p:spPr bwMode="auto">
              <a:xfrm>
                <a:off x="4149"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6" name="Rectangle 1643">
                <a:extLst>
                  <a:ext uri="{FF2B5EF4-FFF2-40B4-BE49-F238E27FC236}">
                    <a16:creationId xmlns:a16="http://schemas.microsoft.com/office/drawing/2014/main" id="{E9C5B30F-21E3-4A77-0E6B-8AC09096DE57}"/>
                  </a:ext>
                </a:extLst>
              </p:cNvPr>
              <p:cNvSpPr>
                <a:spLocks noChangeArrowheads="1"/>
              </p:cNvSpPr>
              <p:nvPr/>
            </p:nvSpPr>
            <p:spPr bwMode="auto">
              <a:xfrm>
                <a:off x="4179" y="3159"/>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7" name="Rectangle 1644">
                <a:extLst>
                  <a:ext uri="{FF2B5EF4-FFF2-40B4-BE49-F238E27FC236}">
                    <a16:creationId xmlns:a16="http://schemas.microsoft.com/office/drawing/2014/main" id="{95BEE9B9-ED8F-F0DC-8665-08DCE86E6F9C}"/>
                  </a:ext>
                </a:extLst>
              </p:cNvPr>
              <p:cNvSpPr>
                <a:spLocks noChangeArrowheads="1"/>
              </p:cNvSpPr>
              <p:nvPr/>
            </p:nvSpPr>
            <p:spPr bwMode="auto">
              <a:xfrm>
                <a:off x="4195"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8" name="Rectangle 1645">
                <a:extLst>
                  <a:ext uri="{FF2B5EF4-FFF2-40B4-BE49-F238E27FC236}">
                    <a16:creationId xmlns:a16="http://schemas.microsoft.com/office/drawing/2014/main" id="{ED30333A-DE64-2234-F30A-4EC732A3696B}"/>
                  </a:ext>
                </a:extLst>
              </p:cNvPr>
              <p:cNvSpPr>
                <a:spLocks noChangeArrowheads="1"/>
              </p:cNvSpPr>
              <p:nvPr/>
            </p:nvSpPr>
            <p:spPr bwMode="auto">
              <a:xfrm>
                <a:off x="4401"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9" name="Rectangle 1646">
                <a:extLst>
                  <a:ext uri="{FF2B5EF4-FFF2-40B4-BE49-F238E27FC236}">
                    <a16:creationId xmlns:a16="http://schemas.microsoft.com/office/drawing/2014/main" id="{80E1E8A6-1BEA-75B7-64B9-130B6DF7062D}"/>
                  </a:ext>
                </a:extLst>
              </p:cNvPr>
              <p:cNvSpPr>
                <a:spLocks noChangeArrowheads="1"/>
              </p:cNvSpPr>
              <p:nvPr/>
            </p:nvSpPr>
            <p:spPr bwMode="auto">
              <a:xfrm>
                <a:off x="4432"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0" name="Rectangle 1647">
                <a:extLst>
                  <a:ext uri="{FF2B5EF4-FFF2-40B4-BE49-F238E27FC236}">
                    <a16:creationId xmlns:a16="http://schemas.microsoft.com/office/drawing/2014/main" id="{3095C833-D9D9-AB10-A27D-B436F07B9F44}"/>
                  </a:ext>
                </a:extLst>
              </p:cNvPr>
              <p:cNvSpPr>
                <a:spLocks noChangeArrowheads="1"/>
              </p:cNvSpPr>
              <p:nvPr/>
            </p:nvSpPr>
            <p:spPr bwMode="auto">
              <a:xfrm>
                <a:off x="4462"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1" name="Rectangle 1648">
                <a:extLst>
                  <a:ext uri="{FF2B5EF4-FFF2-40B4-BE49-F238E27FC236}">
                    <a16:creationId xmlns:a16="http://schemas.microsoft.com/office/drawing/2014/main" id="{8BD75BFE-762F-A01B-4CC6-219581893587}"/>
                  </a:ext>
                </a:extLst>
              </p:cNvPr>
              <p:cNvSpPr>
                <a:spLocks noChangeArrowheads="1"/>
              </p:cNvSpPr>
              <p:nvPr/>
            </p:nvSpPr>
            <p:spPr bwMode="auto">
              <a:xfrm>
                <a:off x="4683"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2" name="Rectangle 1649">
                <a:extLst>
                  <a:ext uri="{FF2B5EF4-FFF2-40B4-BE49-F238E27FC236}">
                    <a16:creationId xmlns:a16="http://schemas.microsoft.com/office/drawing/2014/main" id="{7D3FD75D-01E1-140A-69F1-9FA9D215EA22}"/>
                  </a:ext>
                </a:extLst>
              </p:cNvPr>
              <p:cNvSpPr>
                <a:spLocks noChangeArrowheads="1"/>
              </p:cNvSpPr>
              <p:nvPr/>
            </p:nvSpPr>
            <p:spPr bwMode="auto">
              <a:xfrm>
                <a:off x="4713"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3" name="Rectangle 1650">
                <a:extLst>
                  <a:ext uri="{FF2B5EF4-FFF2-40B4-BE49-F238E27FC236}">
                    <a16:creationId xmlns:a16="http://schemas.microsoft.com/office/drawing/2014/main" id="{E4D3C3AD-F0F1-9311-91E3-E257D2B73E99}"/>
                  </a:ext>
                </a:extLst>
              </p:cNvPr>
              <p:cNvSpPr>
                <a:spLocks noChangeArrowheads="1"/>
              </p:cNvSpPr>
              <p:nvPr/>
            </p:nvSpPr>
            <p:spPr bwMode="auto">
              <a:xfrm>
                <a:off x="4744"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4" name="Rectangle 1651">
                <a:extLst>
                  <a:ext uri="{FF2B5EF4-FFF2-40B4-BE49-F238E27FC236}">
                    <a16:creationId xmlns:a16="http://schemas.microsoft.com/office/drawing/2014/main" id="{E76654F2-3571-373C-658A-7FF22A8FF60C}"/>
                  </a:ext>
                </a:extLst>
              </p:cNvPr>
              <p:cNvSpPr>
                <a:spLocks noChangeArrowheads="1"/>
              </p:cNvSpPr>
              <p:nvPr/>
            </p:nvSpPr>
            <p:spPr bwMode="auto">
              <a:xfrm>
                <a:off x="4774"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5" name="Rectangle 1652">
                <a:extLst>
                  <a:ext uri="{FF2B5EF4-FFF2-40B4-BE49-F238E27FC236}">
                    <a16:creationId xmlns:a16="http://schemas.microsoft.com/office/drawing/2014/main" id="{C9281E20-2E81-7A06-63A1-C6DC958E2399}"/>
                  </a:ext>
                </a:extLst>
              </p:cNvPr>
              <p:cNvSpPr>
                <a:spLocks noChangeArrowheads="1"/>
              </p:cNvSpPr>
              <p:nvPr/>
            </p:nvSpPr>
            <p:spPr bwMode="auto">
              <a:xfrm>
                <a:off x="5076"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6" name="Rectangle 1653">
                <a:extLst>
                  <a:ext uri="{FF2B5EF4-FFF2-40B4-BE49-F238E27FC236}">
                    <a16:creationId xmlns:a16="http://schemas.microsoft.com/office/drawing/2014/main" id="{33D709BC-708B-F9AF-F132-2940BC2E97DE}"/>
                  </a:ext>
                </a:extLst>
              </p:cNvPr>
              <p:cNvSpPr>
                <a:spLocks noChangeArrowheads="1"/>
              </p:cNvSpPr>
              <p:nvPr/>
            </p:nvSpPr>
            <p:spPr bwMode="auto">
              <a:xfrm>
                <a:off x="5106" y="3159"/>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7" name="Rectangle 1654">
                <a:extLst>
                  <a:ext uri="{FF2B5EF4-FFF2-40B4-BE49-F238E27FC236}">
                    <a16:creationId xmlns:a16="http://schemas.microsoft.com/office/drawing/2014/main" id="{EF4987FA-AB3E-4553-2846-87C30FED05B4}"/>
                  </a:ext>
                </a:extLst>
              </p:cNvPr>
              <p:cNvSpPr>
                <a:spLocks noChangeArrowheads="1"/>
              </p:cNvSpPr>
              <p:nvPr/>
            </p:nvSpPr>
            <p:spPr bwMode="auto">
              <a:xfrm>
                <a:off x="5121"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8" name="Rectangle 1655">
                <a:extLst>
                  <a:ext uri="{FF2B5EF4-FFF2-40B4-BE49-F238E27FC236}">
                    <a16:creationId xmlns:a16="http://schemas.microsoft.com/office/drawing/2014/main" id="{72C90621-0288-CA74-BECE-383AD63AB5D2}"/>
                  </a:ext>
                </a:extLst>
              </p:cNvPr>
              <p:cNvSpPr>
                <a:spLocks noChangeArrowheads="1"/>
              </p:cNvSpPr>
              <p:nvPr/>
            </p:nvSpPr>
            <p:spPr bwMode="auto">
              <a:xfrm>
                <a:off x="5151"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9" name="Rectangle 1656">
                <a:extLst>
                  <a:ext uri="{FF2B5EF4-FFF2-40B4-BE49-F238E27FC236}">
                    <a16:creationId xmlns:a16="http://schemas.microsoft.com/office/drawing/2014/main" id="{DD103A96-DC0E-C3FE-4475-EBA6FCB87321}"/>
                  </a:ext>
                </a:extLst>
              </p:cNvPr>
              <p:cNvSpPr>
                <a:spLocks noChangeArrowheads="1"/>
              </p:cNvSpPr>
              <p:nvPr/>
            </p:nvSpPr>
            <p:spPr bwMode="auto">
              <a:xfrm>
                <a:off x="5182"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0" name="Rectangle 1657">
                <a:extLst>
                  <a:ext uri="{FF2B5EF4-FFF2-40B4-BE49-F238E27FC236}">
                    <a16:creationId xmlns:a16="http://schemas.microsoft.com/office/drawing/2014/main" id="{FD3EB9EB-2C62-0F47-25E1-AA84692D64F1}"/>
                  </a:ext>
                </a:extLst>
              </p:cNvPr>
              <p:cNvSpPr>
                <a:spLocks noChangeArrowheads="1"/>
              </p:cNvSpPr>
              <p:nvPr/>
            </p:nvSpPr>
            <p:spPr bwMode="auto">
              <a:xfrm>
                <a:off x="5589"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1" name="Rectangle 1658">
                <a:extLst>
                  <a:ext uri="{FF2B5EF4-FFF2-40B4-BE49-F238E27FC236}">
                    <a16:creationId xmlns:a16="http://schemas.microsoft.com/office/drawing/2014/main" id="{A7703FF0-0E4F-AE7F-B1AF-F5F3F339042C}"/>
                  </a:ext>
                </a:extLst>
              </p:cNvPr>
              <p:cNvSpPr>
                <a:spLocks noChangeArrowheads="1"/>
              </p:cNvSpPr>
              <p:nvPr/>
            </p:nvSpPr>
            <p:spPr bwMode="auto">
              <a:xfrm>
                <a:off x="5619" y="315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2" name="Rectangle 1659">
                <a:extLst>
                  <a:ext uri="{FF2B5EF4-FFF2-40B4-BE49-F238E27FC236}">
                    <a16:creationId xmlns:a16="http://schemas.microsoft.com/office/drawing/2014/main" id="{26613B39-6A2E-4ECB-18EC-60806D52DAF2}"/>
                  </a:ext>
                </a:extLst>
              </p:cNvPr>
              <p:cNvSpPr>
                <a:spLocks noChangeArrowheads="1"/>
              </p:cNvSpPr>
              <p:nvPr/>
            </p:nvSpPr>
            <p:spPr bwMode="auto">
              <a:xfrm>
                <a:off x="1661"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3" name="Rectangle 1660">
                <a:extLst>
                  <a:ext uri="{FF2B5EF4-FFF2-40B4-BE49-F238E27FC236}">
                    <a16:creationId xmlns:a16="http://schemas.microsoft.com/office/drawing/2014/main" id="{4AF622F3-33F7-ED77-F858-28AD5EF225E3}"/>
                  </a:ext>
                </a:extLst>
              </p:cNvPr>
              <p:cNvSpPr>
                <a:spLocks noChangeArrowheads="1"/>
              </p:cNvSpPr>
              <p:nvPr/>
            </p:nvSpPr>
            <p:spPr bwMode="auto">
              <a:xfrm>
                <a:off x="1691" y="3241"/>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4" name="Rectangle 1661">
                <a:extLst>
                  <a:ext uri="{FF2B5EF4-FFF2-40B4-BE49-F238E27FC236}">
                    <a16:creationId xmlns:a16="http://schemas.microsoft.com/office/drawing/2014/main" id="{C107B085-40D5-0E55-D670-4AFB8CEE4127}"/>
                  </a:ext>
                </a:extLst>
              </p:cNvPr>
              <p:cNvSpPr>
                <a:spLocks noChangeArrowheads="1"/>
              </p:cNvSpPr>
              <p:nvPr/>
            </p:nvSpPr>
            <p:spPr bwMode="auto">
              <a:xfrm>
                <a:off x="1707"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5" name="Rectangle 1662">
                <a:extLst>
                  <a:ext uri="{FF2B5EF4-FFF2-40B4-BE49-F238E27FC236}">
                    <a16:creationId xmlns:a16="http://schemas.microsoft.com/office/drawing/2014/main" id="{A94A25EB-D29F-B100-845D-C8BBD3467D11}"/>
                  </a:ext>
                </a:extLst>
              </p:cNvPr>
              <p:cNvSpPr>
                <a:spLocks noChangeArrowheads="1"/>
              </p:cNvSpPr>
              <p:nvPr/>
            </p:nvSpPr>
            <p:spPr bwMode="auto">
              <a:xfrm>
                <a:off x="1737"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6" name="Rectangle 1663">
                <a:extLst>
                  <a:ext uri="{FF2B5EF4-FFF2-40B4-BE49-F238E27FC236}">
                    <a16:creationId xmlns:a16="http://schemas.microsoft.com/office/drawing/2014/main" id="{3FF4FF38-CC3F-A5BD-F9ED-EBF37D986B9B}"/>
                  </a:ext>
                </a:extLst>
              </p:cNvPr>
              <p:cNvSpPr>
                <a:spLocks noChangeArrowheads="1"/>
              </p:cNvSpPr>
              <p:nvPr/>
            </p:nvSpPr>
            <p:spPr bwMode="auto">
              <a:xfrm>
                <a:off x="1767" y="3241"/>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7" name="Rectangle 1664">
                <a:extLst>
                  <a:ext uri="{FF2B5EF4-FFF2-40B4-BE49-F238E27FC236}">
                    <a16:creationId xmlns:a16="http://schemas.microsoft.com/office/drawing/2014/main" id="{A6B4701A-7061-CE8C-C319-3EA77B2D5D53}"/>
                  </a:ext>
                </a:extLst>
              </p:cNvPr>
              <p:cNvSpPr>
                <a:spLocks noChangeArrowheads="1"/>
              </p:cNvSpPr>
              <p:nvPr/>
            </p:nvSpPr>
            <p:spPr bwMode="auto">
              <a:xfrm>
                <a:off x="1782" y="3241"/>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8" name="Rectangle 1665">
                <a:extLst>
                  <a:ext uri="{FF2B5EF4-FFF2-40B4-BE49-F238E27FC236}">
                    <a16:creationId xmlns:a16="http://schemas.microsoft.com/office/drawing/2014/main" id="{C752FEA3-252F-551D-4593-C100186C487F}"/>
                  </a:ext>
                </a:extLst>
              </p:cNvPr>
              <p:cNvSpPr>
                <a:spLocks noChangeArrowheads="1"/>
              </p:cNvSpPr>
              <p:nvPr/>
            </p:nvSpPr>
            <p:spPr bwMode="auto">
              <a:xfrm>
                <a:off x="2110" y="3241"/>
                <a:ext cx="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9" name="Rectangle 1666">
                <a:extLst>
                  <a:ext uri="{FF2B5EF4-FFF2-40B4-BE49-F238E27FC236}">
                    <a16:creationId xmlns:a16="http://schemas.microsoft.com/office/drawing/2014/main" id="{FA069795-0E94-4197-899F-A677FE4DAFCE}"/>
                  </a:ext>
                </a:extLst>
              </p:cNvPr>
              <p:cNvSpPr>
                <a:spLocks noChangeArrowheads="1"/>
              </p:cNvSpPr>
              <p:nvPr/>
            </p:nvSpPr>
            <p:spPr bwMode="auto">
              <a:xfrm>
                <a:off x="2150"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0" name="Rectangle 1667">
                <a:extLst>
                  <a:ext uri="{FF2B5EF4-FFF2-40B4-BE49-F238E27FC236}">
                    <a16:creationId xmlns:a16="http://schemas.microsoft.com/office/drawing/2014/main" id="{FB3F0A2D-2063-F08A-629F-A084E2E692AB}"/>
                  </a:ext>
                </a:extLst>
              </p:cNvPr>
              <p:cNvSpPr>
                <a:spLocks noChangeArrowheads="1"/>
              </p:cNvSpPr>
              <p:nvPr/>
            </p:nvSpPr>
            <p:spPr bwMode="auto">
              <a:xfrm>
                <a:off x="2764"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1" name="Rectangle 1668">
                <a:extLst>
                  <a:ext uri="{FF2B5EF4-FFF2-40B4-BE49-F238E27FC236}">
                    <a16:creationId xmlns:a16="http://schemas.microsoft.com/office/drawing/2014/main" id="{AF298669-F691-C749-029E-6F67FDD8B5CC}"/>
                  </a:ext>
                </a:extLst>
              </p:cNvPr>
              <p:cNvSpPr>
                <a:spLocks noChangeArrowheads="1"/>
              </p:cNvSpPr>
              <p:nvPr/>
            </p:nvSpPr>
            <p:spPr bwMode="auto">
              <a:xfrm>
                <a:off x="2794" y="324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2" name="Rectangle 1669">
                <a:extLst>
                  <a:ext uri="{FF2B5EF4-FFF2-40B4-BE49-F238E27FC236}">
                    <a16:creationId xmlns:a16="http://schemas.microsoft.com/office/drawing/2014/main" id="{0BE90F19-9952-2097-C467-CBE18DC3DF99}"/>
                  </a:ext>
                </a:extLst>
              </p:cNvPr>
              <p:cNvSpPr>
                <a:spLocks noChangeArrowheads="1"/>
              </p:cNvSpPr>
              <p:nvPr/>
            </p:nvSpPr>
            <p:spPr bwMode="auto">
              <a:xfrm>
                <a:off x="2810"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3" name="Rectangle 1670">
                <a:extLst>
                  <a:ext uri="{FF2B5EF4-FFF2-40B4-BE49-F238E27FC236}">
                    <a16:creationId xmlns:a16="http://schemas.microsoft.com/office/drawing/2014/main" id="{776005A2-B734-69DF-8972-4C06D5EA7B78}"/>
                  </a:ext>
                </a:extLst>
              </p:cNvPr>
              <p:cNvSpPr>
                <a:spLocks noChangeArrowheads="1"/>
              </p:cNvSpPr>
              <p:nvPr/>
            </p:nvSpPr>
            <p:spPr bwMode="auto">
              <a:xfrm>
                <a:off x="3645"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4" name="Rectangle 1671">
                <a:extLst>
                  <a:ext uri="{FF2B5EF4-FFF2-40B4-BE49-F238E27FC236}">
                    <a16:creationId xmlns:a16="http://schemas.microsoft.com/office/drawing/2014/main" id="{4763094E-22F8-5B0D-80D6-3BF4FF8B9440}"/>
                  </a:ext>
                </a:extLst>
              </p:cNvPr>
              <p:cNvSpPr>
                <a:spLocks noChangeArrowheads="1"/>
              </p:cNvSpPr>
              <p:nvPr/>
            </p:nvSpPr>
            <p:spPr bwMode="auto">
              <a:xfrm>
                <a:off x="3676"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5" name="Rectangle 1672">
                <a:extLst>
                  <a:ext uri="{FF2B5EF4-FFF2-40B4-BE49-F238E27FC236}">
                    <a16:creationId xmlns:a16="http://schemas.microsoft.com/office/drawing/2014/main" id="{4ABDE637-8CE5-EF94-3AC8-056C47D77FF9}"/>
                  </a:ext>
                </a:extLst>
              </p:cNvPr>
              <p:cNvSpPr>
                <a:spLocks noChangeArrowheads="1"/>
              </p:cNvSpPr>
              <p:nvPr/>
            </p:nvSpPr>
            <p:spPr bwMode="auto">
              <a:xfrm>
                <a:off x="3867"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6" name="Rectangle 1673">
                <a:extLst>
                  <a:ext uri="{FF2B5EF4-FFF2-40B4-BE49-F238E27FC236}">
                    <a16:creationId xmlns:a16="http://schemas.microsoft.com/office/drawing/2014/main" id="{AFC0C5FA-DBDD-5D76-5155-7665FC29F328}"/>
                  </a:ext>
                </a:extLst>
              </p:cNvPr>
              <p:cNvSpPr>
                <a:spLocks noChangeArrowheads="1"/>
              </p:cNvSpPr>
              <p:nvPr/>
            </p:nvSpPr>
            <p:spPr bwMode="auto">
              <a:xfrm>
                <a:off x="3897"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7" name="Rectangle 1674">
                <a:extLst>
                  <a:ext uri="{FF2B5EF4-FFF2-40B4-BE49-F238E27FC236}">
                    <a16:creationId xmlns:a16="http://schemas.microsoft.com/office/drawing/2014/main" id="{1A37BF6B-B054-CC04-DBB6-BD4F42F51A5E}"/>
                  </a:ext>
                </a:extLst>
              </p:cNvPr>
              <p:cNvSpPr>
                <a:spLocks noChangeArrowheads="1"/>
              </p:cNvSpPr>
              <p:nvPr/>
            </p:nvSpPr>
            <p:spPr bwMode="auto">
              <a:xfrm>
                <a:off x="3927"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8" name="Rectangle 1675">
                <a:extLst>
                  <a:ext uri="{FF2B5EF4-FFF2-40B4-BE49-F238E27FC236}">
                    <a16:creationId xmlns:a16="http://schemas.microsoft.com/office/drawing/2014/main" id="{F4F56EB1-4688-1C58-0E85-A2DEC371109B}"/>
                  </a:ext>
                </a:extLst>
              </p:cNvPr>
              <p:cNvSpPr>
                <a:spLocks noChangeArrowheads="1"/>
              </p:cNvSpPr>
              <p:nvPr/>
            </p:nvSpPr>
            <p:spPr bwMode="auto">
              <a:xfrm>
                <a:off x="4119"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9" name="Rectangle 1676">
                <a:extLst>
                  <a:ext uri="{FF2B5EF4-FFF2-40B4-BE49-F238E27FC236}">
                    <a16:creationId xmlns:a16="http://schemas.microsoft.com/office/drawing/2014/main" id="{AEB3FE33-288D-69D8-B1CA-1D46C7CB1BF2}"/>
                  </a:ext>
                </a:extLst>
              </p:cNvPr>
              <p:cNvSpPr>
                <a:spLocks noChangeArrowheads="1"/>
              </p:cNvSpPr>
              <p:nvPr/>
            </p:nvSpPr>
            <p:spPr bwMode="auto">
              <a:xfrm>
                <a:off x="4149" y="324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0" name="Rectangle 1677">
                <a:extLst>
                  <a:ext uri="{FF2B5EF4-FFF2-40B4-BE49-F238E27FC236}">
                    <a16:creationId xmlns:a16="http://schemas.microsoft.com/office/drawing/2014/main" id="{9B950EE2-720D-9919-BF99-B51DC50ADDF7}"/>
                  </a:ext>
                </a:extLst>
              </p:cNvPr>
              <p:cNvSpPr>
                <a:spLocks noChangeArrowheads="1"/>
              </p:cNvSpPr>
              <p:nvPr/>
            </p:nvSpPr>
            <p:spPr bwMode="auto">
              <a:xfrm>
                <a:off x="4164"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1" name="Rectangle 1678">
                <a:extLst>
                  <a:ext uri="{FF2B5EF4-FFF2-40B4-BE49-F238E27FC236}">
                    <a16:creationId xmlns:a16="http://schemas.microsoft.com/office/drawing/2014/main" id="{7D66E78B-A609-5AFD-EEE1-D8447CB983AF}"/>
                  </a:ext>
                </a:extLst>
              </p:cNvPr>
              <p:cNvSpPr>
                <a:spLocks noChangeArrowheads="1"/>
              </p:cNvSpPr>
              <p:nvPr/>
            </p:nvSpPr>
            <p:spPr bwMode="auto">
              <a:xfrm>
                <a:off x="4195"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2" name="Rectangle 1679">
                <a:extLst>
                  <a:ext uri="{FF2B5EF4-FFF2-40B4-BE49-F238E27FC236}">
                    <a16:creationId xmlns:a16="http://schemas.microsoft.com/office/drawing/2014/main" id="{12D9ED91-809E-1DB2-D8F0-814E701F39F2}"/>
                  </a:ext>
                </a:extLst>
              </p:cNvPr>
              <p:cNvSpPr>
                <a:spLocks noChangeArrowheads="1"/>
              </p:cNvSpPr>
              <p:nvPr/>
            </p:nvSpPr>
            <p:spPr bwMode="auto">
              <a:xfrm>
                <a:off x="4401"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3" name="Rectangle 1680">
                <a:extLst>
                  <a:ext uri="{FF2B5EF4-FFF2-40B4-BE49-F238E27FC236}">
                    <a16:creationId xmlns:a16="http://schemas.microsoft.com/office/drawing/2014/main" id="{0D4FBB1B-BE69-6177-1E47-33CA228EF84C}"/>
                  </a:ext>
                </a:extLst>
              </p:cNvPr>
              <p:cNvSpPr>
                <a:spLocks noChangeArrowheads="1"/>
              </p:cNvSpPr>
              <p:nvPr/>
            </p:nvSpPr>
            <p:spPr bwMode="auto">
              <a:xfrm>
                <a:off x="4432"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4" name="Rectangle 1681">
                <a:extLst>
                  <a:ext uri="{FF2B5EF4-FFF2-40B4-BE49-F238E27FC236}">
                    <a16:creationId xmlns:a16="http://schemas.microsoft.com/office/drawing/2014/main" id="{E2A8943D-B65C-CBFF-5E01-8B0113123781}"/>
                  </a:ext>
                </a:extLst>
              </p:cNvPr>
              <p:cNvSpPr>
                <a:spLocks noChangeArrowheads="1"/>
              </p:cNvSpPr>
              <p:nvPr/>
            </p:nvSpPr>
            <p:spPr bwMode="auto">
              <a:xfrm>
                <a:off x="4462"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5" name="Rectangle 1682">
                <a:extLst>
                  <a:ext uri="{FF2B5EF4-FFF2-40B4-BE49-F238E27FC236}">
                    <a16:creationId xmlns:a16="http://schemas.microsoft.com/office/drawing/2014/main" id="{A866CDD9-7D8F-689A-BF39-5D77D782CBC9}"/>
                  </a:ext>
                </a:extLst>
              </p:cNvPr>
              <p:cNvSpPr>
                <a:spLocks noChangeArrowheads="1"/>
              </p:cNvSpPr>
              <p:nvPr/>
            </p:nvSpPr>
            <p:spPr bwMode="auto">
              <a:xfrm>
                <a:off x="4587"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6" name="Rectangle 1683">
                <a:extLst>
                  <a:ext uri="{FF2B5EF4-FFF2-40B4-BE49-F238E27FC236}">
                    <a16:creationId xmlns:a16="http://schemas.microsoft.com/office/drawing/2014/main" id="{D97382D3-FB8B-D67B-9087-D103B67DD6B5}"/>
                  </a:ext>
                </a:extLst>
              </p:cNvPr>
              <p:cNvSpPr>
                <a:spLocks noChangeArrowheads="1"/>
              </p:cNvSpPr>
              <p:nvPr/>
            </p:nvSpPr>
            <p:spPr bwMode="auto">
              <a:xfrm>
                <a:off x="4617" y="324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7" name="Rectangle 1684">
                <a:extLst>
                  <a:ext uri="{FF2B5EF4-FFF2-40B4-BE49-F238E27FC236}">
                    <a16:creationId xmlns:a16="http://schemas.microsoft.com/office/drawing/2014/main" id="{1D03E54D-BC7E-DA0D-C468-96D8FA459224}"/>
                  </a:ext>
                </a:extLst>
              </p:cNvPr>
              <p:cNvSpPr>
                <a:spLocks noChangeArrowheads="1"/>
              </p:cNvSpPr>
              <p:nvPr/>
            </p:nvSpPr>
            <p:spPr bwMode="auto">
              <a:xfrm>
                <a:off x="4633"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8" name="Rectangle 1685">
                <a:extLst>
                  <a:ext uri="{FF2B5EF4-FFF2-40B4-BE49-F238E27FC236}">
                    <a16:creationId xmlns:a16="http://schemas.microsoft.com/office/drawing/2014/main" id="{1BCD1648-5203-003F-28BC-9A116FB0D310}"/>
                  </a:ext>
                </a:extLst>
              </p:cNvPr>
              <p:cNvSpPr>
                <a:spLocks noChangeArrowheads="1"/>
              </p:cNvSpPr>
              <p:nvPr/>
            </p:nvSpPr>
            <p:spPr bwMode="auto">
              <a:xfrm>
                <a:off x="4663"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9" name="Rectangle 1686">
                <a:extLst>
                  <a:ext uri="{FF2B5EF4-FFF2-40B4-BE49-F238E27FC236}">
                    <a16:creationId xmlns:a16="http://schemas.microsoft.com/office/drawing/2014/main" id="{F7AD4276-3907-17C8-A556-E6608277F2BF}"/>
                  </a:ext>
                </a:extLst>
              </p:cNvPr>
              <p:cNvSpPr>
                <a:spLocks noChangeArrowheads="1"/>
              </p:cNvSpPr>
              <p:nvPr/>
            </p:nvSpPr>
            <p:spPr bwMode="auto">
              <a:xfrm>
                <a:off x="4693" y="3241"/>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0" name="Rectangle 1687">
                <a:extLst>
                  <a:ext uri="{FF2B5EF4-FFF2-40B4-BE49-F238E27FC236}">
                    <a16:creationId xmlns:a16="http://schemas.microsoft.com/office/drawing/2014/main" id="{95EE899A-3222-C948-5D97-CBCA35ECACB4}"/>
                  </a:ext>
                </a:extLst>
              </p:cNvPr>
              <p:cNvSpPr>
                <a:spLocks noChangeArrowheads="1"/>
              </p:cNvSpPr>
              <p:nvPr/>
            </p:nvSpPr>
            <p:spPr bwMode="auto">
              <a:xfrm>
                <a:off x="4724" y="3241"/>
                <a:ext cx="5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1" name="Rectangle 1688">
                <a:extLst>
                  <a:ext uri="{FF2B5EF4-FFF2-40B4-BE49-F238E27FC236}">
                    <a16:creationId xmlns:a16="http://schemas.microsoft.com/office/drawing/2014/main" id="{EADB7358-9422-6686-007D-B30014E450EE}"/>
                  </a:ext>
                </a:extLst>
              </p:cNvPr>
              <p:cNvSpPr>
                <a:spLocks noChangeArrowheads="1"/>
              </p:cNvSpPr>
              <p:nvPr/>
            </p:nvSpPr>
            <p:spPr bwMode="auto">
              <a:xfrm>
                <a:off x="4744"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2" name="Rectangle 1689">
                <a:extLst>
                  <a:ext uri="{FF2B5EF4-FFF2-40B4-BE49-F238E27FC236}">
                    <a16:creationId xmlns:a16="http://schemas.microsoft.com/office/drawing/2014/main" id="{A4191183-6B2A-B273-03FF-FA1A32875E1D}"/>
                  </a:ext>
                </a:extLst>
              </p:cNvPr>
              <p:cNvSpPr>
                <a:spLocks noChangeArrowheads="1"/>
              </p:cNvSpPr>
              <p:nvPr/>
            </p:nvSpPr>
            <p:spPr bwMode="auto">
              <a:xfrm>
                <a:off x="4774"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3" name="Rectangle 1690">
                <a:extLst>
                  <a:ext uri="{FF2B5EF4-FFF2-40B4-BE49-F238E27FC236}">
                    <a16:creationId xmlns:a16="http://schemas.microsoft.com/office/drawing/2014/main" id="{18AC498C-3B65-2034-5ED6-5BFDEB556E98}"/>
                  </a:ext>
                </a:extLst>
              </p:cNvPr>
              <p:cNvSpPr>
                <a:spLocks noChangeArrowheads="1"/>
              </p:cNvSpPr>
              <p:nvPr/>
            </p:nvSpPr>
            <p:spPr bwMode="auto">
              <a:xfrm>
                <a:off x="4985"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4" name="Rectangle 1691">
                <a:extLst>
                  <a:ext uri="{FF2B5EF4-FFF2-40B4-BE49-F238E27FC236}">
                    <a16:creationId xmlns:a16="http://schemas.microsoft.com/office/drawing/2014/main" id="{B9153E67-40A3-B229-0250-DABAF1ABDDBE}"/>
                  </a:ext>
                </a:extLst>
              </p:cNvPr>
              <p:cNvSpPr>
                <a:spLocks noChangeArrowheads="1"/>
              </p:cNvSpPr>
              <p:nvPr/>
            </p:nvSpPr>
            <p:spPr bwMode="auto">
              <a:xfrm>
                <a:off x="5015"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5" name="Rectangle 1692">
                <a:extLst>
                  <a:ext uri="{FF2B5EF4-FFF2-40B4-BE49-F238E27FC236}">
                    <a16:creationId xmlns:a16="http://schemas.microsoft.com/office/drawing/2014/main" id="{D3FCB256-AB48-2D30-69A7-9D7CAFD30A29}"/>
                  </a:ext>
                </a:extLst>
              </p:cNvPr>
              <p:cNvSpPr>
                <a:spLocks noChangeArrowheads="1"/>
              </p:cNvSpPr>
              <p:nvPr/>
            </p:nvSpPr>
            <p:spPr bwMode="auto">
              <a:xfrm>
                <a:off x="5046"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6" name="Rectangle 1693">
                <a:extLst>
                  <a:ext uri="{FF2B5EF4-FFF2-40B4-BE49-F238E27FC236}">
                    <a16:creationId xmlns:a16="http://schemas.microsoft.com/office/drawing/2014/main" id="{FF5C4EB3-1CED-D3A3-5105-6897B9C2C260}"/>
                  </a:ext>
                </a:extLst>
              </p:cNvPr>
              <p:cNvSpPr>
                <a:spLocks noChangeArrowheads="1"/>
              </p:cNvSpPr>
              <p:nvPr/>
            </p:nvSpPr>
            <p:spPr bwMode="auto">
              <a:xfrm>
                <a:off x="5076"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7" name="Rectangle 1694">
                <a:extLst>
                  <a:ext uri="{FF2B5EF4-FFF2-40B4-BE49-F238E27FC236}">
                    <a16:creationId xmlns:a16="http://schemas.microsoft.com/office/drawing/2014/main" id="{8D6BBAA7-6929-A103-6707-A4C64518FB32}"/>
                  </a:ext>
                </a:extLst>
              </p:cNvPr>
              <p:cNvSpPr>
                <a:spLocks noChangeArrowheads="1"/>
              </p:cNvSpPr>
              <p:nvPr/>
            </p:nvSpPr>
            <p:spPr bwMode="auto">
              <a:xfrm>
                <a:off x="5106" y="324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8" name="Rectangle 1695">
                <a:extLst>
                  <a:ext uri="{FF2B5EF4-FFF2-40B4-BE49-F238E27FC236}">
                    <a16:creationId xmlns:a16="http://schemas.microsoft.com/office/drawing/2014/main" id="{2B9EAAF1-94EA-EEF5-AE1D-4F43641D4822}"/>
                  </a:ext>
                </a:extLst>
              </p:cNvPr>
              <p:cNvSpPr>
                <a:spLocks noChangeArrowheads="1"/>
              </p:cNvSpPr>
              <p:nvPr/>
            </p:nvSpPr>
            <p:spPr bwMode="auto">
              <a:xfrm>
                <a:off x="5121"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9" name="Rectangle 1696">
                <a:extLst>
                  <a:ext uri="{FF2B5EF4-FFF2-40B4-BE49-F238E27FC236}">
                    <a16:creationId xmlns:a16="http://schemas.microsoft.com/office/drawing/2014/main" id="{B68812FC-F947-79A1-2C66-4ECE38D7B69F}"/>
                  </a:ext>
                </a:extLst>
              </p:cNvPr>
              <p:cNvSpPr>
                <a:spLocks noChangeArrowheads="1"/>
              </p:cNvSpPr>
              <p:nvPr/>
            </p:nvSpPr>
            <p:spPr bwMode="auto">
              <a:xfrm>
                <a:off x="5151"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0" name="Rectangle 1697">
                <a:extLst>
                  <a:ext uri="{FF2B5EF4-FFF2-40B4-BE49-F238E27FC236}">
                    <a16:creationId xmlns:a16="http://schemas.microsoft.com/office/drawing/2014/main" id="{43286FF9-4B16-884F-8D34-C97C25013068}"/>
                  </a:ext>
                </a:extLst>
              </p:cNvPr>
              <p:cNvSpPr>
                <a:spLocks noChangeArrowheads="1"/>
              </p:cNvSpPr>
              <p:nvPr/>
            </p:nvSpPr>
            <p:spPr bwMode="auto">
              <a:xfrm>
                <a:off x="5182"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1" name="Rectangle 1698">
                <a:extLst>
                  <a:ext uri="{FF2B5EF4-FFF2-40B4-BE49-F238E27FC236}">
                    <a16:creationId xmlns:a16="http://schemas.microsoft.com/office/drawing/2014/main" id="{BB1D954B-4159-7BF0-DBCC-CF0C4F662D32}"/>
                  </a:ext>
                </a:extLst>
              </p:cNvPr>
              <p:cNvSpPr>
                <a:spLocks noChangeArrowheads="1"/>
              </p:cNvSpPr>
              <p:nvPr/>
            </p:nvSpPr>
            <p:spPr bwMode="auto">
              <a:xfrm>
                <a:off x="5589"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2" name="Rectangle 1699">
                <a:extLst>
                  <a:ext uri="{FF2B5EF4-FFF2-40B4-BE49-F238E27FC236}">
                    <a16:creationId xmlns:a16="http://schemas.microsoft.com/office/drawing/2014/main" id="{58B94A13-BD58-9FB2-7EEB-4B429231AE7B}"/>
                  </a:ext>
                </a:extLst>
              </p:cNvPr>
              <p:cNvSpPr>
                <a:spLocks noChangeArrowheads="1"/>
              </p:cNvSpPr>
              <p:nvPr/>
            </p:nvSpPr>
            <p:spPr bwMode="auto">
              <a:xfrm>
                <a:off x="5619" y="324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3" name="Rectangle 1700">
                <a:extLst>
                  <a:ext uri="{FF2B5EF4-FFF2-40B4-BE49-F238E27FC236}">
                    <a16:creationId xmlns:a16="http://schemas.microsoft.com/office/drawing/2014/main" id="{AC04F901-D1C7-45CB-C37F-95C117C06DB9}"/>
                  </a:ext>
                </a:extLst>
              </p:cNvPr>
              <p:cNvSpPr>
                <a:spLocks noChangeArrowheads="1"/>
              </p:cNvSpPr>
              <p:nvPr/>
            </p:nvSpPr>
            <p:spPr bwMode="auto">
              <a:xfrm>
                <a:off x="544" y="3323"/>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4" name="Rectangle 1701">
                <a:extLst>
                  <a:ext uri="{FF2B5EF4-FFF2-40B4-BE49-F238E27FC236}">
                    <a16:creationId xmlns:a16="http://schemas.microsoft.com/office/drawing/2014/main" id="{11402085-F99C-11B5-5241-85EF053B2A16}"/>
                  </a:ext>
                </a:extLst>
              </p:cNvPr>
              <p:cNvSpPr>
                <a:spLocks noChangeArrowheads="1"/>
              </p:cNvSpPr>
              <p:nvPr/>
            </p:nvSpPr>
            <p:spPr bwMode="auto">
              <a:xfrm>
                <a:off x="579"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5" name="Rectangle 1702">
                <a:extLst>
                  <a:ext uri="{FF2B5EF4-FFF2-40B4-BE49-F238E27FC236}">
                    <a16:creationId xmlns:a16="http://schemas.microsoft.com/office/drawing/2014/main" id="{A3F6EAF0-FF62-D290-C086-C8774E0639D1}"/>
                  </a:ext>
                </a:extLst>
              </p:cNvPr>
              <p:cNvSpPr>
                <a:spLocks noChangeArrowheads="1"/>
              </p:cNvSpPr>
              <p:nvPr/>
            </p:nvSpPr>
            <p:spPr bwMode="auto">
              <a:xfrm>
                <a:off x="609" y="3323"/>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6" name="Rectangle 1703">
                <a:extLst>
                  <a:ext uri="{FF2B5EF4-FFF2-40B4-BE49-F238E27FC236}">
                    <a16:creationId xmlns:a16="http://schemas.microsoft.com/office/drawing/2014/main" id="{08FB8F5F-39BE-5EBB-D1DA-CA9A46B3B99E}"/>
                  </a:ext>
                </a:extLst>
              </p:cNvPr>
              <p:cNvSpPr>
                <a:spLocks noChangeArrowheads="1"/>
              </p:cNvSpPr>
              <p:nvPr/>
            </p:nvSpPr>
            <p:spPr bwMode="auto">
              <a:xfrm>
                <a:off x="639"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7" name="Rectangle 1704">
                <a:extLst>
                  <a:ext uri="{FF2B5EF4-FFF2-40B4-BE49-F238E27FC236}">
                    <a16:creationId xmlns:a16="http://schemas.microsoft.com/office/drawing/2014/main" id="{6ACB84FB-C888-2516-7A6C-E3F143EA09DB}"/>
                  </a:ext>
                </a:extLst>
              </p:cNvPr>
              <p:cNvSpPr>
                <a:spLocks noChangeArrowheads="1"/>
              </p:cNvSpPr>
              <p:nvPr/>
            </p:nvSpPr>
            <p:spPr bwMode="auto">
              <a:xfrm>
                <a:off x="1661"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8" name="Rectangle 1705">
                <a:extLst>
                  <a:ext uri="{FF2B5EF4-FFF2-40B4-BE49-F238E27FC236}">
                    <a16:creationId xmlns:a16="http://schemas.microsoft.com/office/drawing/2014/main" id="{DB5B2C36-F743-2B7A-695B-E850B30DEE9A}"/>
                  </a:ext>
                </a:extLst>
              </p:cNvPr>
              <p:cNvSpPr>
                <a:spLocks noChangeArrowheads="1"/>
              </p:cNvSpPr>
              <p:nvPr/>
            </p:nvSpPr>
            <p:spPr bwMode="auto">
              <a:xfrm>
                <a:off x="1691" y="332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9" name="Rectangle 1706">
                <a:extLst>
                  <a:ext uri="{FF2B5EF4-FFF2-40B4-BE49-F238E27FC236}">
                    <a16:creationId xmlns:a16="http://schemas.microsoft.com/office/drawing/2014/main" id="{76D13EA9-26BF-19ED-6D27-9C5A27E697DC}"/>
                  </a:ext>
                </a:extLst>
              </p:cNvPr>
              <p:cNvSpPr>
                <a:spLocks noChangeArrowheads="1"/>
              </p:cNvSpPr>
              <p:nvPr/>
            </p:nvSpPr>
            <p:spPr bwMode="auto">
              <a:xfrm>
                <a:off x="1707"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0" name="Rectangle 1707">
                <a:extLst>
                  <a:ext uri="{FF2B5EF4-FFF2-40B4-BE49-F238E27FC236}">
                    <a16:creationId xmlns:a16="http://schemas.microsoft.com/office/drawing/2014/main" id="{7072569C-A5F5-4AB3-D739-7CECBD507ED2}"/>
                  </a:ext>
                </a:extLst>
              </p:cNvPr>
              <p:cNvSpPr>
                <a:spLocks noChangeArrowheads="1"/>
              </p:cNvSpPr>
              <p:nvPr/>
            </p:nvSpPr>
            <p:spPr bwMode="auto">
              <a:xfrm>
                <a:off x="1737"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1" name="Rectangle 1708">
                <a:extLst>
                  <a:ext uri="{FF2B5EF4-FFF2-40B4-BE49-F238E27FC236}">
                    <a16:creationId xmlns:a16="http://schemas.microsoft.com/office/drawing/2014/main" id="{2F1A795F-BF3C-1B1F-B5D8-AA4376588F65}"/>
                  </a:ext>
                </a:extLst>
              </p:cNvPr>
              <p:cNvSpPr>
                <a:spLocks noChangeArrowheads="1"/>
              </p:cNvSpPr>
              <p:nvPr/>
            </p:nvSpPr>
            <p:spPr bwMode="auto">
              <a:xfrm>
                <a:off x="1767" y="332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2" name="Rectangle 1709">
                <a:extLst>
                  <a:ext uri="{FF2B5EF4-FFF2-40B4-BE49-F238E27FC236}">
                    <a16:creationId xmlns:a16="http://schemas.microsoft.com/office/drawing/2014/main" id="{A4E25366-5A66-ABD7-F8EC-4D8560875BD9}"/>
                  </a:ext>
                </a:extLst>
              </p:cNvPr>
              <p:cNvSpPr>
                <a:spLocks noChangeArrowheads="1"/>
              </p:cNvSpPr>
              <p:nvPr/>
            </p:nvSpPr>
            <p:spPr bwMode="auto">
              <a:xfrm>
                <a:off x="1782" y="332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3" name="Rectangle 1710">
                <a:extLst>
                  <a:ext uri="{FF2B5EF4-FFF2-40B4-BE49-F238E27FC236}">
                    <a16:creationId xmlns:a16="http://schemas.microsoft.com/office/drawing/2014/main" id="{F772B08A-0E36-69AA-6871-AF50312F4657}"/>
                  </a:ext>
                </a:extLst>
              </p:cNvPr>
              <p:cNvSpPr>
                <a:spLocks noChangeArrowheads="1"/>
              </p:cNvSpPr>
              <p:nvPr/>
            </p:nvSpPr>
            <p:spPr bwMode="auto">
              <a:xfrm>
                <a:off x="2110" y="3323"/>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4" name="Rectangle 1711">
                <a:extLst>
                  <a:ext uri="{FF2B5EF4-FFF2-40B4-BE49-F238E27FC236}">
                    <a16:creationId xmlns:a16="http://schemas.microsoft.com/office/drawing/2014/main" id="{A6EA92F3-5AA5-0773-6B4D-B4FF3A24C6E1}"/>
                  </a:ext>
                </a:extLst>
              </p:cNvPr>
              <p:cNvSpPr>
                <a:spLocks noChangeArrowheads="1"/>
              </p:cNvSpPr>
              <p:nvPr/>
            </p:nvSpPr>
            <p:spPr bwMode="auto">
              <a:xfrm>
                <a:off x="2135" y="332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5" name="Rectangle 1712">
                <a:extLst>
                  <a:ext uri="{FF2B5EF4-FFF2-40B4-BE49-F238E27FC236}">
                    <a16:creationId xmlns:a16="http://schemas.microsoft.com/office/drawing/2014/main" id="{93568507-ADA6-7277-4F2D-4F7FE0223E21}"/>
                  </a:ext>
                </a:extLst>
              </p:cNvPr>
              <p:cNvSpPr>
                <a:spLocks noChangeArrowheads="1"/>
              </p:cNvSpPr>
              <p:nvPr/>
            </p:nvSpPr>
            <p:spPr bwMode="auto">
              <a:xfrm>
                <a:off x="2165" y="3323"/>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6" name="Rectangle 1713">
                <a:extLst>
                  <a:ext uri="{FF2B5EF4-FFF2-40B4-BE49-F238E27FC236}">
                    <a16:creationId xmlns:a16="http://schemas.microsoft.com/office/drawing/2014/main" id="{4C3AAD40-7240-F029-0A74-2B1D32EE70B8}"/>
                  </a:ext>
                </a:extLst>
              </p:cNvPr>
              <p:cNvSpPr>
                <a:spLocks noChangeArrowheads="1"/>
              </p:cNvSpPr>
              <p:nvPr/>
            </p:nvSpPr>
            <p:spPr bwMode="auto">
              <a:xfrm>
                <a:off x="2780"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7" name="Rectangle 1714">
                <a:extLst>
                  <a:ext uri="{FF2B5EF4-FFF2-40B4-BE49-F238E27FC236}">
                    <a16:creationId xmlns:a16="http://schemas.microsoft.com/office/drawing/2014/main" id="{425DC219-470A-B2BB-9F68-494729460C6A}"/>
                  </a:ext>
                </a:extLst>
              </p:cNvPr>
              <p:cNvSpPr>
                <a:spLocks noChangeArrowheads="1"/>
              </p:cNvSpPr>
              <p:nvPr/>
            </p:nvSpPr>
            <p:spPr bwMode="auto">
              <a:xfrm>
                <a:off x="2810"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8" name="Rectangle 1715">
                <a:extLst>
                  <a:ext uri="{FF2B5EF4-FFF2-40B4-BE49-F238E27FC236}">
                    <a16:creationId xmlns:a16="http://schemas.microsoft.com/office/drawing/2014/main" id="{B6704C8B-13DC-48F7-13A6-01629372A705}"/>
                  </a:ext>
                </a:extLst>
              </p:cNvPr>
              <p:cNvSpPr>
                <a:spLocks noChangeArrowheads="1"/>
              </p:cNvSpPr>
              <p:nvPr/>
            </p:nvSpPr>
            <p:spPr bwMode="auto">
              <a:xfrm>
                <a:off x="3364"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9" name="Rectangle 1716">
                <a:extLst>
                  <a:ext uri="{FF2B5EF4-FFF2-40B4-BE49-F238E27FC236}">
                    <a16:creationId xmlns:a16="http://schemas.microsoft.com/office/drawing/2014/main" id="{5389796C-9FDA-4F33-DDD7-4314BDCB7604}"/>
                  </a:ext>
                </a:extLst>
              </p:cNvPr>
              <p:cNvSpPr>
                <a:spLocks noChangeArrowheads="1"/>
              </p:cNvSpPr>
              <p:nvPr/>
            </p:nvSpPr>
            <p:spPr bwMode="auto">
              <a:xfrm>
                <a:off x="3394"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0" name="Rectangle 1717">
                <a:extLst>
                  <a:ext uri="{FF2B5EF4-FFF2-40B4-BE49-F238E27FC236}">
                    <a16:creationId xmlns:a16="http://schemas.microsoft.com/office/drawing/2014/main" id="{7155CEB7-E76C-1987-D7DD-1017574C569B}"/>
                  </a:ext>
                </a:extLst>
              </p:cNvPr>
              <p:cNvSpPr>
                <a:spLocks noChangeArrowheads="1"/>
              </p:cNvSpPr>
              <p:nvPr/>
            </p:nvSpPr>
            <p:spPr bwMode="auto">
              <a:xfrm>
                <a:off x="3424"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1" name="Rectangle 1718">
                <a:extLst>
                  <a:ext uri="{FF2B5EF4-FFF2-40B4-BE49-F238E27FC236}">
                    <a16:creationId xmlns:a16="http://schemas.microsoft.com/office/drawing/2014/main" id="{FF03D154-8863-221D-B00A-A65663A02175}"/>
                  </a:ext>
                </a:extLst>
              </p:cNvPr>
              <p:cNvSpPr>
                <a:spLocks noChangeArrowheads="1"/>
              </p:cNvSpPr>
              <p:nvPr/>
            </p:nvSpPr>
            <p:spPr bwMode="auto">
              <a:xfrm>
                <a:off x="4149"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2" name="Rectangle 1719">
                <a:extLst>
                  <a:ext uri="{FF2B5EF4-FFF2-40B4-BE49-F238E27FC236}">
                    <a16:creationId xmlns:a16="http://schemas.microsoft.com/office/drawing/2014/main" id="{69AE6FFE-D353-6E88-0D35-45A08FB0E127}"/>
                  </a:ext>
                </a:extLst>
              </p:cNvPr>
              <p:cNvSpPr>
                <a:spLocks noChangeArrowheads="1"/>
              </p:cNvSpPr>
              <p:nvPr/>
            </p:nvSpPr>
            <p:spPr bwMode="auto">
              <a:xfrm>
                <a:off x="4179" y="332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3" name="Rectangle 1720">
                <a:extLst>
                  <a:ext uri="{FF2B5EF4-FFF2-40B4-BE49-F238E27FC236}">
                    <a16:creationId xmlns:a16="http://schemas.microsoft.com/office/drawing/2014/main" id="{ECB9E769-2688-72A6-E4C4-ED28FDDAD0EB}"/>
                  </a:ext>
                </a:extLst>
              </p:cNvPr>
              <p:cNvSpPr>
                <a:spLocks noChangeArrowheads="1"/>
              </p:cNvSpPr>
              <p:nvPr/>
            </p:nvSpPr>
            <p:spPr bwMode="auto">
              <a:xfrm>
                <a:off x="4195"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4" name="Rectangle 1721">
                <a:extLst>
                  <a:ext uri="{FF2B5EF4-FFF2-40B4-BE49-F238E27FC236}">
                    <a16:creationId xmlns:a16="http://schemas.microsoft.com/office/drawing/2014/main" id="{7A278A96-A56E-D541-367B-162CFD991122}"/>
                  </a:ext>
                </a:extLst>
              </p:cNvPr>
              <p:cNvSpPr>
                <a:spLocks noChangeArrowheads="1"/>
              </p:cNvSpPr>
              <p:nvPr/>
            </p:nvSpPr>
            <p:spPr bwMode="auto">
              <a:xfrm>
                <a:off x="4401"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5" name="Rectangle 1722">
                <a:extLst>
                  <a:ext uri="{FF2B5EF4-FFF2-40B4-BE49-F238E27FC236}">
                    <a16:creationId xmlns:a16="http://schemas.microsoft.com/office/drawing/2014/main" id="{448B8497-4CC0-4943-677D-78389314FC97}"/>
                  </a:ext>
                </a:extLst>
              </p:cNvPr>
              <p:cNvSpPr>
                <a:spLocks noChangeArrowheads="1"/>
              </p:cNvSpPr>
              <p:nvPr/>
            </p:nvSpPr>
            <p:spPr bwMode="auto">
              <a:xfrm>
                <a:off x="4432"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6" name="Rectangle 1723">
                <a:extLst>
                  <a:ext uri="{FF2B5EF4-FFF2-40B4-BE49-F238E27FC236}">
                    <a16:creationId xmlns:a16="http://schemas.microsoft.com/office/drawing/2014/main" id="{002CCEEB-E007-5F8F-AE79-F3435E097A8A}"/>
                  </a:ext>
                </a:extLst>
              </p:cNvPr>
              <p:cNvSpPr>
                <a:spLocks noChangeArrowheads="1"/>
              </p:cNvSpPr>
              <p:nvPr/>
            </p:nvSpPr>
            <p:spPr bwMode="auto">
              <a:xfrm>
                <a:off x="4462"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7" name="Rectangle 1724">
                <a:extLst>
                  <a:ext uri="{FF2B5EF4-FFF2-40B4-BE49-F238E27FC236}">
                    <a16:creationId xmlns:a16="http://schemas.microsoft.com/office/drawing/2014/main" id="{417E2E55-2249-2D95-6B91-38EFE9E4AA5B}"/>
                  </a:ext>
                </a:extLst>
              </p:cNvPr>
              <p:cNvSpPr>
                <a:spLocks noChangeArrowheads="1"/>
              </p:cNvSpPr>
              <p:nvPr/>
            </p:nvSpPr>
            <p:spPr bwMode="auto">
              <a:xfrm>
                <a:off x="4683"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8" name="Rectangle 1725">
                <a:extLst>
                  <a:ext uri="{FF2B5EF4-FFF2-40B4-BE49-F238E27FC236}">
                    <a16:creationId xmlns:a16="http://schemas.microsoft.com/office/drawing/2014/main" id="{31305D7E-3B2E-3BE7-7D72-D55A97A8B9D5}"/>
                  </a:ext>
                </a:extLst>
              </p:cNvPr>
              <p:cNvSpPr>
                <a:spLocks noChangeArrowheads="1"/>
              </p:cNvSpPr>
              <p:nvPr/>
            </p:nvSpPr>
            <p:spPr bwMode="auto">
              <a:xfrm>
                <a:off x="4713"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9" name="Rectangle 1726">
                <a:extLst>
                  <a:ext uri="{FF2B5EF4-FFF2-40B4-BE49-F238E27FC236}">
                    <a16:creationId xmlns:a16="http://schemas.microsoft.com/office/drawing/2014/main" id="{ABA87383-3CC2-67E5-1F35-5AD529AAF60B}"/>
                  </a:ext>
                </a:extLst>
              </p:cNvPr>
              <p:cNvSpPr>
                <a:spLocks noChangeArrowheads="1"/>
              </p:cNvSpPr>
              <p:nvPr/>
            </p:nvSpPr>
            <p:spPr bwMode="auto">
              <a:xfrm>
                <a:off x="4744"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0" name="Rectangle 1727">
                <a:extLst>
                  <a:ext uri="{FF2B5EF4-FFF2-40B4-BE49-F238E27FC236}">
                    <a16:creationId xmlns:a16="http://schemas.microsoft.com/office/drawing/2014/main" id="{277D139C-5B27-1FFA-AA67-A46EDE47D509}"/>
                  </a:ext>
                </a:extLst>
              </p:cNvPr>
              <p:cNvSpPr>
                <a:spLocks noChangeArrowheads="1"/>
              </p:cNvSpPr>
              <p:nvPr/>
            </p:nvSpPr>
            <p:spPr bwMode="auto">
              <a:xfrm>
                <a:off x="4774"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1" name="Rectangle 1728">
                <a:extLst>
                  <a:ext uri="{FF2B5EF4-FFF2-40B4-BE49-F238E27FC236}">
                    <a16:creationId xmlns:a16="http://schemas.microsoft.com/office/drawing/2014/main" id="{CCACE026-6AB6-A359-63C5-8ADB025EE66B}"/>
                  </a:ext>
                </a:extLst>
              </p:cNvPr>
              <p:cNvSpPr>
                <a:spLocks noChangeArrowheads="1"/>
              </p:cNvSpPr>
              <p:nvPr/>
            </p:nvSpPr>
            <p:spPr bwMode="auto">
              <a:xfrm>
                <a:off x="5076"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2" name="Rectangle 1729">
                <a:extLst>
                  <a:ext uri="{FF2B5EF4-FFF2-40B4-BE49-F238E27FC236}">
                    <a16:creationId xmlns:a16="http://schemas.microsoft.com/office/drawing/2014/main" id="{6D6C1E6F-5092-0800-8E9F-15F3434277B0}"/>
                  </a:ext>
                </a:extLst>
              </p:cNvPr>
              <p:cNvSpPr>
                <a:spLocks noChangeArrowheads="1"/>
              </p:cNvSpPr>
              <p:nvPr/>
            </p:nvSpPr>
            <p:spPr bwMode="auto">
              <a:xfrm>
                <a:off x="5106" y="332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3" name="Rectangle 1730">
                <a:extLst>
                  <a:ext uri="{FF2B5EF4-FFF2-40B4-BE49-F238E27FC236}">
                    <a16:creationId xmlns:a16="http://schemas.microsoft.com/office/drawing/2014/main" id="{40B22EA1-FF1F-1E55-B2D3-A92A1E4756F2}"/>
                  </a:ext>
                </a:extLst>
              </p:cNvPr>
              <p:cNvSpPr>
                <a:spLocks noChangeArrowheads="1"/>
              </p:cNvSpPr>
              <p:nvPr/>
            </p:nvSpPr>
            <p:spPr bwMode="auto">
              <a:xfrm>
                <a:off x="5121"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4" name="Rectangle 1731">
                <a:extLst>
                  <a:ext uri="{FF2B5EF4-FFF2-40B4-BE49-F238E27FC236}">
                    <a16:creationId xmlns:a16="http://schemas.microsoft.com/office/drawing/2014/main" id="{D8A8A2C1-0BB6-6E6F-C7BB-18ABE97040C3}"/>
                  </a:ext>
                </a:extLst>
              </p:cNvPr>
              <p:cNvSpPr>
                <a:spLocks noChangeArrowheads="1"/>
              </p:cNvSpPr>
              <p:nvPr/>
            </p:nvSpPr>
            <p:spPr bwMode="auto">
              <a:xfrm>
                <a:off x="5151"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5" name="Rectangle 1732">
                <a:extLst>
                  <a:ext uri="{FF2B5EF4-FFF2-40B4-BE49-F238E27FC236}">
                    <a16:creationId xmlns:a16="http://schemas.microsoft.com/office/drawing/2014/main" id="{B85B9ED8-1D52-6502-6921-B894C788F20B}"/>
                  </a:ext>
                </a:extLst>
              </p:cNvPr>
              <p:cNvSpPr>
                <a:spLocks noChangeArrowheads="1"/>
              </p:cNvSpPr>
              <p:nvPr/>
            </p:nvSpPr>
            <p:spPr bwMode="auto">
              <a:xfrm>
                <a:off x="5182"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6" name="Rectangle 1733">
                <a:extLst>
                  <a:ext uri="{FF2B5EF4-FFF2-40B4-BE49-F238E27FC236}">
                    <a16:creationId xmlns:a16="http://schemas.microsoft.com/office/drawing/2014/main" id="{86DFD493-C50A-F5BA-66D2-D8801791DE7D}"/>
                  </a:ext>
                </a:extLst>
              </p:cNvPr>
              <p:cNvSpPr>
                <a:spLocks noChangeArrowheads="1"/>
              </p:cNvSpPr>
              <p:nvPr/>
            </p:nvSpPr>
            <p:spPr bwMode="auto">
              <a:xfrm>
                <a:off x="5589"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7" name="Rectangle 1734">
                <a:extLst>
                  <a:ext uri="{FF2B5EF4-FFF2-40B4-BE49-F238E27FC236}">
                    <a16:creationId xmlns:a16="http://schemas.microsoft.com/office/drawing/2014/main" id="{BF0EB13C-2860-B8A4-2D00-5057144612CD}"/>
                  </a:ext>
                </a:extLst>
              </p:cNvPr>
              <p:cNvSpPr>
                <a:spLocks noChangeArrowheads="1"/>
              </p:cNvSpPr>
              <p:nvPr/>
            </p:nvSpPr>
            <p:spPr bwMode="auto">
              <a:xfrm>
                <a:off x="5619" y="332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8" name="Rectangle 1735">
                <a:extLst>
                  <a:ext uri="{FF2B5EF4-FFF2-40B4-BE49-F238E27FC236}">
                    <a16:creationId xmlns:a16="http://schemas.microsoft.com/office/drawing/2014/main" id="{7A657130-E829-9A12-3F09-FE7BECD4E2D2}"/>
                  </a:ext>
                </a:extLst>
              </p:cNvPr>
              <p:cNvSpPr>
                <a:spLocks noChangeArrowheads="1"/>
              </p:cNvSpPr>
              <p:nvPr/>
            </p:nvSpPr>
            <p:spPr bwMode="auto">
              <a:xfrm>
                <a:off x="1661"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9" name="Rectangle 1736">
                <a:extLst>
                  <a:ext uri="{FF2B5EF4-FFF2-40B4-BE49-F238E27FC236}">
                    <a16:creationId xmlns:a16="http://schemas.microsoft.com/office/drawing/2014/main" id="{A4F84638-48AF-7D22-89C8-DBCF4905A8BB}"/>
                  </a:ext>
                </a:extLst>
              </p:cNvPr>
              <p:cNvSpPr>
                <a:spLocks noChangeArrowheads="1"/>
              </p:cNvSpPr>
              <p:nvPr/>
            </p:nvSpPr>
            <p:spPr bwMode="auto">
              <a:xfrm>
                <a:off x="1691" y="340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0" name="Rectangle 1737">
                <a:extLst>
                  <a:ext uri="{FF2B5EF4-FFF2-40B4-BE49-F238E27FC236}">
                    <a16:creationId xmlns:a16="http://schemas.microsoft.com/office/drawing/2014/main" id="{9FD1B384-5434-A972-5B13-1FB2777E0D74}"/>
                  </a:ext>
                </a:extLst>
              </p:cNvPr>
              <p:cNvSpPr>
                <a:spLocks noChangeArrowheads="1"/>
              </p:cNvSpPr>
              <p:nvPr/>
            </p:nvSpPr>
            <p:spPr bwMode="auto">
              <a:xfrm>
                <a:off x="1707"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1" name="Rectangle 1738">
                <a:extLst>
                  <a:ext uri="{FF2B5EF4-FFF2-40B4-BE49-F238E27FC236}">
                    <a16:creationId xmlns:a16="http://schemas.microsoft.com/office/drawing/2014/main" id="{B740F566-41D5-D404-4C05-C84E58E116C3}"/>
                  </a:ext>
                </a:extLst>
              </p:cNvPr>
              <p:cNvSpPr>
                <a:spLocks noChangeArrowheads="1"/>
              </p:cNvSpPr>
              <p:nvPr/>
            </p:nvSpPr>
            <p:spPr bwMode="auto">
              <a:xfrm>
                <a:off x="1737"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2" name="Rectangle 1739">
                <a:extLst>
                  <a:ext uri="{FF2B5EF4-FFF2-40B4-BE49-F238E27FC236}">
                    <a16:creationId xmlns:a16="http://schemas.microsoft.com/office/drawing/2014/main" id="{B6053BBC-763B-FCB7-4C7F-65323950F96C}"/>
                  </a:ext>
                </a:extLst>
              </p:cNvPr>
              <p:cNvSpPr>
                <a:spLocks noChangeArrowheads="1"/>
              </p:cNvSpPr>
              <p:nvPr/>
            </p:nvSpPr>
            <p:spPr bwMode="auto">
              <a:xfrm>
                <a:off x="1767" y="340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3" name="Rectangle 1740">
                <a:extLst>
                  <a:ext uri="{FF2B5EF4-FFF2-40B4-BE49-F238E27FC236}">
                    <a16:creationId xmlns:a16="http://schemas.microsoft.com/office/drawing/2014/main" id="{28D3085C-796D-24EE-6746-E152F38EF825}"/>
                  </a:ext>
                </a:extLst>
              </p:cNvPr>
              <p:cNvSpPr>
                <a:spLocks noChangeArrowheads="1"/>
              </p:cNvSpPr>
              <p:nvPr/>
            </p:nvSpPr>
            <p:spPr bwMode="auto">
              <a:xfrm>
                <a:off x="1782" y="3405"/>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4" name="Rectangle 1741">
                <a:extLst>
                  <a:ext uri="{FF2B5EF4-FFF2-40B4-BE49-F238E27FC236}">
                    <a16:creationId xmlns:a16="http://schemas.microsoft.com/office/drawing/2014/main" id="{57924FD1-AB62-A7F7-5C89-15CC41080C86}"/>
                  </a:ext>
                </a:extLst>
              </p:cNvPr>
              <p:cNvSpPr>
                <a:spLocks noChangeArrowheads="1"/>
              </p:cNvSpPr>
              <p:nvPr/>
            </p:nvSpPr>
            <p:spPr bwMode="auto">
              <a:xfrm>
                <a:off x="2110" y="3405"/>
                <a:ext cx="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5" name="Rectangle 1742">
                <a:extLst>
                  <a:ext uri="{FF2B5EF4-FFF2-40B4-BE49-F238E27FC236}">
                    <a16:creationId xmlns:a16="http://schemas.microsoft.com/office/drawing/2014/main" id="{CCA8CACA-2D6C-7690-7B1E-9D485943E968}"/>
                  </a:ext>
                </a:extLst>
              </p:cNvPr>
              <p:cNvSpPr>
                <a:spLocks noChangeArrowheads="1"/>
              </p:cNvSpPr>
              <p:nvPr/>
            </p:nvSpPr>
            <p:spPr bwMode="auto">
              <a:xfrm>
                <a:off x="2150"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6" name="Rectangle 1743">
                <a:extLst>
                  <a:ext uri="{FF2B5EF4-FFF2-40B4-BE49-F238E27FC236}">
                    <a16:creationId xmlns:a16="http://schemas.microsoft.com/office/drawing/2014/main" id="{AB8AF55E-D740-0F57-9FA7-01C051B8B306}"/>
                  </a:ext>
                </a:extLst>
              </p:cNvPr>
              <p:cNvSpPr>
                <a:spLocks noChangeArrowheads="1"/>
              </p:cNvSpPr>
              <p:nvPr/>
            </p:nvSpPr>
            <p:spPr bwMode="auto">
              <a:xfrm>
                <a:off x="2764"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7" name="Rectangle 1744">
                <a:extLst>
                  <a:ext uri="{FF2B5EF4-FFF2-40B4-BE49-F238E27FC236}">
                    <a16:creationId xmlns:a16="http://schemas.microsoft.com/office/drawing/2014/main" id="{99AADB59-7999-17C8-8863-DA2B6CA5FFE3}"/>
                  </a:ext>
                </a:extLst>
              </p:cNvPr>
              <p:cNvSpPr>
                <a:spLocks noChangeArrowheads="1"/>
              </p:cNvSpPr>
              <p:nvPr/>
            </p:nvSpPr>
            <p:spPr bwMode="auto">
              <a:xfrm>
                <a:off x="2794" y="3405"/>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8" name="Rectangle 1745">
                <a:extLst>
                  <a:ext uri="{FF2B5EF4-FFF2-40B4-BE49-F238E27FC236}">
                    <a16:creationId xmlns:a16="http://schemas.microsoft.com/office/drawing/2014/main" id="{19F5F482-7AE0-3D1C-7F12-3E335EFA5B95}"/>
                  </a:ext>
                </a:extLst>
              </p:cNvPr>
              <p:cNvSpPr>
                <a:spLocks noChangeArrowheads="1"/>
              </p:cNvSpPr>
              <p:nvPr/>
            </p:nvSpPr>
            <p:spPr bwMode="auto">
              <a:xfrm>
                <a:off x="2810"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9" name="Rectangle 1746">
                <a:extLst>
                  <a:ext uri="{FF2B5EF4-FFF2-40B4-BE49-F238E27FC236}">
                    <a16:creationId xmlns:a16="http://schemas.microsoft.com/office/drawing/2014/main" id="{A157A70B-F6B0-8BCC-8EE9-144050CB5F17}"/>
                  </a:ext>
                </a:extLst>
              </p:cNvPr>
              <p:cNvSpPr>
                <a:spLocks noChangeArrowheads="1"/>
              </p:cNvSpPr>
              <p:nvPr/>
            </p:nvSpPr>
            <p:spPr bwMode="auto">
              <a:xfrm>
                <a:off x="3645"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0" name="Rectangle 1747">
                <a:extLst>
                  <a:ext uri="{FF2B5EF4-FFF2-40B4-BE49-F238E27FC236}">
                    <a16:creationId xmlns:a16="http://schemas.microsoft.com/office/drawing/2014/main" id="{8D2B2581-8EA5-7D0A-3093-4F2DF1EBD162}"/>
                  </a:ext>
                </a:extLst>
              </p:cNvPr>
              <p:cNvSpPr>
                <a:spLocks noChangeArrowheads="1"/>
              </p:cNvSpPr>
              <p:nvPr/>
            </p:nvSpPr>
            <p:spPr bwMode="auto">
              <a:xfrm>
                <a:off x="3676"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1" name="Rectangle 1748">
                <a:extLst>
                  <a:ext uri="{FF2B5EF4-FFF2-40B4-BE49-F238E27FC236}">
                    <a16:creationId xmlns:a16="http://schemas.microsoft.com/office/drawing/2014/main" id="{51F119BA-AC78-D113-C3DC-AA275B8FC893}"/>
                  </a:ext>
                </a:extLst>
              </p:cNvPr>
              <p:cNvSpPr>
                <a:spLocks noChangeArrowheads="1"/>
              </p:cNvSpPr>
              <p:nvPr/>
            </p:nvSpPr>
            <p:spPr bwMode="auto">
              <a:xfrm>
                <a:off x="3867"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2" name="Rectangle 1749">
                <a:extLst>
                  <a:ext uri="{FF2B5EF4-FFF2-40B4-BE49-F238E27FC236}">
                    <a16:creationId xmlns:a16="http://schemas.microsoft.com/office/drawing/2014/main" id="{A470CDB5-5783-5865-935A-408E040B6146}"/>
                  </a:ext>
                </a:extLst>
              </p:cNvPr>
              <p:cNvSpPr>
                <a:spLocks noChangeArrowheads="1"/>
              </p:cNvSpPr>
              <p:nvPr/>
            </p:nvSpPr>
            <p:spPr bwMode="auto">
              <a:xfrm>
                <a:off x="3897"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3" name="Rectangle 1750">
                <a:extLst>
                  <a:ext uri="{FF2B5EF4-FFF2-40B4-BE49-F238E27FC236}">
                    <a16:creationId xmlns:a16="http://schemas.microsoft.com/office/drawing/2014/main" id="{D8F3740D-BB84-CE2A-4BB0-3A5D3DD152EB}"/>
                  </a:ext>
                </a:extLst>
              </p:cNvPr>
              <p:cNvSpPr>
                <a:spLocks noChangeArrowheads="1"/>
              </p:cNvSpPr>
              <p:nvPr/>
            </p:nvSpPr>
            <p:spPr bwMode="auto">
              <a:xfrm>
                <a:off x="3927"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4" name="Rectangle 1751">
                <a:extLst>
                  <a:ext uri="{FF2B5EF4-FFF2-40B4-BE49-F238E27FC236}">
                    <a16:creationId xmlns:a16="http://schemas.microsoft.com/office/drawing/2014/main" id="{A26DF820-0FFA-70C4-E23D-9008E40B513F}"/>
                  </a:ext>
                </a:extLst>
              </p:cNvPr>
              <p:cNvSpPr>
                <a:spLocks noChangeArrowheads="1"/>
              </p:cNvSpPr>
              <p:nvPr/>
            </p:nvSpPr>
            <p:spPr bwMode="auto">
              <a:xfrm>
                <a:off x="4119"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5" name="Rectangle 1752">
                <a:extLst>
                  <a:ext uri="{FF2B5EF4-FFF2-40B4-BE49-F238E27FC236}">
                    <a16:creationId xmlns:a16="http://schemas.microsoft.com/office/drawing/2014/main" id="{4AA91CCE-943D-9C16-410F-4E1EAB8DF429}"/>
                  </a:ext>
                </a:extLst>
              </p:cNvPr>
              <p:cNvSpPr>
                <a:spLocks noChangeArrowheads="1"/>
              </p:cNvSpPr>
              <p:nvPr/>
            </p:nvSpPr>
            <p:spPr bwMode="auto">
              <a:xfrm>
                <a:off x="4149" y="3405"/>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6" name="Rectangle 1753">
                <a:extLst>
                  <a:ext uri="{FF2B5EF4-FFF2-40B4-BE49-F238E27FC236}">
                    <a16:creationId xmlns:a16="http://schemas.microsoft.com/office/drawing/2014/main" id="{B6D4093F-29D5-27D9-7D48-8F8621DC783D}"/>
                  </a:ext>
                </a:extLst>
              </p:cNvPr>
              <p:cNvSpPr>
                <a:spLocks noChangeArrowheads="1"/>
              </p:cNvSpPr>
              <p:nvPr/>
            </p:nvSpPr>
            <p:spPr bwMode="auto">
              <a:xfrm>
                <a:off x="4164"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7" name="Rectangle 1754">
                <a:extLst>
                  <a:ext uri="{FF2B5EF4-FFF2-40B4-BE49-F238E27FC236}">
                    <a16:creationId xmlns:a16="http://schemas.microsoft.com/office/drawing/2014/main" id="{1AECFE8F-70B9-11BA-9A6E-171CE56EBB3F}"/>
                  </a:ext>
                </a:extLst>
              </p:cNvPr>
              <p:cNvSpPr>
                <a:spLocks noChangeArrowheads="1"/>
              </p:cNvSpPr>
              <p:nvPr/>
            </p:nvSpPr>
            <p:spPr bwMode="auto">
              <a:xfrm>
                <a:off x="4195"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8" name="Rectangle 1755">
                <a:extLst>
                  <a:ext uri="{FF2B5EF4-FFF2-40B4-BE49-F238E27FC236}">
                    <a16:creationId xmlns:a16="http://schemas.microsoft.com/office/drawing/2014/main" id="{374BCC41-F801-7305-5CA4-4FC3AEA040DA}"/>
                  </a:ext>
                </a:extLst>
              </p:cNvPr>
              <p:cNvSpPr>
                <a:spLocks noChangeArrowheads="1"/>
              </p:cNvSpPr>
              <p:nvPr/>
            </p:nvSpPr>
            <p:spPr bwMode="auto">
              <a:xfrm>
                <a:off x="4401"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9" name="Rectangle 1756">
                <a:extLst>
                  <a:ext uri="{FF2B5EF4-FFF2-40B4-BE49-F238E27FC236}">
                    <a16:creationId xmlns:a16="http://schemas.microsoft.com/office/drawing/2014/main" id="{837EC0A2-8822-004C-035F-FA217B8F41CE}"/>
                  </a:ext>
                </a:extLst>
              </p:cNvPr>
              <p:cNvSpPr>
                <a:spLocks noChangeArrowheads="1"/>
              </p:cNvSpPr>
              <p:nvPr/>
            </p:nvSpPr>
            <p:spPr bwMode="auto">
              <a:xfrm>
                <a:off x="4432"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0" name="Rectangle 1757">
                <a:extLst>
                  <a:ext uri="{FF2B5EF4-FFF2-40B4-BE49-F238E27FC236}">
                    <a16:creationId xmlns:a16="http://schemas.microsoft.com/office/drawing/2014/main" id="{3B5595DB-E088-EC57-0BB3-2735AAF1FAD1}"/>
                  </a:ext>
                </a:extLst>
              </p:cNvPr>
              <p:cNvSpPr>
                <a:spLocks noChangeArrowheads="1"/>
              </p:cNvSpPr>
              <p:nvPr/>
            </p:nvSpPr>
            <p:spPr bwMode="auto">
              <a:xfrm>
                <a:off x="4462"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1" name="Rectangle 1758">
                <a:extLst>
                  <a:ext uri="{FF2B5EF4-FFF2-40B4-BE49-F238E27FC236}">
                    <a16:creationId xmlns:a16="http://schemas.microsoft.com/office/drawing/2014/main" id="{979605F8-1745-642A-C973-8B243C68ED93}"/>
                  </a:ext>
                </a:extLst>
              </p:cNvPr>
              <p:cNvSpPr>
                <a:spLocks noChangeArrowheads="1"/>
              </p:cNvSpPr>
              <p:nvPr/>
            </p:nvSpPr>
            <p:spPr bwMode="auto">
              <a:xfrm>
                <a:off x="4587"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2" name="Rectangle 1759">
                <a:extLst>
                  <a:ext uri="{FF2B5EF4-FFF2-40B4-BE49-F238E27FC236}">
                    <a16:creationId xmlns:a16="http://schemas.microsoft.com/office/drawing/2014/main" id="{7A775538-6AF4-2EE4-BC20-8BCAEED1B487}"/>
                  </a:ext>
                </a:extLst>
              </p:cNvPr>
              <p:cNvSpPr>
                <a:spLocks noChangeArrowheads="1"/>
              </p:cNvSpPr>
              <p:nvPr/>
            </p:nvSpPr>
            <p:spPr bwMode="auto">
              <a:xfrm>
                <a:off x="4617" y="3405"/>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3" name="Rectangle 1760">
                <a:extLst>
                  <a:ext uri="{FF2B5EF4-FFF2-40B4-BE49-F238E27FC236}">
                    <a16:creationId xmlns:a16="http://schemas.microsoft.com/office/drawing/2014/main" id="{AEE5158B-911A-516E-62F8-2814DC143E55}"/>
                  </a:ext>
                </a:extLst>
              </p:cNvPr>
              <p:cNvSpPr>
                <a:spLocks noChangeArrowheads="1"/>
              </p:cNvSpPr>
              <p:nvPr/>
            </p:nvSpPr>
            <p:spPr bwMode="auto">
              <a:xfrm>
                <a:off x="4633"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4" name="Rectangle 1761">
                <a:extLst>
                  <a:ext uri="{FF2B5EF4-FFF2-40B4-BE49-F238E27FC236}">
                    <a16:creationId xmlns:a16="http://schemas.microsoft.com/office/drawing/2014/main" id="{9BF8472F-42EC-DF95-A247-033142FB68AE}"/>
                  </a:ext>
                </a:extLst>
              </p:cNvPr>
              <p:cNvSpPr>
                <a:spLocks noChangeArrowheads="1"/>
              </p:cNvSpPr>
              <p:nvPr/>
            </p:nvSpPr>
            <p:spPr bwMode="auto">
              <a:xfrm>
                <a:off x="4663"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5" name="Rectangle 1762">
                <a:extLst>
                  <a:ext uri="{FF2B5EF4-FFF2-40B4-BE49-F238E27FC236}">
                    <a16:creationId xmlns:a16="http://schemas.microsoft.com/office/drawing/2014/main" id="{0F4E4B95-CF2C-60B2-D8C1-B636C2525085}"/>
                  </a:ext>
                </a:extLst>
              </p:cNvPr>
              <p:cNvSpPr>
                <a:spLocks noChangeArrowheads="1"/>
              </p:cNvSpPr>
              <p:nvPr/>
            </p:nvSpPr>
            <p:spPr bwMode="auto">
              <a:xfrm>
                <a:off x="4693" y="3405"/>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6" name="Rectangle 1763">
                <a:extLst>
                  <a:ext uri="{FF2B5EF4-FFF2-40B4-BE49-F238E27FC236}">
                    <a16:creationId xmlns:a16="http://schemas.microsoft.com/office/drawing/2014/main" id="{A7F8B35D-E356-828E-7118-40AE8BAAA005}"/>
                  </a:ext>
                </a:extLst>
              </p:cNvPr>
              <p:cNvSpPr>
                <a:spLocks noChangeArrowheads="1"/>
              </p:cNvSpPr>
              <p:nvPr/>
            </p:nvSpPr>
            <p:spPr bwMode="auto">
              <a:xfrm>
                <a:off x="4724" y="3405"/>
                <a:ext cx="5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7" name="Rectangle 1764">
                <a:extLst>
                  <a:ext uri="{FF2B5EF4-FFF2-40B4-BE49-F238E27FC236}">
                    <a16:creationId xmlns:a16="http://schemas.microsoft.com/office/drawing/2014/main" id="{BFBC193C-4E5F-869E-2011-874E09965DA9}"/>
                  </a:ext>
                </a:extLst>
              </p:cNvPr>
              <p:cNvSpPr>
                <a:spLocks noChangeArrowheads="1"/>
              </p:cNvSpPr>
              <p:nvPr/>
            </p:nvSpPr>
            <p:spPr bwMode="auto">
              <a:xfrm>
                <a:off x="4744"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8" name="Rectangle 1765">
                <a:extLst>
                  <a:ext uri="{FF2B5EF4-FFF2-40B4-BE49-F238E27FC236}">
                    <a16:creationId xmlns:a16="http://schemas.microsoft.com/office/drawing/2014/main" id="{9D68F76A-64FA-2E9E-3C42-4DBA34EA2C78}"/>
                  </a:ext>
                </a:extLst>
              </p:cNvPr>
              <p:cNvSpPr>
                <a:spLocks noChangeArrowheads="1"/>
              </p:cNvSpPr>
              <p:nvPr/>
            </p:nvSpPr>
            <p:spPr bwMode="auto">
              <a:xfrm>
                <a:off x="4774"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9" name="Rectangle 1766">
                <a:extLst>
                  <a:ext uri="{FF2B5EF4-FFF2-40B4-BE49-F238E27FC236}">
                    <a16:creationId xmlns:a16="http://schemas.microsoft.com/office/drawing/2014/main" id="{2BB8CEE0-719E-8D22-7F7D-738C8FC16E50}"/>
                  </a:ext>
                </a:extLst>
              </p:cNvPr>
              <p:cNvSpPr>
                <a:spLocks noChangeArrowheads="1"/>
              </p:cNvSpPr>
              <p:nvPr/>
            </p:nvSpPr>
            <p:spPr bwMode="auto">
              <a:xfrm>
                <a:off x="4985"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0" name="Rectangle 1767">
                <a:extLst>
                  <a:ext uri="{FF2B5EF4-FFF2-40B4-BE49-F238E27FC236}">
                    <a16:creationId xmlns:a16="http://schemas.microsoft.com/office/drawing/2014/main" id="{BD9A6CAF-7195-5876-0846-23FB820B5ADF}"/>
                  </a:ext>
                </a:extLst>
              </p:cNvPr>
              <p:cNvSpPr>
                <a:spLocks noChangeArrowheads="1"/>
              </p:cNvSpPr>
              <p:nvPr/>
            </p:nvSpPr>
            <p:spPr bwMode="auto">
              <a:xfrm>
                <a:off x="5015"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1" name="Rectangle 1768">
                <a:extLst>
                  <a:ext uri="{FF2B5EF4-FFF2-40B4-BE49-F238E27FC236}">
                    <a16:creationId xmlns:a16="http://schemas.microsoft.com/office/drawing/2014/main" id="{89924851-D9B3-9447-5771-B5FD495C60D9}"/>
                  </a:ext>
                </a:extLst>
              </p:cNvPr>
              <p:cNvSpPr>
                <a:spLocks noChangeArrowheads="1"/>
              </p:cNvSpPr>
              <p:nvPr/>
            </p:nvSpPr>
            <p:spPr bwMode="auto">
              <a:xfrm>
                <a:off x="5046"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2" name="Rectangle 1769">
                <a:extLst>
                  <a:ext uri="{FF2B5EF4-FFF2-40B4-BE49-F238E27FC236}">
                    <a16:creationId xmlns:a16="http://schemas.microsoft.com/office/drawing/2014/main" id="{7B4D03BA-7A2C-FC07-7224-9B8A562AED98}"/>
                  </a:ext>
                </a:extLst>
              </p:cNvPr>
              <p:cNvSpPr>
                <a:spLocks noChangeArrowheads="1"/>
              </p:cNvSpPr>
              <p:nvPr/>
            </p:nvSpPr>
            <p:spPr bwMode="auto">
              <a:xfrm>
                <a:off x="5076"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3" name="Rectangle 1770">
                <a:extLst>
                  <a:ext uri="{FF2B5EF4-FFF2-40B4-BE49-F238E27FC236}">
                    <a16:creationId xmlns:a16="http://schemas.microsoft.com/office/drawing/2014/main" id="{5117D6FD-E951-07D2-2DA4-8C268E0B73EB}"/>
                  </a:ext>
                </a:extLst>
              </p:cNvPr>
              <p:cNvSpPr>
                <a:spLocks noChangeArrowheads="1"/>
              </p:cNvSpPr>
              <p:nvPr/>
            </p:nvSpPr>
            <p:spPr bwMode="auto">
              <a:xfrm>
                <a:off x="5106" y="3405"/>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4" name="Rectangle 1771">
                <a:extLst>
                  <a:ext uri="{FF2B5EF4-FFF2-40B4-BE49-F238E27FC236}">
                    <a16:creationId xmlns:a16="http://schemas.microsoft.com/office/drawing/2014/main" id="{57AC32C7-4BE1-838F-D37E-4655D563E46D}"/>
                  </a:ext>
                </a:extLst>
              </p:cNvPr>
              <p:cNvSpPr>
                <a:spLocks noChangeArrowheads="1"/>
              </p:cNvSpPr>
              <p:nvPr/>
            </p:nvSpPr>
            <p:spPr bwMode="auto">
              <a:xfrm>
                <a:off x="5121"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5" name="Rectangle 1772">
                <a:extLst>
                  <a:ext uri="{FF2B5EF4-FFF2-40B4-BE49-F238E27FC236}">
                    <a16:creationId xmlns:a16="http://schemas.microsoft.com/office/drawing/2014/main" id="{EBE39198-2CE4-9CB1-BCD5-6846CEF98CDE}"/>
                  </a:ext>
                </a:extLst>
              </p:cNvPr>
              <p:cNvSpPr>
                <a:spLocks noChangeArrowheads="1"/>
              </p:cNvSpPr>
              <p:nvPr/>
            </p:nvSpPr>
            <p:spPr bwMode="auto">
              <a:xfrm>
                <a:off x="5151"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6" name="Rectangle 1773">
                <a:extLst>
                  <a:ext uri="{FF2B5EF4-FFF2-40B4-BE49-F238E27FC236}">
                    <a16:creationId xmlns:a16="http://schemas.microsoft.com/office/drawing/2014/main" id="{3B3490D2-2278-A0B6-2CCE-AD293C27C9F7}"/>
                  </a:ext>
                </a:extLst>
              </p:cNvPr>
              <p:cNvSpPr>
                <a:spLocks noChangeArrowheads="1"/>
              </p:cNvSpPr>
              <p:nvPr/>
            </p:nvSpPr>
            <p:spPr bwMode="auto">
              <a:xfrm>
                <a:off x="5182"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7" name="Rectangle 1774">
                <a:extLst>
                  <a:ext uri="{FF2B5EF4-FFF2-40B4-BE49-F238E27FC236}">
                    <a16:creationId xmlns:a16="http://schemas.microsoft.com/office/drawing/2014/main" id="{0F29A7D8-F53E-605B-37F4-690E8A60C43D}"/>
                  </a:ext>
                </a:extLst>
              </p:cNvPr>
              <p:cNvSpPr>
                <a:spLocks noChangeArrowheads="1"/>
              </p:cNvSpPr>
              <p:nvPr/>
            </p:nvSpPr>
            <p:spPr bwMode="auto">
              <a:xfrm>
                <a:off x="5589"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8" name="Rectangle 1775">
                <a:extLst>
                  <a:ext uri="{FF2B5EF4-FFF2-40B4-BE49-F238E27FC236}">
                    <a16:creationId xmlns:a16="http://schemas.microsoft.com/office/drawing/2014/main" id="{46DDA94B-9CEF-BFAC-0109-374E84F54BAC}"/>
                  </a:ext>
                </a:extLst>
              </p:cNvPr>
              <p:cNvSpPr>
                <a:spLocks noChangeArrowheads="1"/>
              </p:cNvSpPr>
              <p:nvPr/>
            </p:nvSpPr>
            <p:spPr bwMode="auto">
              <a:xfrm>
                <a:off x="5619" y="3405"/>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9" name="Rectangle 1776">
                <a:extLst>
                  <a:ext uri="{FF2B5EF4-FFF2-40B4-BE49-F238E27FC236}">
                    <a16:creationId xmlns:a16="http://schemas.microsoft.com/office/drawing/2014/main" id="{174D7941-D1F1-6098-8F1E-117A7E72FD73}"/>
                  </a:ext>
                </a:extLst>
              </p:cNvPr>
              <p:cNvSpPr>
                <a:spLocks noChangeArrowheads="1"/>
              </p:cNvSpPr>
              <p:nvPr/>
            </p:nvSpPr>
            <p:spPr bwMode="auto">
              <a:xfrm>
                <a:off x="544" y="3487"/>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0" name="Rectangle 1777">
                <a:extLst>
                  <a:ext uri="{FF2B5EF4-FFF2-40B4-BE49-F238E27FC236}">
                    <a16:creationId xmlns:a16="http://schemas.microsoft.com/office/drawing/2014/main" id="{F37CA2D5-1BAF-3DE7-19ED-71AD6C4ADCC9}"/>
                  </a:ext>
                </a:extLst>
              </p:cNvPr>
              <p:cNvSpPr>
                <a:spLocks noChangeArrowheads="1"/>
              </p:cNvSpPr>
              <p:nvPr/>
            </p:nvSpPr>
            <p:spPr bwMode="auto">
              <a:xfrm>
                <a:off x="579"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1" name="Rectangle 1778">
                <a:extLst>
                  <a:ext uri="{FF2B5EF4-FFF2-40B4-BE49-F238E27FC236}">
                    <a16:creationId xmlns:a16="http://schemas.microsoft.com/office/drawing/2014/main" id="{3F011855-7E03-85EB-FEDC-35226DD3A4B7}"/>
                  </a:ext>
                </a:extLst>
              </p:cNvPr>
              <p:cNvSpPr>
                <a:spLocks noChangeArrowheads="1"/>
              </p:cNvSpPr>
              <p:nvPr/>
            </p:nvSpPr>
            <p:spPr bwMode="auto">
              <a:xfrm>
                <a:off x="609" y="3487"/>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2" name="Rectangle 1779">
                <a:extLst>
                  <a:ext uri="{FF2B5EF4-FFF2-40B4-BE49-F238E27FC236}">
                    <a16:creationId xmlns:a16="http://schemas.microsoft.com/office/drawing/2014/main" id="{CF62C1CA-F307-612F-3BD1-EED04CDD6F7A}"/>
                  </a:ext>
                </a:extLst>
              </p:cNvPr>
              <p:cNvSpPr>
                <a:spLocks noChangeArrowheads="1"/>
              </p:cNvSpPr>
              <p:nvPr/>
            </p:nvSpPr>
            <p:spPr bwMode="auto">
              <a:xfrm>
                <a:off x="639"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3" name="Rectangle 1780">
                <a:extLst>
                  <a:ext uri="{FF2B5EF4-FFF2-40B4-BE49-F238E27FC236}">
                    <a16:creationId xmlns:a16="http://schemas.microsoft.com/office/drawing/2014/main" id="{E4ECC9A5-5DA2-CAD5-A3BC-A1AE742215C8}"/>
                  </a:ext>
                </a:extLst>
              </p:cNvPr>
              <p:cNvSpPr>
                <a:spLocks noChangeArrowheads="1"/>
              </p:cNvSpPr>
              <p:nvPr/>
            </p:nvSpPr>
            <p:spPr bwMode="auto">
              <a:xfrm>
                <a:off x="1661"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4" name="Rectangle 1781">
                <a:extLst>
                  <a:ext uri="{FF2B5EF4-FFF2-40B4-BE49-F238E27FC236}">
                    <a16:creationId xmlns:a16="http://schemas.microsoft.com/office/drawing/2014/main" id="{3B912372-F783-FD40-FD50-6194C8F9414A}"/>
                  </a:ext>
                </a:extLst>
              </p:cNvPr>
              <p:cNvSpPr>
                <a:spLocks noChangeArrowheads="1"/>
              </p:cNvSpPr>
              <p:nvPr/>
            </p:nvSpPr>
            <p:spPr bwMode="auto">
              <a:xfrm>
                <a:off x="1691" y="348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5" name="Rectangle 1782">
                <a:extLst>
                  <a:ext uri="{FF2B5EF4-FFF2-40B4-BE49-F238E27FC236}">
                    <a16:creationId xmlns:a16="http://schemas.microsoft.com/office/drawing/2014/main" id="{DB0D84A9-4872-D644-15E6-4E4810B9715C}"/>
                  </a:ext>
                </a:extLst>
              </p:cNvPr>
              <p:cNvSpPr>
                <a:spLocks noChangeArrowheads="1"/>
              </p:cNvSpPr>
              <p:nvPr/>
            </p:nvSpPr>
            <p:spPr bwMode="auto">
              <a:xfrm>
                <a:off x="1707"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6" name="Rectangle 1783">
                <a:extLst>
                  <a:ext uri="{FF2B5EF4-FFF2-40B4-BE49-F238E27FC236}">
                    <a16:creationId xmlns:a16="http://schemas.microsoft.com/office/drawing/2014/main" id="{31DC0971-F27E-F23B-8A96-BE5384A3CD96}"/>
                  </a:ext>
                </a:extLst>
              </p:cNvPr>
              <p:cNvSpPr>
                <a:spLocks noChangeArrowheads="1"/>
              </p:cNvSpPr>
              <p:nvPr/>
            </p:nvSpPr>
            <p:spPr bwMode="auto">
              <a:xfrm>
                <a:off x="1737"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7" name="Rectangle 1784">
                <a:extLst>
                  <a:ext uri="{FF2B5EF4-FFF2-40B4-BE49-F238E27FC236}">
                    <a16:creationId xmlns:a16="http://schemas.microsoft.com/office/drawing/2014/main" id="{1459AC4A-C215-95DF-988F-4D774A0C1D7A}"/>
                  </a:ext>
                </a:extLst>
              </p:cNvPr>
              <p:cNvSpPr>
                <a:spLocks noChangeArrowheads="1"/>
              </p:cNvSpPr>
              <p:nvPr/>
            </p:nvSpPr>
            <p:spPr bwMode="auto">
              <a:xfrm>
                <a:off x="1767" y="3487"/>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8" name="Rectangle 1785">
                <a:extLst>
                  <a:ext uri="{FF2B5EF4-FFF2-40B4-BE49-F238E27FC236}">
                    <a16:creationId xmlns:a16="http://schemas.microsoft.com/office/drawing/2014/main" id="{72DA96DC-BC1A-379B-8166-331743D68065}"/>
                  </a:ext>
                </a:extLst>
              </p:cNvPr>
              <p:cNvSpPr>
                <a:spLocks noChangeArrowheads="1"/>
              </p:cNvSpPr>
              <p:nvPr/>
            </p:nvSpPr>
            <p:spPr bwMode="auto">
              <a:xfrm>
                <a:off x="1782" y="3487"/>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9" name="Rectangle 1786">
                <a:extLst>
                  <a:ext uri="{FF2B5EF4-FFF2-40B4-BE49-F238E27FC236}">
                    <a16:creationId xmlns:a16="http://schemas.microsoft.com/office/drawing/2014/main" id="{46AD08F2-72D8-640D-BCFB-63E09CDB49CB}"/>
                  </a:ext>
                </a:extLst>
              </p:cNvPr>
              <p:cNvSpPr>
                <a:spLocks noChangeArrowheads="1"/>
              </p:cNvSpPr>
              <p:nvPr/>
            </p:nvSpPr>
            <p:spPr bwMode="auto">
              <a:xfrm>
                <a:off x="2110" y="3487"/>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0" name="Rectangle 1787">
                <a:extLst>
                  <a:ext uri="{FF2B5EF4-FFF2-40B4-BE49-F238E27FC236}">
                    <a16:creationId xmlns:a16="http://schemas.microsoft.com/office/drawing/2014/main" id="{42ABFB1F-DBD5-29B8-33F4-809DDBFF10EB}"/>
                  </a:ext>
                </a:extLst>
              </p:cNvPr>
              <p:cNvSpPr>
                <a:spLocks noChangeArrowheads="1"/>
              </p:cNvSpPr>
              <p:nvPr/>
            </p:nvSpPr>
            <p:spPr bwMode="auto">
              <a:xfrm>
                <a:off x="2135" y="3487"/>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1" name="Rectangle 1788">
                <a:extLst>
                  <a:ext uri="{FF2B5EF4-FFF2-40B4-BE49-F238E27FC236}">
                    <a16:creationId xmlns:a16="http://schemas.microsoft.com/office/drawing/2014/main" id="{90843DEA-F7F8-107A-0043-E7B6315CBAE9}"/>
                  </a:ext>
                </a:extLst>
              </p:cNvPr>
              <p:cNvSpPr>
                <a:spLocks noChangeArrowheads="1"/>
              </p:cNvSpPr>
              <p:nvPr/>
            </p:nvSpPr>
            <p:spPr bwMode="auto">
              <a:xfrm>
                <a:off x="2165" y="3487"/>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2" name="Rectangle 1789">
                <a:extLst>
                  <a:ext uri="{FF2B5EF4-FFF2-40B4-BE49-F238E27FC236}">
                    <a16:creationId xmlns:a16="http://schemas.microsoft.com/office/drawing/2014/main" id="{C588FACB-0941-D4B7-D92C-ACD113B9718E}"/>
                  </a:ext>
                </a:extLst>
              </p:cNvPr>
              <p:cNvSpPr>
                <a:spLocks noChangeArrowheads="1"/>
              </p:cNvSpPr>
              <p:nvPr/>
            </p:nvSpPr>
            <p:spPr bwMode="auto">
              <a:xfrm>
                <a:off x="2780"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3" name="Rectangle 1790">
                <a:extLst>
                  <a:ext uri="{FF2B5EF4-FFF2-40B4-BE49-F238E27FC236}">
                    <a16:creationId xmlns:a16="http://schemas.microsoft.com/office/drawing/2014/main" id="{8FCD8120-5A78-6C7F-A18D-94B66725A139}"/>
                  </a:ext>
                </a:extLst>
              </p:cNvPr>
              <p:cNvSpPr>
                <a:spLocks noChangeArrowheads="1"/>
              </p:cNvSpPr>
              <p:nvPr/>
            </p:nvSpPr>
            <p:spPr bwMode="auto">
              <a:xfrm>
                <a:off x="2810"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4" name="Rectangle 1791">
                <a:extLst>
                  <a:ext uri="{FF2B5EF4-FFF2-40B4-BE49-F238E27FC236}">
                    <a16:creationId xmlns:a16="http://schemas.microsoft.com/office/drawing/2014/main" id="{C97837D8-D699-D5D2-F954-E66F59162868}"/>
                  </a:ext>
                </a:extLst>
              </p:cNvPr>
              <p:cNvSpPr>
                <a:spLocks noChangeArrowheads="1"/>
              </p:cNvSpPr>
              <p:nvPr/>
            </p:nvSpPr>
            <p:spPr bwMode="auto">
              <a:xfrm>
                <a:off x="3364"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5" name="Rectangle 1792">
                <a:extLst>
                  <a:ext uri="{FF2B5EF4-FFF2-40B4-BE49-F238E27FC236}">
                    <a16:creationId xmlns:a16="http://schemas.microsoft.com/office/drawing/2014/main" id="{022E9B5E-10EF-20FE-F58B-EDF112FAFE6D}"/>
                  </a:ext>
                </a:extLst>
              </p:cNvPr>
              <p:cNvSpPr>
                <a:spLocks noChangeArrowheads="1"/>
              </p:cNvSpPr>
              <p:nvPr/>
            </p:nvSpPr>
            <p:spPr bwMode="auto">
              <a:xfrm>
                <a:off x="3394"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6" name="Rectangle 1793">
                <a:extLst>
                  <a:ext uri="{FF2B5EF4-FFF2-40B4-BE49-F238E27FC236}">
                    <a16:creationId xmlns:a16="http://schemas.microsoft.com/office/drawing/2014/main" id="{D5EB5C3E-7166-68E6-CC6A-3CD2E592895E}"/>
                  </a:ext>
                </a:extLst>
              </p:cNvPr>
              <p:cNvSpPr>
                <a:spLocks noChangeArrowheads="1"/>
              </p:cNvSpPr>
              <p:nvPr/>
            </p:nvSpPr>
            <p:spPr bwMode="auto">
              <a:xfrm>
                <a:off x="3424"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7" name="Rectangle 1794">
                <a:extLst>
                  <a:ext uri="{FF2B5EF4-FFF2-40B4-BE49-F238E27FC236}">
                    <a16:creationId xmlns:a16="http://schemas.microsoft.com/office/drawing/2014/main" id="{AB65B7FD-FAB6-8C52-3584-9041FB3121B6}"/>
                  </a:ext>
                </a:extLst>
              </p:cNvPr>
              <p:cNvSpPr>
                <a:spLocks noChangeArrowheads="1"/>
              </p:cNvSpPr>
              <p:nvPr/>
            </p:nvSpPr>
            <p:spPr bwMode="auto">
              <a:xfrm>
                <a:off x="4149"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8" name="Rectangle 1795">
                <a:extLst>
                  <a:ext uri="{FF2B5EF4-FFF2-40B4-BE49-F238E27FC236}">
                    <a16:creationId xmlns:a16="http://schemas.microsoft.com/office/drawing/2014/main" id="{7424E917-E973-F35D-C7DC-1E3388736DC0}"/>
                  </a:ext>
                </a:extLst>
              </p:cNvPr>
              <p:cNvSpPr>
                <a:spLocks noChangeArrowheads="1"/>
              </p:cNvSpPr>
              <p:nvPr/>
            </p:nvSpPr>
            <p:spPr bwMode="auto">
              <a:xfrm>
                <a:off x="4179" y="3487"/>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9" name="Rectangle 1796">
                <a:extLst>
                  <a:ext uri="{FF2B5EF4-FFF2-40B4-BE49-F238E27FC236}">
                    <a16:creationId xmlns:a16="http://schemas.microsoft.com/office/drawing/2014/main" id="{10C655F2-5269-4EED-B6EA-A37702EAC1BB}"/>
                  </a:ext>
                </a:extLst>
              </p:cNvPr>
              <p:cNvSpPr>
                <a:spLocks noChangeArrowheads="1"/>
              </p:cNvSpPr>
              <p:nvPr/>
            </p:nvSpPr>
            <p:spPr bwMode="auto">
              <a:xfrm>
                <a:off x="4195"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0" name="Rectangle 1797">
                <a:extLst>
                  <a:ext uri="{FF2B5EF4-FFF2-40B4-BE49-F238E27FC236}">
                    <a16:creationId xmlns:a16="http://schemas.microsoft.com/office/drawing/2014/main" id="{855D50FD-8296-F762-3161-66332C0E9C61}"/>
                  </a:ext>
                </a:extLst>
              </p:cNvPr>
              <p:cNvSpPr>
                <a:spLocks noChangeArrowheads="1"/>
              </p:cNvSpPr>
              <p:nvPr/>
            </p:nvSpPr>
            <p:spPr bwMode="auto">
              <a:xfrm>
                <a:off x="4401"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1" name="Rectangle 1798">
                <a:extLst>
                  <a:ext uri="{FF2B5EF4-FFF2-40B4-BE49-F238E27FC236}">
                    <a16:creationId xmlns:a16="http://schemas.microsoft.com/office/drawing/2014/main" id="{FECA48E8-557F-12AE-F348-45768947DA18}"/>
                  </a:ext>
                </a:extLst>
              </p:cNvPr>
              <p:cNvSpPr>
                <a:spLocks noChangeArrowheads="1"/>
              </p:cNvSpPr>
              <p:nvPr/>
            </p:nvSpPr>
            <p:spPr bwMode="auto">
              <a:xfrm>
                <a:off x="4432"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2" name="Rectangle 1799">
                <a:extLst>
                  <a:ext uri="{FF2B5EF4-FFF2-40B4-BE49-F238E27FC236}">
                    <a16:creationId xmlns:a16="http://schemas.microsoft.com/office/drawing/2014/main" id="{BFAF3054-46FE-76A7-A6D0-D02302055324}"/>
                  </a:ext>
                </a:extLst>
              </p:cNvPr>
              <p:cNvSpPr>
                <a:spLocks noChangeArrowheads="1"/>
              </p:cNvSpPr>
              <p:nvPr/>
            </p:nvSpPr>
            <p:spPr bwMode="auto">
              <a:xfrm>
                <a:off x="4462"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3" name="Rectangle 1800">
                <a:extLst>
                  <a:ext uri="{FF2B5EF4-FFF2-40B4-BE49-F238E27FC236}">
                    <a16:creationId xmlns:a16="http://schemas.microsoft.com/office/drawing/2014/main" id="{A6F69B56-541D-B37F-1799-13EF6A32A49D}"/>
                  </a:ext>
                </a:extLst>
              </p:cNvPr>
              <p:cNvSpPr>
                <a:spLocks noChangeArrowheads="1"/>
              </p:cNvSpPr>
              <p:nvPr/>
            </p:nvSpPr>
            <p:spPr bwMode="auto">
              <a:xfrm>
                <a:off x="4683"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4" name="Rectangle 1801">
                <a:extLst>
                  <a:ext uri="{FF2B5EF4-FFF2-40B4-BE49-F238E27FC236}">
                    <a16:creationId xmlns:a16="http://schemas.microsoft.com/office/drawing/2014/main" id="{96079C12-B58B-A742-7C81-057B1072670C}"/>
                  </a:ext>
                </a:extLst>
              </p:cNvPr>
              <p:cNvSpPr>
                <a:spLocks noChangeArrowheads="1"/>
              </p:cNvSpPr>
              <p:nvPr/>
            </p:nvSpPr>
            <p:spPr bwMode="auto">
              <a:xfrm>
                <a:off x="4713"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5" name="Rectangle 1802">
                <a:extLst>
                  <a:ext uri="{FF2B5EF4-FFF2-40B4-BE49-F238E27FC236}">
                    <a16:creationId xmlns:a16="http://schemas.microsoft.com/office/drawing/2014/main" id="{9F0C7C0E-2A57-1EC0-A75D-ED4D47B396A1}"/>
                  </a:ext>
                </a:extLst>
              </p:cNvPr>
              <p:cNvSpPr>
                <a:spLocks noChangeArrowheads="1"/>
              </p:cNvSpPr>
              <p:nvPr/>
            </p:nvSpPr>
            <p:spPr bwMode="auto">
              <a:xfrm>
                <a:off x="4744"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6" name="Rectangle 1803">
                <a:extLst>
                  <a:ext uri="{FF2B5EF4-FFF2-40B4-BE49-F238E27FC236}">
                    <a16:creationId xmlns:a16="http://schemas.microsoft.com/office/drawing/2014/main" id="{F6A7A9B2-5F0D-0255-8C47-7610487AC7D9}"/>
                  </a:ext>
                </a:extLst>
              </p:cNvPr>
              <p:cNvSpPr>
                <a:spLocks noChangeArrowheads="1"/>
              </p:cNvSpPr>
              <p:nvPr/>
            </p:nvSpPr>
            <p:spPr bwMode="auto">
              <a:xfrm>
                <a:off x="4774"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7" name="Rectangle 1804">
                <a:extLst>
                  <a:ext uri="{FF2B5EF4-FFF2-40B4-BE49-F238E27FC236}">
                    <a16:creationId xmlns:a16="http://schemas.microsoft.com/office/drawing/2014/main" id="{82D8C1A9-95EC-4470-232C-622803333F4F}"/>
                  </a:ext>
                </a:extLst>
              </p:cNvPr>
              <p:cNvSpPr>
                <a:spLocks noChangeArrowheads="1"/>
              </p:cNvSpPr>
              <p:nvPr/>
            </p:nvSpPr>
            <p:spPr bwMode="auto">
              <a:xfrm>
                <a:off x="5076"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8" name="Rectangle 1805">
                <a:extLst>
                  <a:ext uri="{FF2B5EF4-FFF2-40B4-BE49-F238E27FC236}">
                    <a16:creationId xmlns:a16="http://schemas.microsoft.com/office/drawing/2014/main" id="{46026F11-3766-71E5-89C4-1C15BFE21B7E}"/>
                  </a:ext>
                </a:extLst>
              </p:cNvPr>
              <p:cNvSpPr>
                <a:spLocks noChangeArrowheads="1"/>
              </p:cNvSpPr>
              <p:nvPr/>
            </p:nvSpPr>
            <p:spPr bwMode="auto">
              <a:xfrm>
                <a:off x="5106" y="3487"/>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9" name="Rectangle 1806">
                <a:extLst>
                  <a:ext uri="{FF2B5EF4-FFF2-40B4-BE49-F238E27FC236}">
                    <a16:creationId xmlns:a16="http://schemas.microsoft.com/office/drawing/2014/main" id="{3A39298A-5EBC-2721-328A-B35CB39E2FDC}"/>
                  </a:ext>
                </a:extLst>
              </p:cNvPr>
              <p:cNvSpPr>
                <a:spLocks noChangeArrowheads="1"/>
              </p:cNvSpPr>
              <p:nvPr/>
            </p:nvSpPr>
            <p:spPr bwMode="auto">
              <a:xfrm>
                <a:off x="5121"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0" name="Rectangle 1807">
                <a:extLst>
                  <a:ext uri="{FF2B5EF4-FFF2-40B4-BE49-F238E27FC236}">
                    <a16:creationId xmlns:a16="http://schemas.microsoft.com/office/drawing/2014/main" id="{81436D8D-DDB2-9332-B4AA-A30AD6874CAC}"/>
                  </a:ext>
                </a:extLst>
              </p:cNvPr>
              <p:cNvSpPr>
                <a:spLocks noChangeArrowheads="1"/>
              </p:cNvSpPr>
              <p:nvPr/>
            </p:nvSpPr>
            <p:spPr bwMode="auto">
              <a:xfrm>
                <a:off x="5151"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1" name="Rectangle 1808">
                <a:extLst>
                  <a:ext uri="{FF2B5EF4-FFF2-40B4-BE49-F238E27FC236}">
                    <a16:creationId xmlns:a16="http://schemas.microsoft.com/office/drawing/2014/main" id="{01F6F220-9399-34F8-7524-03F88D77FD6D}"/>
                  </a:ext>
                </a:extLst>
              </p:cNvPr>
              <p:cNvSpPr>
                <a:spLocks noChangeArrowheads="1"/>
              </p:cNvSpPr>
              <p:nvPr/>
            </p:nvSpPr>
            <p:spPr bwMode="auto">
              <a:xfrm>
                <a:off x="5182"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2" name="Rectangle 1809">
                <a:extLst>
                  <a:ext uri="{FF2B5EF4-FFF2-40B4-BE49-F238E27FC236}">
                    <a16:creationId xmlns:a16="http://schemas.microsoft.com/office/drawing/2014/main" id="{8A5816BA-DE0E-47B7-8596-7D28404A1C91}"/>
                  </a:ext>
                </a:extLst>
              </p:cNvPr>
              <p:cNvSpPr>
                <a:spLocks noChangeArrowheads="1"/>
              </p:cNvSpPr>
              <p:nvPr/>
            </p:nvSpPr>
            <p:spPr bwMode="auto">
              <a:xfrm>
                <a:off x="5589"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3" name="Rectangle 1810">
                <a:extLst>
                  <a:ext uri="{FF2B5EF4-FFF2-40B4-BE49-F238E27FC236}">
                    <a16:creationId xmlns:a16="http://schemas.microsoft.com/office/drawing/2014/main" id="{95C9EF4D-2AA7-DA27-9D7A-BD726F198C4A}"/>
                  </a:ext>
                </a:extLst>
              </p:cNvPr>
              <p:cNvSpPr>
                <a:spLocks noChangeArrowheads="1"/>
              </p:cNvSpPr>
              <p:nvPr/>
            </p:nvSpPr>
            <p:spPr bwMode="auto">
              <a:xfrm>
                <a:off x="5619" y="3487"/>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4" name="Rectangle 1811">
                <a:extLst>
                  <a:ext uri="{FF2B5EF4-FFF2-40B4-BE49-F238E27FC236}">
                    <a16:creationId xmlns:a16="http://schemas.microsoft.com/office/drawing/2014/main" id="{2C5291C3-7468-F779-1ECC-9A0072FDC8E4}"/>
                  </a:ext>
                </a:extLst>
              </p:cNvPr>
              <p:cNvSpPr>
                <a:spLocks noChangeArrowheads="1"/>
              </p:cNvSpPr>
              <p:nvPr/>
            </p:nvSpPr>
            <p:spPr bwMode="auto">
              <a:xfrm>
                <a:off x="1661"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5" name="Rectangle 1812">
                <a:extLst>
                  <a:ext uri="{FF2B5EF4-FFF2-40B4-BE49-F238E27FC236}">
                    <a16:creationId xmlns:a16="http://schemas.microsoft.com/office/drawing/2014/main" id="{6387B9B0-7CDC-0CC3-8072-B1F99438426C}"/>
                  </a:ext>
                </a:extLst>
              </p:cNvPr>
              <p:cNvSpPr>
                <a:spLocks noChangeArrowheads="1"/>
              </p:cNvSpPr>
              <p:nvPr/>
            </p:nvSpPr>
            <p:spPr bwMode="auto">
              <a:xfrm>
                <a:off x="1691" y="3569"/>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7" name="Group 2014">
              <a:extLst>
                <a:ext uri="{FF2B5EF4-FFF2-40B4-BE49-F238E27FC236}">
                  <a16:creationId xmlns:a16="http://schemas.microsoft.com/office/drawing/2014/main" id="{FA82F149-7816-56E5-20B2-B6DCB6C920BA}"/>
                </a:ext>
              </a:extLst>
            </p:cNvPr>
            <p:cNvGrpSpPr>
              <a:grpSpLocks/>
            </p:cNvGrpSpPr>
            <p:nvPr/>
          </p:nvGrpSpPr>
          <p:grpSpPr bwMode="auto">
            <a:xfrm>
              <a:off x="29" y="3569"/>
              <a:ext cx="6650" cy="534"/>
              <a:chOff x="29" y="3569"/>
              <a:chExt cx="6650" cy="534"/>
            </a:xfrm>
          </p:grpSpPr>
          <p:sp>
            <p:nvSpPr>
              <p:cNvPr id="106" name="Rectangle 1814">
                <a:extLst>
                  <a:ext uri="{FF2B5EF4-FFF2-40B4-BE49-F238E27FC236}">
                    <a16:creationId xmlns:a16="http://schemas.microsoft.com/office/drawing/2014/main" id="{E8371A3D-3D12-1897-7CCE-61335A6E8DC9}"/>
                  </a:ext>
                </a:extLst>
              </p:cNvPr>
              <p:cNvSpPr>
                <a:spLocks noChangeArrowheads="1"/>
              </p:cNvSpPr>
              <p:nvPr/>
            </p:nvSpPr>
            <p:spPr bwMode="auto">
              <a:xfrm>
                <a:off x="1707"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Rectangle 1815">
                <a:extLst>
                  <a:ext uri="{FF2B5EF4-FFF2-40B4-BE49-F238E27FC236}">
                    <a16:creationId xmlns:a16="http://schemas.microsoft.com/office/drawing/2014/main" id="{C63C5085-778B-9B1B-4866-E5142060521E}"/>
                  </a:ext>
                </a:extLst>
              </p:cNvPr>
              <p:cNvSpPr>
                <a:spLocks noChangeArrowheads="1"/>
              </p:cNvSpPr>
              <p:nvPr/>
            </p:nvSpPr>
            <p:spPr bwMode="auto">
              <a:xfrm>
                <a:off x="1737"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1816">
                <a:extLst>
                  <a:ext uri="{FF2B5EF4-FFF2-40B4-BE49-F238E27FC236}">
                    <a16:creationId xmlns:a16="http://schemas.microsoft.com/office/drawing/2014/main" id="{534EDA96-020B-C7BA-9917-13BD55E5B485}"/>
                  </a:ext>
                </a:extLst>
              </p:cNvPr>
              <p:cNvSpPr>
                <a:spLocks noChangeArrowheads="1"/>
              </p:cNvSpPr>
              <p:nvPr/>
            </p:nvSpPr>
            <p:spPr bwMode="auto">
              <a:xfrm>
                <a:off x="1767" y="3569"/>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817">
                <a:extLst>
                  <a:ext uri="{FF2B5EF4-FFF2-40B4-BE49-F238E27FC236}">
                    <a16:creationId xmlns:a16="http://schemas.microsoft.com/office/drawing/2014/main" id="{9225E40F-D750-32A0-E993-AE80F12EF56A}"/>
                  </a:ext>
                </a:extLst>
              </p:cNvPr>
              <p:cNvSpPr>
                <a:spLocks noChangeArrowheads="1"/>
              </p:cNvSpPr>
              <p:nvPr/>
            </p:nvSpPr>
            <p:spPr bwMode="auto">
              <a:xfrm>
                <a:off x="1782" y="3569"/>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818">
                <a:extLst>
                  <a:ext uri="{FF2B5EF4-FFF2-40B4-BE49-F238E27FC236}">
                    <a16:creationId xmlns:a16="http://schemas.microsoft.com/office/drawing/2014/main" id="{4155B0B3-7F11-D564-4A05-C003F6854662}"/>
                  </a:ext>
                </a:extLst>
              </p:cNvPr>
              <p:cNvSpPr>
                <a:spLocks noChangeArrowheads="1"/>
              </p:cNvSpPr>
              <p:nvPr/>
            </p:nvSpPr>
            <p:spPr bwMode="auto">
              <a:xfrm>
                <a:off x="2110" y="3569"/>
                <a:ext cx="7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819">
                <a:extLst>
                  <a:ext uri="{FF2B5EF4-FFF2-40B4-BE49-F238E27FC236}">
                    <a16:creationId xmlns:a16="http://schemas.microsoft.com/office/drawing/2014/main" id="{E8773A0F-CF8C-11F9-580B-48219FC054C9}"/>
                  </a:ext>
                </a:extLst>
              </p:cNvPr>
              <p:cNvSpPr>
                <a:spLocks noChangeArrowheads="1"/>
              </p:cNvSpPr>
              <p:nvPr/>
            </p:nvSpPr>
            <p:spPr bwMode="auto">
              <a:xfrm>
                <a:off x="2150"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 name="Rectangle 1820">
                <a:extLst>
                  <a:ext uri="{FF2B5EF4-FFF2-40B4-BE49-F238E27FC236}">
                    <a16:creationId xmlns:a16="http://schemas.microsoft.com/office/drawing/2014/main" id="{7FE352E5-E92A-2436-B471-82A7D63A4715}"/>
                  </a:ext>
                </a:extLst>
              </p:cNvPr>
              <p:cNvSpPr>
                <a:spLocks noChangeArrowheads="1"/>
              </p:cNvSpPr>
              <p:nvPr/>
            </p:nvSpPr>
            <p:spPr bwMode="auto">
              <a:xfrm>
                <a:off x="2764"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1821">
                <a:extLst>
                  <a:ext uri="{FF2B5EF4-FFF2-40B4-BE49-F238E27FC236}">
                    <a16:creationId xmlns:a16="http://schemas.microsoft.com/office/drawing/2014/main" id="{CAF39654-7A48-7DAF-62E2-016F3CBD95DD}"/>
                  </a:ext>
                </a:extLst>
              </p:cNvPr>
              <p:cNvSpPr>
                <a:spLocks noChangeArrowheads="1"/>
              </p:cNvSpPr>
              <p:nvPr/>
            </p:nvSpPr>
            <p:spPr bwMode="auto">
              <a:xfrm>
                <a:off x="2794" y="3569"/>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1822">
                <a:extLst>
                  <a:ext uri="{FF2B5EF4-FFF2-40B4-BE49-F238E27FC236}">
                    <a16:creationId xmlns:a16="http://schemas.microsoft.com/office/drawing/2014/main" id="{8E780E04-0834-ED1D-6517-497A697DD16E}"/>
                  </a:ext>
                </a:extLst>
              </p:cNvPr>
              <p:cNvSpPr>
                <a:spLocks noChangeArrowheads="1"/>
              </p:cNvSpPr>
              <p:nvPr/>
            </p:nvSpPr>
            <p:spPr bwMode="auto">
              <a:xfrm>
                <a:off x="2810"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1823">
                <a:extLst>
                  <a:ext uri="{FF2B5EF4-FFF2-40B4-BE49-F238E27FC236}">
                    <a16:creationId xmlns:a16="http://schemas.microsoft.com/office/drawing/2014/main" id="{EA32BEF7-B76B-CE5C-2F91-DE23430F1E8E}"/>
                  </a:ext>
                </a:extLst>
              </p:cNvPr>
              <p:cNvSpPr>
                <a:spLocks noChangeArrowheads="1"/>
              </p:cNvSpPr>
              <p:nvPr/>
            </p:nvSpPr>
            <p:spPr bwMode="auto">
              <a:xfrm>
                <a:off x="3645"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6" name="Rectangle 1824">
                <a:extLst>
                  <a:ext uri="{FF2B5EF4-FFF2-40B4-BE49-F238E27FC236}">
                    <a16:creationId xmlns:a16="http://schemas.microsoft.com/office/drawing/2014/main" id="{80E39241-E0AD-4AA9-D69E-DDAEAD33AE12}"/>
                  </a:ext>
                </a:extLst>
              </p:cNvPr>
              <p:cNvSpPr>
                <a:spLocks noChangeArrowheads="1"/>
              </p:cNvSpPr>
              <p:nvPr/>
            </p:nvSpPr>
            <p:spPr bwMode="auto">
              <a:xfrm>
                <a:off x="3676"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 name="Rectangle 1825">
                <a:extLst>
                  <a:ext uri="{FF2B5EF4-FFF2-40B4-BE49-F238E27FC236}">
                    <a16:creationId xmlns:a16="http://schemas.microsoft.com/office/drawing/2014/main" id="{CE104C6D-9957-619D-3D6E-2238C82A1B25}"/>
                  </a:ext>
                </a:extLst>
              </p:cNvPr>
              <p:cNvSpPr>
                <a:spLocks noChangeArrowheads="1"/>
              </p:cNvSpPr>
              <p:nvPr/>
            </p:nvSpPr>
            <p:spPr bwMode="auto">
              <a:xfrm>
                <a:off x="3867"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 name="Rectangle 1826">
                <a:extLst>
                  <a:ext uri="{FF2B5EF4-FFF2-40B4-BE49-F238E27FC236}">
                    <a16:creationId xmlns:a16="http://schemas.microsoft.com/office/drawing/2014/main" id="{0008628D-0395-F337-013E-15029036B009}"/>
                  </a:ext>
                </a:extLst>
              </p:cNvPr>
              <p:cNvSpPr>
                <a:spLocks noChangeArrowheads="1"/>
              </p:cNvSpPr>
              <p:nvPr/>
            </p:nvSpPr>
            <p:spPr bwMode="auto">
              <a:xfrm>
                <a:off x="3897"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 name="Rectangle 1827">
                <a:extLst>
                  <a:ext uri="{FF2B5EF4-FFF2-40B4-BE49-F238E27FC236}">
                    <a16:creationId xmlns:a16="http://schemas.microsoft.com/office/drawing/2014/main" id="{309D30F2-12C8-9223-9B16-FDB076C20A45}"/>
                  </a:ext>
                </a:extLst>
              </p:cNvPr>
              <p:cNvSpPr>
                <a:spLocks noChangeArrowheads="1"/>
              </p:cNvSpPr>
              <p:nvPr/>
            </p:nvSpPr>
            <p:spPr bwMode="auto">
              <a:xfrm>
                <a:off x="3927"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 name="Rectangle 1828">
                <a:extLst>
                  <a:ext uri="{FF2B5EF4-FFF2-40B4-BE49-F238E27FC236}">
                    <a16:creationId xmlns:a16="http://schemas.microsoft.com/office/drawing/2014/main" id="{B0AA1B6A-828C-8019-A32A-9CCB069827FE}"/>
                  </a:ext>
                </a:extLst>
              </p:cNvPr>
              <p:cNvSpPr>
                <a:spLocks noChangeArrowheads="1"/>
              </p:cNvSpPr>
              <p:nvPr/>
            </p:nvSpPr>
            <p:spPr bwMode="auto">
              <a:xfrm>
                <a:off x="4119"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 name="Rectangle 1829">
                <a:extLst>
                  <a:ext uri="{FF2B5EF4-FFF2-40B4-BE49-F238E27FC236}">
                    <a16:creationId xmlns:a16="http://schemas.microsoft.com/office/drawing/2014/main" id="{803AED41-5098-4628-9803-B68B05EE287B}"/>
                  </a:ext>
                </a:extLst>
              </p:cNvPr>
              <p:cNvSpPr>
                <a:spLocks noChangeArrowheads="1"/>
              </p:cNvSpPr>
              <p:nvPr/>
            </p:nvSpPr>
            <p:spPr bwMode="auto">
              <a:xfrm>
                <a:off x="4149" y="3569"/>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 name="Rectangle 1830">
                <a:extLst>
                  <a:ext uri="{FF2B5EF4-FFF2-40B4-BE49-F238E27FC236}">
                    <a16:creationId xmlns:a16="http://schemas.microsoft.com/office/drawing/2014/main" id="{0204EF69-BEAE-D78B-B9E6-7C2CE1E8776C}"/>
                  </a:ext>
                </a:extLst>
              </p:cNvPr>
              <p:cNvSpPr>
                <a:spLocks noChangeArrowheads="1"/>
              </p:cNvSpPr>
              <p:nvPr/>
            </p:nvSpPr>
            <p:spPr bwMode="auto">
              <a:xfrm>
                <a:off x="4164"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 name="Rectangle 1831">
                <a:extLst>
                  <a:ext uri="{FF2B5EF4-FFF2-40B4-BE49-F238E27FC236}">
                    <a16:creationId xmlns:a16="http://schemas.microsoft.com/office/drawing/2014/main" id="{73CF42AD-8C51-70D9-C8A8-48CD86CF5107}"/>
                  </a:ext>
                </a:extLst>
              </p:cNvPr>
              <p:cNvSpPr>
                <a:spLocks noChangeArrowheads="1"/>
              </p:cNvSpPr>
              <p:nvPr/>
            </p:nvSpPr>
            <p:spPr bwMode="auto">
              <a:xfrm>
                <a:off x="4195"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 name="Rectangle 1832">
                <a:extLst>
                  <a:ext uri="{FF2B5EF4-FFF2-40B4-BE49-F238E27FC236}">
                    <a16:creationId xmlns:a16="http://schemas.microsoft.com/office/drawing/2014/main" id="{2DF80449-29E4-4566-F715-D3FA5CCE111E}"/>
                  </a:ext>
                </a:extLst>
              </p:cNvPr>
              <p:cNvSpPr>
                <a:spLocks noChangeArrowheads="1"/>
              </p:cNvSpPr>
              <p:nvPr/>
            </p:nvSpPr>
            <p:spPr bwMode="auto">
              <a:xfrm>
                <a:off x="4401"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 name="Rectangle 1833">
                <a:extLst>
                  <a:ext uri="{FF2B5EF4-FFF2-40B4-BE49-F238E27FC236}">
                    <a16:creationId xmlns:a16="http://schemas.microsoft.com/office/drawing/2014/main" id="{F4A84DA3-BD63-D1A8-C666-EF24A6781C26}"/>
                  </a:ext>
                </a:extLst>
              </p:cNvPr>
              <p:cNvSpPr>
                <a:spLocks noChangeArrowheads="1"/>
              </p:cNvSpPr>
              <p:nvPr/>
            </p:nvSpPr>
            <p:spPr bwMode="auto">
              <a:xfrm>
                <a:off x="4432"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 name="Rectangle 1834">
                <a:extLst>
                  <a:ext uri="{FF2B5EF4-FFF2-40B4-BE49-F238E27FC236}">
                    <a16:creationId xmlns:a16="http://schemas.microsoft.com/office/drawing/2014/main" id="{4CCBAD18-0FFB-D88B-B1E4-0839769C9AAF}"/>
                  </a:ext>
                </a:extLst>
              </p:cNvPr>
              <p:cNvSpPr>
                <a:spLocks noChangeArrowheads="1"/>
              </p:cNvSpPr>
              <p:nvPr/>
            </p:nvSpPr>
            <p:spPr bwMode="auto">
              <a:xfrm>
                <a:off x="4462"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 name="Rectangle 1835">
                <a:extLst>
                  <a:ext uri="{FF2B5EF4-FFF2-40B4-BE49-F238E27FC236}">
                    <a16:creationId xmlns:a16="http://schemas.microsoft.com/office/drawing/2014/main" id="{7BC0453F-CA1A-C9FD-A65A-DF4FF7405D4F}"/>
                  </a:ext>
                </a:extLst>
              </p:cNvPr>
              <p:cNvSpPr>
                <a:spLocks noChangeArrowheads="1"/>
              </p:cNvSpPr>
              <p:nvPr/>
            </p:nvSpPr>
            <p:spPr bwMode="auto">
              <a:xfrm>
                <a:off x="4587"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 name="Rectangle 1836">
                <a:extLst>
                  <a:ext uri="{FF2B5EF4-FFF2-40B4-BE49-F238E27FC236}">
                    <a16:creationId xmlns:a16="http://schemas.microsoft.com/office/drawing/2014/main" id="{C726E817-4F14-8C49-B933-F7E821260365}"/>
                  </a:ext>
                </a:extLst>
              </p:cNvPr>
              <p:cNvSpPr>
                <a:spLocks noChangeArrowheads="1"/>
              </p:cNvSpPr>
              <p:nvPr/>
            </p:nvSpPr>
            <p:spPr bwMode="auto">
              <a:xfrm>
                <a:off x="4617" y="3569"/>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 name="Rectangle 1837">
                <a:extLst>
                  <a:ext uri="{FF2B5EF4-FFF2-40B4-BE49-F238E27FC236}">
                    <a16:creationId xmlns:a16="http://schemas.microsoft.com/office/drawing/2014/main" id="{9E8509FC-682E-68B8-A4C4-5FE7034A9888}"/>
                  </a:ext>
                </a:extLst>
              </p:cNvPr>
              <p:cNvSpPr>
                <a:spLocks noChangeArrowheads="1"/>
              </p:cNvSpPr>
              <p:nvPr/>
            </p:nvSpPr>
            <p:spPr bwMode="auto">
              <a:xfrm>
                <a:off x="4633"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 name="Rectangle 1838">
                <a:extLst>
                  <a:ext uri="{FF2B5EF4-FFF2-40B4-BE49-F238E27FC236}">
                    <a16:creationId xmlns:a16="http://schemas.microsoft.com/office/drawing/2014/main" id="{B270218F-66DE-ADC5-8B01-D5D938C323A8}"/>
                  </a:ext>
                </a:extLst>
              </p:cNvPr>
              <p:cNvSpPr>
                <a:spLocks noChangeArrowheads="1"/>
              </p:cNvSpPr>
              <p:nvPr/>
            </p:nvSpPr>
            <p:spPr bwMode="auto">
              <a:xfrm>
                <a:off x="4663"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 name="Rectangle 1839">
                <a:extLst>
                  <a:ext uri="{FF2B5EF4-FFF2-40B4-BE49-F238E27FC236}">
                    <a16:creationId xmlns:a16="http://schemas.microsoft.com/office/drawing/2014/main" id="{7246E3A9-761A-3F0D-DCFB-775143D5BF2E}"/>
                  </a:ext>
                </a:extLst>
              </p:cNvPr>
              <p:cNvSpPr>
                <a:spLocks noChangeArrowheads="1"/>
              </p:cNvSpPr>
              <p:nvPr/>
            </p:nvSpPr>
            <p:spPr bwMode="auto">
              <a:xfrm>
                <a:off x="4693" y="3569"/>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 name="Rectangle 1840">
                <a:extLst>
                  <a:ext uri="{FF2B5EF4-FFF2-40B4-BE49-F238E27FC236}">
                    <a16:creationId xmlns:a16="http://schemas.microsoft.com/office/drawing/2014/main" id="{EE0C99E9-9945-73A7-A390-97522DB1DFF2}"/>
                  </a:ext>
                </a:extLst>
              </p:cNvPr>
              <p:cNvSpPr>
                <a:spLocks noChangeArrowheads="1"/>
              </p:cNvSpPr>
              <p:nvPr/>
            </p:nvSpPr>
            <p:spPr bwMode="auto">
              <a:xfrm>
                <a:off x="4724" y="3569"/>
                <a:ext cx="5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 name="Rectangle 1841">
                <a:extLst>
                  <a:ext uri="{FF2B5EF4-FFF2-40B4-BE49-F238E27FC236}">
                    <a16:creationId xmlns:a16="http://schemas.microsoft.com/office/drawing/2014/main" id="{A7D9DBD7-E7DC-A981-45BF-09E94534197D}"/>
                  </a:ext>
                </a:extLst>
              </p:cNvPr>
              <p:cNvSpPr>
                <a:spLocks noChangeArrowheads="1"/>
              </p:cNvSpPr>
              <p:nvPr/>
            </p:nvSpPr>
            <p:spPr bwMode="auto">
              <a:xfrm>
                <a:off x="4744"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 name="Rectangle 1842">
                <a:extLst>
                  <a:ext uri="{FF2B5EF4-FFF2-40B4-BE49-F238E27FC236}">
                    <a16:creationId xmlns:a16="http://schemas.microsoft.com/office/drawing/2014/main" id="{D6371F32-61C6-57FF-DB45-2297195E7A73}"/>
                  </a:ext>
                </a:extLst>
              </p:cNvPr>
              <p:cNvSpPr>
                <a:spLocks noChangeArrowheads="1"/>
              </p:cNvSpPr>
              <p:nvPr/>
            </p:nvSpPr>
            <p:spPr bwMode="auto">
              <a:xfrm>
                <a:off x="4774"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 name="Rectangle 1843">
                <a:extLst>
                  <a:ext uri="{FF2B5EF4-FFF2-40B4-BE49-F238E27FC236}">
                    <a16:creationId xmlns:a16="http://schemas.microsoft.com/office/drawing/2014/main" id="{06F07574-E119-8537-6B99-44460C655F5D}"/>
                  </a:ext>
                </a:extLst>
              </p:cNvPr>
              <p:cNvSpPr>
                <a:spLocks noChangeArrowheads="1"/>
              </p:cNvSpPr>
              <p:nvPr/>
            </p:nvSpPr>
            <p:spPr bwMode="auto">
              <a:xfrm>
                <a:off x="5015"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 name="Rectangle 1844">
                <a:extLst>
                  <a:ext uri="{FF2B5EF4-FFF2-40B4-BE49-F238E27FC236}">
                    <a16:creationId xmlns:a16="http://schemas.microsoft.com/office/drawing/2014/main" id="{DC11D568-073A-644D-CAC4-3CFE9DD0CDD7}"/>
                  </a:ext>
                </a:extLst>
              </p:cNvPr>
              <p:cNvSpPr>
                <a:spLocks noChangeArrowheads="1"/>
              </p:cNvSpPr>
              <p:nvPr/>
            </p:nvSpPr>
            <p:spPr bwMode="auto">
              <a:xfrm>
                <a:off x="5046"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 name="Rectangle 1845">
                <a:extLst>
                  <a:ext uri="{FF2B5EF4-FFF2-40B4-BE49-F238E27FC236}">
                    <a16:creationId xmlns:a16="http://schemas.microsoft.com/office/drawing/2014/main" id="{938B54EE-58FB-3ECC-BF0F-B619D4B73C45}"/>
                  </a:ext>
                </a:extLst>
              </p:cNvPr>
              <p:cNvSpPr>
                <a:spLocks noChangeArrowheads="1"/>
              </p:cNvSpPr>
              <p:nvPr/>
            </p:nvSpPr>
            <p:spPr bwMode="auto">
              <a:xfrm>
                <a:off x="5076"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 name="Rectangle 1846">
                <a:extLst>
                  <a:ext uri="{FF2B5EF4-FFF2-40B4-BE49-F238E27FC236}">
                    <a16:creationId xmlns:a16="http://schemas.microsoft.com/office/drawing/2014/main" id="{CAEAC386-3D1C-CD1C-F7BC-BD5ACADC5205}"/>
                  </a:ext>
                </a:extLst>
              </p:cNvPr>
              <p:cNvSpPr>
                <a:spLocks noChangeArrowheads="1"/>
              </p:cNvSpPr>
              <p:nvPr/>
            </p:nvSpPr>
            <p:spPr bwMode="auto">
              <a:xfrm>
                <a:off x="5106" y="3569"/>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 name="Rectangle 1847">
                <a:extLst>
                  <a:ext uri="{FF2B5EF4-FFF2-40B4-BE49-F238E27FC236}">
                    <a16:creationId xmlns:a16="http://schemas.microsoft.com/office/drawing/2014/main" id="{01E24B36-E905-B4DD-EE49-6600E355912B}"/>
                  </a:ext>
                </a:extLst>
              </p:cNvPr>
              <p:cNvSpPr>
                <a:spLocks noChangeArrowheads="1"/>
              </p:cNvSpPr>
              <p:nvPr/>
            </p:nvSpPr>
            <p:spPr bwMode="auto">
              <a:xfrm>
                <a:off x="5121"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 name="Rectangle 1848">
                <a:extLst>
                  <a:ext uri="{FF2B5EF4-FFF2-40B4-BE49-F238E27FC236}">
                    <a16:creationId xmlns:a16="http://schemas.microsoft.com/office/drawing/2014/main" id="{46F0B00D-BFA5-2F3A-7C3E-76A91024D808}"/>
                  </a:ext>
                </a:extLst>
              </p:cNvPr>
              <p:cNvSpPr>
                <a:spLocks noChangeArrowheads="1"/>
              </p:cNvSpPr>
              <p:nvPr/>
            </p:nvSpPr>
            <p:spPr bwMode="auto">
              <a:xfrm>
                <a:off x="5151"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1" name="Rectangle 1849">
                <a:extLst>
                  <a:ext uri="{FF2B5EF4-FFF2-40B4-BE49-F238E27FC236}">
                    <a16:creationId xmlns:a16="http://schemas.microsoft.com/office/drawing/2014/main" id="{DFAA9BF0-0E77-C01B-83E8-343F1C6D89FE}"/>
                  </a:ext>
                </a:extLst>
              </p:cNvPr>
              <p:cNvSpPr>
                <a:spLocks noChangeArrowheads="1"/>
              </p:cNvSpPr>
              <p:nvPr/>
            </p:nvSpPr>
            <p:spPr bwMode="auto">
              <a:xfrm>
                <a:off x="5182"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2" name="Rectangle 1850">
                <a:extLst>
                  <a:ext uri="{FF2B5EF4-FFF2-40B4-BE49-F238E27FC236}">
                    <a16:creationId xmlns:a16="http://schemas.microsoft.com/office/drawing/2014/main" id="{1B1A75C5-3665-6197-CC8E-2A078D880A24}"/>
                  </a:ext>
                </a:extLst>
              </p:cNvPr>
              <p:cNvSpPr>
                <a:spLocks noChangeArrowheads="1"/>
              </p:cNvSpPr>
              <p:nvPr/>
            </p:nvSpPr>
            <p:spPr bwMode="auto">
              <a:xfrm>
                <a:off x="5589"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3" name="Rectangle 1851">
                <a:extLst>
                  <a:ext uri="{FF2B5EF4-FFF2-40B4-BE49-F238E27FC236}">
                    <a16:creationId xmlns:a16="http://schemas.microsoft.com/office/drawing/2014/main" id="{0F68E6DE-0171-3758-9D98-13D9CF823ADD}"/>
                  </a:ext>
                </a:extLst>
              </p:cNvPr>
              <p:cNvSpPr>
                <a:spLocks noChangeArrowheads="1"/>
              </p:cNvSpPr>
              <p:nvPr/>
            </p:nvSpPr>
            <p:spPr bwMode="auto">
              <a:xfrm>
                <a:off x="5619" y="3569"/>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4" name="Rectangle 1852">
                <a:extLst>
                  <a:ext uri="{FF2B5EF4-FFF2-40B4-BE49-F238E27FC236}">
                    <a16:creationId xmlns:a16="http://schemas.microsoft.com/office/drawing/2014/main" id="{BF195C87-7AC4-D26A-81EB-6AC1D9F16196}"/>
                  </a:ext>
                </a:extLst>
              </p:cNvPr>
              <p:cNvSpPr>
                <a:spLocks noChangeArrowheads="1"/>
              </p:cNvSpPr>
              <p:nvPr/>
            </p:nvSpPr>
            <p:spPr bwMode="auto">
              <a:xfrm>
                <a:off x="29"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5" name="Rectangle 1853">
                <a:extLst>
                  <a:ext uri="{FF2B5EF4-FFF2-40B4-BE49-F238E27FC236}">
                    <a16:creationId xmlns:a16="http://schemas.microsoft.com/office/drawing/2014/main" id="{13936F6D-F89C-A65B-8171-6E8ED05FB48B}"/>
                  </a:ext>
                </a:extLst>
              </p:cNvPr>
              <p:cNvSpPr>
                <a:spLocks noChangeArrowheads="1"/>
              </p:cNvSpPr>
              <p:nvPr/>
            </p:nvSpPr>
            <p:spPr bwMode="auto">
              <a:xfrm>
                <a:off x="60"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6" name="Rectangle 1854">
                <a:extLst>
                  <a:ext uri="{FF2B5EF4-FFF2-40B4-BE49-F238E27FC236}">
                    <a16:creationId xmlns:a16="http://schemas.microsoft.com/office/drawing/2014/main" id="{EB6FD0A7-549B-8EBC-AA6A-CA9C18D24328}"/>
                  </a:ext>
                </a:extLst>
              </p:cNvPr>
              <p:cNvSpPr>
                <a:spLocks noChangeArrowheads="1"/>
              </p:cNvSpPr>
              <p:nvPr/>
            </p:nvSpPr>
            <p:spPr bwMode="auto">
              <a:xfrm>
                <a:off x="90" y="373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7" name="Rectangle 1855">
                <a:extLst>
                  <a:ext uri="{FF2B5EF4-FFF2-40B4-BE49-F238E27FC236}">
                    <a16:creationId xmlns:a16="http://schemas.microsoft.com/office/drawing/2014/main" id="{33862579-386D-DC65-8FBA-B2C231E53165}"/>
                  </a:ext>
                </a:extLst>
              </p:cNvPr>
              <p:cNvSpPr>
                <a:spLocks noChangeArrowheads="1"/>
              </p:cNvSpPr>
              <p:nvPr/>
            </p:nvSpPr>
            <p:spPr bwMode="auto">
              <a:xfrm>
                <a:off x="105" y="373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8" name="Rectangle 1856">
                <a:extLst>
                  <a:ext uri="{FF2B5EF4-FFF2-40B4-BE49-F238E27FC236}">
                    <a16:creationId xmlns:a16="http://schemas.microsoft.com/office/drawing/2014/main" id="{7AEDC974-ABA2-D20C-58DF-4C77472A311B}"/>
                  </a:ext>
                </a:extLst>
              </p:cNvPr>
              <p:cNvSpPr>
                <a:spLocks noChangeArrowheads="1"/>
              </p:cNvSpPr>
              <p:nvPr/>
            </p:nvSpPr>
            <p:spPr bwMode="auto">
              <a:xfrm>
                <a:off x="120" y="373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9" name="Rectangle 1857">
                <a:extLst>
                  <a:ext uri="{FF2B5EF4-FFF2-40B4-BE49-F238E27FC236}">
                    <a16:creationId xmlns:a16="http://schemas.microsoft.com/office/drawing/2014/main" id="{2DAEC9DE-4CE8-BC29-B8F5-4BBADF059B8E}"/>
                  </a:ext>
                </a:extLst>
              </p:cNvPr>
              <p:cNvSpPr>
                <a:spLocks noChangeArrowheads="1"/>
              </p:cNvSpPr>
              <p:nvPr/>
            </p:nvSpPr>
            <p:spPr bwMode="auto">
              <a:xfrm>
                <a:off x="136"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0" name="Rectangle 1858">
                <a:extLst>
                  <a:ext uri="{FF2B5EF4-FFF2-40B4-BE49-F238E27FC236}">
                    <a16:creationId xmlns:a16="http://schemas.microsoft.com/office/drawing/2014/main" id="{48B3E8B5-923F-AE37-BB91-75FF50E114CE}"/>
                  </a:ext>
                </a:extLst>
              </p:cNvPr>
              <p:cNvSpPr>
                <a:spLocks noChangeArrowheads="1"/>
              </p:cNvSpPr>
              <p:nvPr/>
            </p:nvSpPr>
            <p:spPr bwMode="auto">
              <a:xfrm>
                <a:off x="166" y="373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1" name="Rectangle 1859">
                <a:extLst>
                  <a:ext uri="{FF2B5EF4-FFF2-40B4-BE49-F238E27FC236}">
                    <a16:creationId xmlns:a16="http://schemas.microsoft.com/office/drawing/2014/main" id="{22C0BB98-2D21-EC00-DF99-E17539671066}"/>
                  </a:ext>
                </a:extLst>
              </p:cNvPr>
              <p:cNvSpPr>
                <a:spLocks noChangeArrowheads="1"/>
              </p:cNvSpPr>
              <p:nvPr/>
            </p:nvSpPr>
            <p:spPr bwMode="auto">
              <a:xfrm>
                <a:off x="196" y="3733"/>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2" name="Rectangle 1860">
                <a:extLst>
                  <a:ext uri="{FF2B5EF4-FFF2-40B4-BE49-F238E27FC236}">
                    <a16:creationId xmlns:a16="http://schemas.microsoft.com/office/drawing/2014/main" id="{B612EBC4-197C-34A0-4122-EA8391C3E564}"/>
                  </a:ext>
                </a:extLst>
              </p:cNvPr>
              <p:cNvSpPr>
                <a:spLocks noChangeArrowheads="1"/>
              </p:cNvSpPr>
              <p:nvPr/>
            </p:nvSpPr>
            <p:spPr bwMode="auto">
              <a:xfrm>
                <a:off x="544" y="3733"/>
                <a:ext cx="7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 name="Rectangle 1861">
                <a:extLst>
                  <a:ext uri="{FF2B5EF4-FFF2-40B4-BE49-F238E27FC236}">
                    <a16:creationId xmlns:a16="http://schemas.microsoft.com/office/drawing/2014/main" id="{5B89AF04-BC6D-CF7B-4167-E2C011CD3DB4}"/>
                  </a:ext>
                </a:extLst>
              </p:cNvPr>
              <p:cNvSpPr>
                <a:spLocks noChangeArrowheads="1"/>
              </p:cNvSpPr>
              <p:nvPr/>
            </p:nvSpPr>
            <p:spPr bwMode="auto">
              <a:xfrm>
                <a:off x="579" y="3733"/>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 name="Rectangle 1862">
                <a:extLst>
                  <a:ext uri="{FF2B5EF4-FFF2-40B4-BE49-F238E27FC236}">
                    <a16:creationId xmlns:a16="http://schemas.microsoft.com/office/drawing/2014/main" id="{D0A31137-C053-9D23-2874-438EB1471D1B}"/>
                  </a:ext>
                </a:extLst>
              </p:cNvPr>
              <p:cNvSpPr>
                <a:spLocks noChangeArrowheads="1"/>
              </p:cNvSpPr>
              <p:nvPr/>
            </p:nvSpPr>
            <p:spPr bwMode="auto">
              <a:xfrm>
                <a:off x="599" y="3733"/>
                <a:ext cx="6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5" name="Rectangle 1863">
                <a:extLst>
                  <a:ext uri="{FF2B5EF4-FFF2-40B4-BE49-F238E27FC236}">
                    <a16:creationId xmlns:a16="http://schemas.microsoft.com/office/drawing/2014/main" id="{A9908761-B749-EF94-A7A0-5E46618FDD8D}"/>
                  </a:ext>
                </a:extLst>
              </p:cNvPr>
              <p:cNvSpPr>
                <a:spLocks noChangeArrowheads="1"/>
              </p:cNvSpPr>
              <p:nvPr/>
            </p:nvSpPr>
            <p:spPr bwMode="auto">
              <a:xfrm>
                <a:off x="1661"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 name="Rectangle 1864">
                <a:extLst>
                  <a:ext uri="{FF2B5EF4-FFF2-40B4-BE49-F238E27FC236}">
                    <a16:creationId xmlns:a16="http://schemas.microsoft.com/office/drawing/2014/main" id="{2888B6B9-0569-0A3C-2650-E76ACB02D0F4}"/>
                  </a:ext>
                </a:extLst>
              </p:cNvPr>
              <p:cNvSpPr>
                <a:spLocks noChangeArrowheads="1"/>
              </p:cNvSpPr>
              <p:nvPr/>
            </p:nvSpPr>
            <p:spPr bwMode="auto">
              <a:xfrm>
                <a:off x="1691" y="373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7" name="Rectangle 1865">
                <a:extLst>
                  <a:ext uri="{FF2B5EF4-FFF2-40B4-BE49-F238E27FC236}">
                    <a16:creationId xmlns:a16="http://schemas.microsoft.com/office/drawing/2014/main" id="{5820F1ED-7FAB-9F24-34DE-BE832BBBA9C2}"/>
                  </a:ext>
                </a:extLst>
              </p:cNvPr>
              <p:cNvSpPr>
                <a:spLocks noChangeArrowheads="1"/>
              </p:cNvSpPr>
              <p:nvPr/>
            </p:nvSpPr>
            <p:spPr bwMode="auto">
              <a:xfrm>
                <a:off x="1707"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8" name="Rectangle 1866">
                <a:extLst>
                  <a:ext uri="{FF2B5EF4-FFF2-40B4-BE49-F238E27FC236}">
                    <a16:creationId xmlns:a16="http://schemas.microsoft.com/office/drawing/2014/main" id="{2C9258CB-0136-E547-0CF3-F24E754F8BC7}"/>
                  </a:ext>
                </a:extLst>
              </p:cNvPr>
              <p:cNvSpPr>
                <a:spLocks noChangeArrowheads="1"/>
              </p:cNvSpPr>
              <p:nvPr/>
            </p:nvSpPr>
            <p:spPr bwMode="auto">
              <a:xfrm>
                <a:off x="1737"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 name="Rectangle 1867">
                <a:extLst>
                  <a:ext uri="{FF2B5EF4-FFF2-40B4-BE49-F238E27FC236}">
                    <a16:creationId xmlns:a16="http://schemas.microsoft.com/office/drawing/2014/main" id="{79AB2583-CEF5-068C-EDBC-73313A0C5CA0}"/>
                  </a:ext>
                </a:extLst>
              </p:cNvPr>
              <p:cNvSpPr>
                <a:spLocks noChangeArrowheads="1"/>
              </p:cNvSpPr>
              <p:nvPr/>
            </p:nvSpPr>
            <p:spPr bwMode="auto">
              <a:xfrm>
                <a:off x="1767" y="373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0" name="Rectangle 1868">
                <a:extLst>
                  <a:ext uri="{FF2B5EF4-FFF2-40B4-BE49-F238E27FC236}">
                    <a16:creationId xmlns:a16="http://schemas.microsoft.com/office/drawing/2014/main" id="{1A95ACB5-7D9A-002D-DA1F-E1AE024F53D1}"/>
                  </a:ext>
                </a:extLst>
              </p:cNvPr>
              <p:cNvSpPr>
                <a:spLocks noChangeArrowheads="1"/>
              </p:cNvSpPr>
              <p:nvPr/>
            </p:nvSpPr>
            <p:spPr bwMode="auto">
              <a:xfrm>
                <a:off x="1782" y="373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1" name="Rectangle 1869">
                <a:extLst>
                  <a:ext uri="{FF2B5EF4-FFF2-40B4-BE49-F238E27FC236}">
                    <a16:creationId xmlns:a16="http://schemas.microsoft.com/office/drawing/2014/main" id="{BDFA60A0-57DC-D0F0-9F8F-EB16BE692130}"/>
                  </a:ext>
                </a:extLst>
              </p:cNvPr>
              <p:cNvSpPr>
                <a:spLocks noChangeArrowheads="1"/>
              </p:cNvSpPr>
              <p:nvPr/>
            </p:nvSpPr>
            <p:spPr bwMode="auto">
              <a:xfrm>
                <a:off x="2110" y="3733"/>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 name="Rectangle 1870">
                <a:extLst>
                  <a:ext uri="{FF2B5EF4-FFF2-40B4-BE49-F238E27FC236}">
                    <a16:creationId xmlns:a16="http://schemas.microsoft.com/office/drawing/2014/main" id="{F8AE74B9-4A4B-BAD4-8A44-587563D76735}"/>
                  </a:ext>
                </a:extLst>
              </p:cNvPr>
              <p:cNvSpPr>
                <a:spLocks noChangeArrowheads="1"/>
              </p:cNvSpPr>
              <p:nvPr/>
            </p:nvSpPr>
            <p:spPr bwMode="auto">
              <a:xfrm>
                <a:off x="2145" y="373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 name="Rectangle 1871">
                <a:extLst>
                  <a:ext uri="{FF2B5EF4-FFF2-40B4-BE49-F238E27FC236}">
                    <a16:creationId xmlns:a16="http://schemas.microsoft.com/office/drawing/2014/main" id="{7D5432D4-B7BB-E3EA-D68D-0196059C602D}"/>
                  </a:ext>
                </a:extLst>
              </p:cNvPr>
              <p:cNvSpPr>
                <a:spLocks noChangeArrowheads="1"/>
              </p:cNvSpPr>
              <p:nvPr/>
            </p:nvSpPr>
            <p:spPr bwMode="auto">
              <a:xfrm>
                <a:off x="2175" y="3733"/>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4" name="Rectangle 1872">
                <a:extLst>
                  <a:ext uri="{FF2B5EF4-FFF2-40B4-BE49-F238E27FC236}">
                    <a16:creationId xmlns:a16="http://schemas.microsoft.com/office/drawing/2014/main" id="{722D44D4-DB30-77B7-DF87-895FC598D963}"/>
                  </a:ext>
                </a:extLst>
              </p:cNvPr>
              <p:cNvSpPr>
                <a:spLocks noChangeArrowheads="1"/>
              </p:cNvSpPr>
              <p:nvPr/>
            </p:nvSpPr>
            <p:spPr bwMode="auto">
              <a:xfrm>
                <a:off x="2780"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5" name="Rectangle 1873">
                <a:extLst>
                  <a:ext uri="{FF2B5EF4-FFF2-40B4-BE49-F238E27FC236}">
                    <a16:creationId xmlns:a16="http://schemas.microsoft.com/office/drawing/2014/main" id="{E3EFAB1B-DFBB-AC9E-09D8-1B335BD881B9}"/>
                  </a:ext>
                </a:extLst>
              </p:cNvPr>
              <p:cNvSpPr>
                <a:spLocks noChangeArrowheads="1"/>
              </p:cNvSpPr>
              <p:nvPr/>
            </p:nvSpPr>
            <p:spPr bwMode="auto">
              <a:xfrm>
                <a:off x="2810"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 name="Rectangle 1874">
                <a:extLst>
                  <a:ext uri="{FF2B5EF4-FFF2-40B4-BE49-F238E27FC236}">
                    <a16:creationId xmlns:a16="http://schemas.microsoft.com/office/drawing/2014/main" id="{71127111-91E5-A81A-EEFF-05A58FA8D694}"/>
                  </a:ext>
                </a:extLst>
              </p:cNvPr>
              <p:cNvSpPr>
                <a:spLocks noChangeArrowheads="1"/>
              </p:cNvSpPr>
              <p:nvPr/>
            </p:nvSpPr>
            <p:spPr bwMode="auto">
              <a:xfrm>
                <a:off x="3056"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7" name="Rectangle 1875">
                <a:extLst>
                  <a:ext uri="{FF2B5EF4-FFF2-40B4-BE49-F238E27FC236}">
                    <a16:creationId xmlns:a16="http://schemas.microsoft.com/office/drawing/2014/main" id="{60CF9B4F-42FB-4AAC-943B-66D84EA2B950}"/>
                  </a:ext>
                </a:extLst>
              </p:cNvPr>
              <p:cNvSpPr>
                <a:spLocks noChangeArrowheads="1"/>
              </p:cNvSpPr>
              <p:nvPr/>
            </p:nvSpPr>
            <p:spPr bwMode="auto">
              <a:xfrm>
                <a:off x="3086"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8" name="Rectangle 1876">
                <a:extLst>
                  <a:ext uri="{FF2B5EF4-FFF2-40B4-BE49-F238E27FC236}">
                    <a16:creationId xmlns:a16="http://schemas.microsoft.com/office/drawing/2014/main" id="{4A39C8E5-6B3B-5BED-4797-95FFF933B1AB}"/>
                  </a:ext>
                </a:extLst>
              </p:cNvPr>
              <p:cNvSpPr>
                <a:spLocks noChangeArrowheads="1"/>
              </p:cNvSpPr>
              <p:nvPr/>
            </p:nvSpPr>
            <p:spPr bwMode="auto">
              <a:xfrm>
                <a:off x="3117"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 name="Rectangle 1877">
                <a:extLst>
                  <a:ext uri="{FF2B5EF4-FFF2-40B4-BE49-F238E27FC236}">
                    <a16:creationId xmlns:a16="http://schemas.microsoft.com/office/drawing/2014/main" id="{47FC805A-A3D0-FA7B-B132-4C30ACAE920A}"/>
                  </a:ext>
                </a:extLst>
              </p:cNvPr>
              <p:cNvSpPr>
                <a:spLocks noChangeArrowheads="1"/>
              </p:cNvSpPr>
              <p:nvPr/>
            </p:nvSpPr>
            <p:spPr bwMode="auto">
              <a:xfrm>
                <a:off x="3364"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0" name="Rectangle 1878">
                <a:extLst>
                  <a:ext uri="{FF2B5EF4-FFF2-40B4-BE49-F238E27FC236}">
                    <a16:creationId xmlns:a16="http://schemas.microsoft.com/office/drawing/2014/main" id="{97A60A09-C3B0-D487-E8D5-D8353D1967E4}"/>
                  </a:ext>
                </a:extLst>
              </p:cNvPr>
              <p:cNvSpPr>
                <a:spLocks noChangeArrowheads="1"/>
              </p:cNvSpPr>
              <p:nvPr/>
            </p:nvSpPr>
            <p:spPr bwMode="auto">
              <a:xfrm>
                <a:off x="3394"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1" name="Rectangle 1879">
                <a:extLst>
                  <a:ext uri="{FF2B5EF4-FFF2-40B4-BE49-F238E27FC236}">
                    <a16:creationId xmlns:a16="http://schemas.microsoft.com/office/drawing/2014/main" id="{43B43133-D7F0-30D1-8466-F003761E89E0}"/>
                  </a:ext>
                </a:extLst>
              </p:cNvPr>
              <p:cNvSpPr>
                <a:spLocks noChangeArrowheads="1"/>
              </p:cNvSpPr>
              <p:nvPr/>
            </p:nvSpPr>
            <p:spPr bwMode="auto">
              <a:xfrm>
                <a:off x="3424"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 name="Rectangle 1880">
                <a:extLst>
                  <a:ext uri="{FF2B5EF4-FFF2-40B4-BE49-F238E27FC236}">
                    <a16:creationId xmlns:a16="http://schemas.microsoft.com/office/drawing/2014/main" id="{618DE204-696B-9D17-25B0-A41E5F73EBD7}"/>
                  </a:ext>
                </a:extLst>
              </p:cNvPr>
              <p:cNvSpPr>
                <a:spLocks noChangeArrowheads="1"/>
              </p:cNvSpPr>
              <p:nvPr/>
            </p:nvSpPr>
            <p:spPr bwMode="auto">
              <a:xfrm>
                <a:off x="4683"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3" name="Rectangle 1881">
                <a:extLst>
                  <a:ext uri="{FF2B5EF4-FFF2-40B4-BE49-F238E27FC236}">
                    <a16:creationId xmlns:a16="http://schemas.microsoft.com/office/drawing/2014/main" id="{059AF6D3-09DF-1615-C58C-F3D8D8E1C6C0}"/>
                  </a:ext>
                </a:extLst>
              </p:cNvPr>
              <p:cNvSpPr>
                <a:spLocks noChangeArrowheads="1"/>
              </p:cNvSpPr>
              <p:nvPr/>
            </p:nvSpPr>
            <p:spPr bwMode="auto">
              <a:xfrm>
                <a:off x="4713"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4" name="Rectangle 1882">
                <a:extLst>
                  <a:ext uri="{FF2B5EF4-FFF2-40B4-BE49-F238E27FC236}">
                    <a16:creationId xmlns:a16="http://schemas.microsoft.com/office/drawing/2014/main" id="{1FB30588-090C-C20D-A5BA-C47D754A0CCA}"/>
                  </a:ext>
                </a:extLst>
              </p:cNvPr>
              <p:cNvSpPr>
                <a:spLocks noChangeArrowheads="1"/>
              </p:cNvSpPr>
              <p:nvPr/>
            </p:nvSpPr>
            <p:spPr bwMode="auto">
              <a:xfrm>
                <a:off x="4744"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5" name="Rectangle 1883">
                <a:extLst>
                  <a:ext uri="{FF2B5EF4-FFF2-40B4-BE49-F238E27FC236}">
                    <a16:creationId xmlns:a16="http://schemas.microsoft.com/office/drawing/2014/main" id="{2FFC1066-E60D-EE60-34EF-13BE831CC439}"/>
                  </a:ext>
                </a:extLst>
              </p:cNvPr>
              <p:cNvSpPr>
                <a:spLocks noChangeArrowheads="1"/>
              </p:cNvSpPr>
              <p:nvPr/>
            </p:nvSpPr>
            <p:spPr bwMode="auto">
              <a:xfrm>
                <a:off x="4774"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6" name="Rectangle 1884">
                <a:extLst>
                  <a:ext uri="{FF2B5EF4-FFF2-40B4-BE49-F238E27FC236}">
                    <a16:creationId xmlns:a16="http://schemas.microsoft.com/office/drawing/2014/main" id="{832AB721-11B8-402B-1FA0-F1D691FEEDC2}"/>
                  </a:ext>
                </a:extLst>
              </p:cNvPr>
              <p:cNvSpPr>
                <a:spLocks noChangeArrowheads="1"/>
              </p:cNvSpPr>
              <p:nvPr/>
            </p:nvSpPr>
            <p:spPr bwMode="auto">
              <a:xfrm>
                <a:off x="5076"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7" name="Rectangle 1885">
                <a:extLst>
                  <a:ext uri="{FF2B5EF4-FFF2-40B4-BE49-F238E27FC236}">
                    <a16:creationId xmlns:a16="http://schemas.microsoft.com/office/drawing/2014/main" id="{9016CE5C-CF56-8079-797E-22C6979C7C2A}"/>
                  </a:ext>
                </a:extLst>
              </p:cNvPr>
              <p:cNvSpPr>
                <a:spLocks noChangeArrowheads="1"/>
              </p:cNvSpPr>
              <p:nvPr/>
            </p:nvSpPr>
            <p:spPr bwMode="auto">
              <a:xfrm>
                <a:off x="5106" y="373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8" name="Rectangle 1886">
                <a:extLst>
                  <a:ext uri="{FF2B5EF4-FFF2-40B4-BE49-F238E27FC236}">
                    <a16:creationId xmlns:a16="http://schemas.microsoft.com/office/drawing/2014/main" id="{71EBDF7E-5A1D-35AE-FA42-C9A65E068961}"/>
                  </a:ext>
                </a:extLst>
              </p:cNvPr>
              <p:cNvSpPr>
                <a:spLocks noChangeArrowheads="1"/>
              </p:cNvSpPr>
              <p:nvPr/>
            </p:nvSpPr>
            <p:spPr bwMode="auto">
              <a:xfrm>
                <a:off x="5121"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9" name="Rectangle 1887">
                <a:extLst>
                  <a:ext uri="{FF2B5EF4-FFF2-40B4-BE49-F238E27FC236}">
                    <a16:creationId xmlns:a16="http://schemas.microsoft.com/office/drawing/2014/main" id="{8F2B483B-0272-3EBD-F1E7-89A619C2D13E}"/>
                  </a:ext>
                </a:extLst>
              </p:cNvPr>
              <p:cNvSpPr>
                <a:spLocks noChangeArrowheads="1"/>
              </p:cNvSpPr>
              <p:nvPr/>
            </p:nvSpPr>
            <p:spPr bwMode="auto">
              <a:xfrm>
                <a:off x="5151"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0" name="Rectangle 1888">
                <a:extLst>
                  <a:ext uri="{FF2B5EF4-FFF2-40B4-BE49-F238E27FC236}">
                    <a16:creationId xmlns:a16="http://schemas.microsoft.com/office/drawing/2014/main" id="{F7A0B15D-6CCF-05CD-43C6-171046EB106D}"/>
                  </a:ext>
                </a:extLst>
              </p:cNvPr>
              <p:cNvSpPr>
                <a:spLocks noChangeArrowheads="1"/>
              </p:cNvSpPr>
              <p:nvPr/>
            </p:nvSpPr>
            <p:spPr bwMode="auto">
              <a:xfrm>
                <a:off x="5182"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1" name="Rectangle 1889">
                <a:extLst>
                  <a:ext uri="{FF2B5EF4-FFF2-40B4-BE49-F238E27FC236}">
                    <a16:creationId xmlns:a16="http://schemas.microsoft.com/office/drawing/2014/main" id="{A24ACD8B-EEA5-4D9E-121F-E521BB729782}"/>
                  </a:ext>
                </a:extLst>
              </p:cNvPr>
              <p:cNvSpPr>
                <a:spLocks noChangeArrowheads="1"/>
              </p:cNvSpPr>
              <p:nvPr/>
            </p:nvSpPr>
            <p:spPr bwMode="auto">
              <a:xfrm>
                <a:off x="5589"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2" name="Rectangle 1890">
                <a:extLst>
                  <a:ext uri="{FF2B5EF4-FFF2-40B4-BE49-F238E27FC236}">
                    <a16:creationId xmlns:a16="http://schemas.microsoft.com/office/drawing/2014/main" id="{24E93757-B655-3FC0-D6FA-DCB84AE4950C}"/>
                  </a:ext>
                </a:extLst>
              </p:cNvPr>
              <p:cNvSpPr>
                <a:spLocks noChangeArrowheads="1"/>
              </p:cNvSpPr>
              <p:nvPr/>
            </p:nvSpPr>
            <p:spPr bwMode="auto">
              <a:xfrm>
                <a:off x="5619"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3" name="Rectangle 1891">
                <a:extLst>
                  <a:ext uri="{FF2B5EF4-FFF2-40B4-BE49-F238E27FC236}">
                    <a16:creationId xmlns:a16="http://schemas.microsoft.com/office/drawing/2014/main" id="{F7D493A5-F22C-A5D3-EF72-E4BD07469544}"/>
                  </a:ext>
                </a:extLst>
              </p:cNvPr>
              <p:cNvSpPr>
                <a:spLocks noChangeArrowheads="1"/>
              </p:cNvSpPr>
              <p:nvPr/>
            </p:nvSpPr>
            <p:spPr bwMode="auto">
              <a:xfrm>
                <a:off x="6396"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4" name="Rectangle 1892">
                <a:extLst>
                  <a:ext uri="{FF2B5EF4-FFF2-40B4-BE49-F238E27FC236}">
                    <a16:creationId xmlns:a16="http://schemas.microsoft.com/office/drawing/2014/main" id="{C8D09F39-96D3-6838-2C64-2E2B81462221}"/>
                  </a:ext>
                </a:extLst>
              </p:cNvPr>
              <p:cNvSpPr>
                <a:spLocks noChangeArrowheads="1"/>
              </p:cNvSpPr>
              <p:nvPr/>
            </p:nvSpPr>
            <p:spPr bwMode="auto">
              <a:xfrm>
                <a:off x="6426" y="373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5" name="Rectangle 1893">
                <a:extLst>
                  <a:ext uri="{FF2B5EF4-FFF2-40B4-BE49-F238E27FC236}">
                    <a16:creationId xmlns:a16="http://schemas.microsoft.com/office/drawing/2014/main" id="{556BB884-DA8D-E4B0-8DDF-BE76E3F27622}"/>
                  </a:ext>
                </a:extLst>
              </p:cNvPr>
              <p:cNvSpPr>
                <a:spLocks noChangeArrowheads="1"/>
              </p:cNvSpPr>
              <p:nvPr/>
            </p:nvSpPr>
            <p:spPr bwMode="auto">
              <a:xfrm>
                <a:off x="6440" y="373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6" name="Rectangle 1894">
                <a:extLst>
                  <a:ext uri="{FF2B5EF4-FFF2-40B4-BE49-F238E27FC236}">
                    <a16:creationId xmlns:a16="http://schemas.microsoft.com/office/drawing/2014/main" id="{F578D084-02E2-8A2D-D354-6D67410EC9E5}"/>
                  </a:ext>
                </a:extLst>
              </p:cNvPr>
              <p:cNvSpPr>
                <a:spLocks noChangeArrowheads="1"/>
              </p:cNvSpPr>
              <p:nvPr/>
            </p:nvSpPr>
            <p:spPr bwMode="auto">
              <a:xfrm>
                <a:off x="544" y="382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7" name="Rectangle 1895">
                <a:extLst>
                  <a:ext uri="{FF2B5EF4-FFF2-40B4-BE49-F238E27FC236}">
                    <a16:creationId xmlns:a16="http://schemas.microsoft.com/office/drawing/2014/main" id="{FBD53E91-F5F2-882E-AAC6-E5651E2E85A3}"/>
                  </a:ext>
                </a:extLst>
              </p:cNvPr>
              <p:cNvSpPr>
                <a:spLocks noChangeArrowheads="1"/>
              </p:cNvSpPr>
              <p:nvPr/>
            </p:nvSpPr>
            <p:spPr bwMode="auto">
              <a:xfrm>
                <a:off x="558" y="3821"/>
                <a:ext cx="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8" name="Rectangle 1896">
                <a:extLst>
                  <a:ext uri="{FF2B5EF4-FFF2-40B4-BE49-F238E27FC236}">
                    <a16:creationId xmlns:a16="http://schemas.microsoft.com/office/drawing/2014/main" id="{337C869F-1264-B765-A845-6BEC674AB171}"/>
                  </a:ext>
                </a:extLst>
              </p:cNvPr>
              <p:cNvSpPr>
                <a:spLocks noChangeArrowheads="1"/>
              </p:cNvSpPr>
              <p:nvPr/>
            </p:nvSpPr>
            <p:spPr bwMode="auto">
              <a:xfrm>
                <a:off x="1661"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q</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9" name="Rectangle 1897">
                <a:extLst>
                  <a:ext uri="{FF2B5EF4-FFF2-40B4-BE49-F238E27FC236}">
                    <a16:creationId xmlns:a16="http://schemas.microsoft.com/office/drawing/2014/main" id="{97F25830-8A88-278A-14FE-2DAA79740021}"/>
                  </a:ext>
                </a:extLst>
              </p:cNvPr>
              <p:cNvSpPr>
                <a:spLocks noChangeArrowheads="1"/>
              </p:cNvSpPr>
              <p:nvPr/>
            </p:nvSpPr>
            <p:spPr bwMode="auto">
              <a:xfrm>
                <a:off x="1691"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0" name="Rectangle 1898">
                <a:extLst>
                  <a:ext uri="{FF2B5EF4-FFF2-40B4-BE49-F238E27FC236}">
                    <a16:creationId xmlns:a16="http://schemas.microsoft.com/office/drawing/2014/main" id="{98E36303-268F-1080-CF2B-D69BE8D81F8D}"/>
                  </a:ext>
                </a:extLst>
              </p:cNvPr>
              <p:cNvSpPr>
                <a:spLocks noChangeArrowheads="1"/>
              </p:cNvSpPr>
              <p:nvPr/>
            </p:nvSpPr>
            <p:spPr bwMode="auto">
              <a:xfrm>
                <a:off x="1722" y="3821"/>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1" name="Rectangle 1899">
                <a:extLst>
                  <a:ext uri="{FF2B5EF4-FFF2-40B4-BE49-F238E27FC236}">
                    <a16:creationId xmlns:a16="http://schemas.microsoft.com/office/drawing/2014/main" id="{5BCC2955-0237-10B1-837D-6AFAACCF8F1B}"/>
                  </a:ext>
                </a:extLst>
              </p:cNvPr>
              <p:cNvSpPr>
                <a:spLocks noChangeArrowheads="1"/>
              </p:cNvSpPr>
              <p:nvPr/>
            </p:nvSpPr>
            <p:spPr bwMode="auto">
              <a:xfrm>
                <a:off x="1752"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 name="Rectangle 1900">
                <a:extLst>
                  <a:ext uri="{FF2B5EF4-FFF2-40B4-BE49-F238E27FC236}">
                    <a16:creationId xmlns:a16="http://schemas.microsoft.com/office/drawing/2014/main" id="{B3C6F647-67B9-6587-9400-63DA1C988DFD}"/>
                  </a:ext>
                </a:extLst>
              </p:cNvPr>
              <p:cNvSpPr>
                <a:spLocks noChangeArrowheads="1"/>
              </p:cNvSpPr>
              <p:nvPr/>
            </p:nvSpPr>
            <p:spPr bwMode="auto">
              <a:xfrm>
                <a:off x="1782" y="3821"/>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 name="Rectangle 1901">
                <a:extLst>
                  <a:ext uri="{FF2B5EF4-FFF2-40B4-BE49-F238E27FC236}">
                    <a16:creationId xmlns:a16="http://schemas.microsoft.com/office/drawing/2014/main" id="{3CF22B27-B17D-65F6-CD1E-2DC3DC5A3928}"/>
                  </a:ext>
                </a:extLst>
              </p:cNvPr>
              <p:cNvSpPr>
                <a:spLocks noChangeArrowheads="1"/>
              </p:cNvSpPr>
              <p:nvPr/>
            </p:nvSpPr>
            <p:spPr bwMode="auto">
              <a:xfrm>
                <a:off x="1802"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 name="Rectangle 1902">
                <a:extLst>
                  <a:ext uri="{FF2B5EF4-FFF2-40B4-BE49-F238E27FC236}">
                    <a16:creationId xmlns:a16="http://schemas.microsoft.com/office/drawing/2014/main" id="{652AA9A8-1DBE-715D-E1E4-DC6C37FA3680}"/>
                  </a:ext>
                </a:extLst>
              </p:cNvPr>
              <p:cNvSpPr>
                <a:spLocks noChangeArrowheads="1"/>
              </p:cNvSpPr>
              <p:nvPr/>
            </p:nvSpPr>
            <p:spPr bwMode="auto">
              <a:xfrm>
                <a:off x="1832"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5" name="Rectangle 1903">
                <a:extLst>
                  <a:ext uri="{FF2B5EF4-FFF2-40B4-BE49-F238E27FC236}">
                    <a16:creationId xmlns:a16="http://schemas.microsoft.com/office/drawing/2014/main" id="{80C18529-5907-0D0D-2F02-424EE563BDD5}"/>
                  </a:ext>
                </a:extLst>
              </p:cNvPr>
              <p:cNvSpPr>
                <a:spLocks noChangeArrowheads="1"/>
              </p:cNvSpPr>
              <p:nvPr/>
            </p:nvSpPr>
            <p:spPr bwMode="auto">
              <a:xfrm>
                <a:off x="1863"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6" name="Rectangle 1904">
                <a:extLst>
                  <a:ext uri="{FF2B5EF4-FFF2-40B4-BE49-F238E27FC236}">
                    <a16:creationId xmlns:a16="http://schemas.microsoft.com/office/drawing/2014/main" id="{27B60A18-3E8C-3DD1-5049-DA477B35ABDE}"/>
                  </a:ext>
                </a:extLst>
              </p:cNvPr>
              <p:cNvSpPr>
                <a:spLocks noChangeArrowheads="1"/>
              </p:cNvSpPr>
              <p:nvPr/>
            </p:nvSpPr>
            <p:spPr bwMode="auto">
              <a:xfrm>
                <a:off x="1893" y="3821"/>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7" name="Rectangle 1905">
                <a:extLst>
                  <a:ext uri="{FF2B5EF4-FFF2-40B4-BE49-F238E27FC236}">
                    <a16:creationId xmlns:a16="http://schemas.microsoft.com/office/drawing/2014/main" id="{729887E1-939A-E9F2-830D-824365327A65}"/>
                  </a:ext>
                </a:extLst>
              </p:cNvPr>
              <p:cNvSpPr>
                <a:spLocks noChangeArrowheads="1"/>
              </p:cNvSpPr>
              <p:nvPr/>
            </p:nvSpPr>
            <p:spPr bwMode="auto">
              <a:xfrm>
                <a:off x="1908" y="3821"/>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8" name="Rectangle 1906">
                <a:extLst>
                  <a:ext uri="{FF2B5EF4-FFF2-40B4-BE49-F238E27FC236}">
                    <a16:creationId xmlns:a16="http://schemas.microsoft.com/office/drawing/2014/main" id="{46525C3A-5027-6B08-E7FF-F9CECB24CBC7}"/>
                  </a:ext>
                </a:extLst>
              </p:cNvPr>
              <p:cNvSpPr>
                <a:spLocks noChangeArrowheads="1"/>
              </p:cNvSpPr>
              <p:nvPr/>
            </p:nvSpPr>
            <p:spPr bwMode="auto">
              <a:xfrm>
                <a:off x="2110" y="3821"/>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9" name="Rectangle 1907">
                <a:extLst>
                  <a:ext uri="{FF2B5EF4-FFF2-40B4-BE49-F238E27FC236}">
                    <a16:creationId xmlns:a16="http://schemas.microsoft.com/office/drawing/2014/main" id="{B465379F-8AFA-50E2-E290-B5F8C9AACDC3}"/>
                  </a:ext>
                </a:extLst>
              </p:cNvPr>
              <p:cNvSpPr>
                <a:spLocks noChangeArrowheads="1"/>
              </p:cNvSpPr>
              <p:nvPr/>
            </p:nvSpPr>
            <p:spPr bwMode="auto">
              <a:xfrm>
                <a:off x="2145" y="3821"/>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0" name="Rectangle 1908">
                <a:extLst>
                  <a:ext uri="{FF2B5EF4-FFF2-40B4-BE49-F238E27FC236}">
                    <a16:creationId xmlns:a16="http://schemas.microsoft.com/office/drawing/2014/main" id="{587BE562-DB01-5331-03B2-7052819C49AC}"/>
                  </a:ext>
                </a:extLst>
              </p:cNvPr>
              <p:cNvSpPr>
                <a:spLocks noChangeArrowheads="1"/>
              </p:cNvSpPr>
              <p:nvPr/>
            </p:nvSpPr>
            <p:spPr bwMode="auto">
              <a:xfrm>
                <a:off x="2175" y="3821"/>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1" name="Rectangle 1909">
                <a:extLst>
                  <a:ext uri="{FF2B5EF4-FFF2-40B4-BE49-F238E27FC236}">
                    <a16:creationId xmlns:a16="http://schemas.microsoft.com/office/drawing/2014/main" id="{0D08E5A3-7E85-E666-0E38-145CC051F569}"/>
                  </a:ext>
                </a:extLst>
              </p:cNvPr>
              <p:cNvSpPr>
                <a:spLocks noChangeArrowheads="1"/>
              </p:cNvSpPr>
              <p:nvPr/>
            </p:nvSpPr>
            <p:spPr bwMode="auto">
              <a:xfrm>
                <a:off x="2981"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2" name="Rectangle 1910">
                <a:extLst>
                  <a:ext uri="{FF2B5EF4-FFF2-40B4-BE49-F238E27FC236}">
                    <a16:creationId xmlns:a16="http://schemas.microsoft.com/office/drawing/2014/main" id="{4BB692C3-97EE-D018-53BB-F6FE0849CD0B}"/>
                  </a:ext>
                </a:extLst>
              </p:cNvPr>
              <p:cNvSpPr>
                <a:spLocks noChangeArrowheads="1"/>
              </p:cNvSpPr>
              <p:nvPr/>
            </p:nvSpPr>
            <p:spPr bwMode="auto">
              <a:xfrm>
                <a:off x="3011"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3" name="Rectangle 1911">
                <a:extLst>
                  <a:ext uri="{FF2B5EF4-FFF2-40B4-BE49-F238E27FC236}">
                    <a16:creationId xmlns:a16="http://schemas.microsoft.com/office/drawing/2014/main" id="{1CF8F9B0-9B56-FD86-4CD5-D66D12B59FC7}"/>
                  </a:ext>
                </a:extLst>
              </p:cNvPr>
              <p:cNvSpPr>
                <a:spLocks noChangeArrowheads="1"/>
              </p:cNvSpPr>
              <p:nvPr/>
            </p:nvSpPr>
            <p:spPr bwMode="auto">
              <a:xfrm>
                <a:off x="3041"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4" name="Rectangle 1912">
                <a:extLst>
                  <a:ext uri="{FF2B5EF4-FFF2-40B4-BE49-F238E27FC236}">
                    <a16:creationId xmlns:a16="http://schemas.microsoft.com/office/drawing/2014/main" id="{20117069-E8FB-F6EB-3C1E-D80D5594B694}"/>
                  </a:ext>
                </a:extLst>
              </p:cNvPr>
              <p:cNvSpPr>
                <a:spLocks noChangeArrowheads="1"/>
              </p:cNvSpPr>
              <p:nvPr/>
            </p:nvSpPr>
            <p:spPr bwMode="auto">
              <a:xfrm>
                <a:off x="3072" y="382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 name="Rectangle 1913">
                <a:extLst>
                  <a:ext uri="{FF2B5EF4-FFF2-40B4-BE49-F238E27FC236}">
                    <a16:creationId xmlns:a16="http://schemas.microsoft.com/office/drawing/2014/main" id="{0F4D0951-06B0-34C6-C7BF-042855BFA658}"/>
                  </a:ext>
                </a:extLst>
              </p:cNvPr>
              <p:cNvSpPr>
                <a:spLocks noChangeArrowheads="1"/>
              </p:cNvSpPr>
              <p:nvPr/>
            </p:nvSpPr>
            <p:spPr bwMode="auto">
              <a:xfrm>
                <a:off x="3086"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 name="Rectangle 1914">
                <a:extLst>
                  <a:ext uri="{FF2B5EF4-FFF2-40B4-BE49-F238E27FC236}">
                    <a16:creationId xmlns:a16="http://schemas.microsoft.com/office/drawing/2014/main" id="{CFE45090-1A7D-89AF-6C1E-D2487B163AF3}"/>
                  </a:ext>
                </a:extLst>
              </p:cNvPr>
              <p:cNvSpPr>
                <a:spLocks noChangeArrowheads="1"/>
              </p:cNvSpPr>
              <p:nvPr/>
            </p:nvSpPr>
            <p:spPr bwMode="auto">
              <a:xfrm>
                <a:off x="3117"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 name="Rectangle 1915">
                <a:extLst>
                  <a:ext uri="{FF2B5EF4-FFF2-40B4-BE49-F238E27FC236}">
                    <a16:creationId xmlns:a16="http://schemas.microsoft.com/office/drawing/2014/main" id="{7F520CD0-59AF-9B68-27E0-3B17D86A87C3}"/>
                  </a:ext>
                </a:extLst>
              </p:cNvPr>
              <p:cNvSpPr>
                <a:spLocks noChangeArrowheads="1"/>
              </p:cNvSpPr>
              <p:nvPr/>
            </p:nvSpPr>
            <p:spPr bwMode="auto">
              <a:xfrm>
                <a:off x="3318"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8" name="Rectangle 1916">
                <a:extLst>
                  <a:ext uri="{FF2B5EF4-FFF2-40B4-BE49-F238E27FC236}">
                    <a16:creationId xmlns:a16="http://schemas.microsoft.com/office/drawing/2014/main" id="{06C098C6-9B60-A6CA-73D0-25DD10B6ACEF}"/>
                  </a:ext>
                </a:extLst>
              </p:cNvPr>
              <p:cNvSpPr>
                <a:spLocks noChangeArrowheads="1"/>
              </p:cNvSpPr>
              <p:nvPr/>
            </p:nvSpPr>
            <p:spPr bwMode="auto">
              <a:xfrm>
                <a:off x="3349"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9" name="Rectangle 1917">
                <a:extLst>
                  <a:ext uri="{FF2B5EF4-FFF2-40B4-BE49-F238E27FC236}">
                    <a16:creationId xmlns:a16="http://schemas.microsoft.com/office/drawing/2014/main" id="{C9627B8E-C8F8-A3B4-1566-ECC643D8CAAD}"/>
                  </a:ext>
                </a:extLst>
              </p:cNvPr>
              <p:cNvSpPr>
                <a:spLocks noChangeArrowheads="1"/>
              </p:cNvSpPr>
              <p:nvPr/>
            </p:nvSpPr>
            <p:spPr bwMode="auto">
              <a:xfrm>
                <a:off x="3379"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0" name="Rectangle 1918">
                <a:extLst>
                  <a:ext uri="{FF2B5EF4-FFF2-40B4-BE49-F238E27FC236}">
                    <a16:creationId xmlns:a16="http://schemas.microsoft.com/office/drawing/2014/main" id="{EFB4C99D-9919-5FC4-BCD2-C1EA91879DAB}"/>
                  </a:ext>
                </a:extLst>
              </p:cNvPr>
              <p:cNvSpPr>
                <a:spLocks noChangeArrowheads="1"/>
              </p:cNvSpPr>
              <p:nvPr/>
            </p:nvSpPr>
            <p:spPr bwMode="auto">
              <a:xfrm>
                <a:off x="3409" y="382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1" name="Rectangle 1919">
                <a:extLst>
                  <a:ext uri="{FF2B5EF4-FFF2-40B4-BE49-F238E27FC236}">
                    <a16:creationId xmlns:a16="http://schemas.microsoft.com/office/drawing/2014/main" id="{9CF10CB2-7504-3938-5F74-74B05475825E}"/>
                  </a:ext>
                </a:extLst>
              </p:cNvPr>
              <p:cNvSpPr>
                <a:spLocks noChangeArrowheads="1"/>
              </p:cNvSpPr>
              <p:nvPr/>
            </p:nvSpPr>
            <p:spPr bwMode="auto">
              <a:xfrm>
                <a:off x="3424"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2" name="Rectangle 1920">
                <a:extLst>
                  <a:ext uri="{FF2B5EF4-FFF2-40B4-BE49-F238E27FC236}">
                    <a16:creationId xmlns:a16="http://schemas.microsoft.com/office/drawing/2014/main" id="{27DF1461-755C-A0EB-2AD1-CF6D0CA7A101}"/>
                  </a:ext>
                </a:extLst>
              </p:cNvPr>
              <p:cNvSpPr>
                <a:spLocks noChangeArrowheads="1"/>
              </p:cNvSpPr>
              <p:nvPr/>
            </p:nvSpPr>
            <p:spPr bwMode="auto">
              <a:xfrm>
                <a:off x="4195"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3" name="Rectangle 1921">
                <a:extLst>
                  <a:ext uri="{FF2B5EF4-FFF2-40B4-BE49-F238E27FC236}">
                    <a16:creationId xmlns:a16="http://schemas.microsoft.com/office/drawing/2014/main" id="{056719E4-CF5D-BF1A-26F1-DD3765957E80}"/>
                  </a:ext>
                </a:extLst>
              </p:cNvPr>
              <p:cNvSpPr>
                <a:spLocks noChangeArrowheads="1"/>
              </p:cNvSpPr>
              <p:nvPr/>
            </p:nvSpPr>
            <p:spPr bwMode="auto">
              <a:xfrm>
                <a:off x="4462"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4" name="Rectangle 1922">
                <a:extLst>
                  <a:ext uri="{FF2B5EF4-FFF2-40B4-BE49-F238E27FC236}">
                    <a16:creationId xmlns:a16="http://schemas.microsoft.com/office/drawing/2014/main" id="{F95EC40D-2772-2FDA-A687-FB699C3ABDBD}"/>
                  </a:ext>
                </a:extLst>
              </p:cNvPr>
              <p:cNvSpPr>
                <a:spLocks noChangeArrowheads="1"/>
              </p:cNvSpPr>
              <p:nvPr/>
            </p:nvSpPr>
            <p:spPr bwMode="auto">
              <a:xfrm>
                <a:off x="4683"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5" name="Rectangle 1923">
                <a:extLst>
                  <a:ext uri="{FF2B5EF4-FFF2-40B4-BE49-F238E27FC236}">
                    <a16:creationId xmlns:a16="http://schemas.microsoft.com/office/drawing/2014/main" id="{B418DD52-1C1E-B940-6EF1-8FDE08768003}"/>
                  </a:ext>
                </a:extLst>
              </p:cNvPr>
              <p:cNvSpPr>
                <a:spLocks noChangeArrowheads="1"/>
              </p:cNvSpPr>
              <p:nvPr/>
            </p:nvSpPr>
            <p:spPr bwMode="auto">
              <a:xfrm>
                <a:off x="4713"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6" name="Rectangle 1924">
                <a:extLst>
                  <a:ext uri="{FF2B5EF4-FFF2-40B4-BE49-F238E27FC236}">
                    <a16:creationId xmlns:a16="http://schemas.microsoft.com/office/drawing/2014/main" id="{14B044DD-4060-9284-5AD4-FA16572479F0}"/>
                  </a:ext>
                </a:extLst>
              </p:cNvPr>
              <p:cNvSpPr>
                <a:spLocks noChangeArrowheads="1"/>
              </p:cNvSpPr>
              <p:nvPr/>
            </p:nvSpPr>
            <p:spPr bwMode="auto">
              <a:xfrm>
                <a:off x="4744"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7" name="Rectangle 1925">
                <a:extLst>
                  <a:ext uri="{FF2B5EF4-FFF2-40B4-BE49-F238E27FC236}">
                    <a16:creationId xmlns:a16="http://schemas.microsoft.com/office/drawing/2014/main" id="{E9625A41-42C0-2CBD-BA47-F462BA02DBDE}"/>
                  </a:ext>
                </a:extLst>
              </p:cNvPr>
              <p:cNvSpPr>
                <a:spLocks noChangeArrowheads="1"/>
              </p:cNvSpPr>
              <p:nvPr/>
            </p:nvSpPr>
            <p:spPr bwMode="auto">
              <a:xfrm>
                <a:off x="4774"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8" name="Rectangle 1926">
                <a:extLst>
                  <a:ext uri="{FF2B5EF4-FFF2-40B4-BE49-F238E27FC236}">
                    <a16:creationId xmlns:a16="http://schemas.microsoft.com/office/drawing/2014/main" id="{DBD9DF49-C925-46B0-BBD7-2B8A2B781E7F}"/>
                  </a:ext>
                </a:extLst>
              </p:cNvPr>
              <p:cNvSpPr>
                <a:spLocks noChangeArrowheads="1"/>
              </p:cNvSpPr>
              <p:nvPr/>
            </p:nvSpPr>
            <p:spPr bwMode="auto">
              <a:xfrm>
                <a:off x="5076"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9" name="Rectangle 1927">
                <a:extLst>
                  <a:ext uri="{FF2B5EF4-FFF2-40B4-BE49-F238E27FC236}">
                    <a16:creationId xmlns:a16="http://schemas.microsoft.com/office/drawing/2014/main" id="{FF1401FF-EBAF-4B89-0453-6E85A1E66E34}"/>
                  </a:ext>
                </a:extLst>
              </p:cNvPr>
              <p:cNvSpPr>
                <a:spLocks noChangeArrowheads="1"/>
              </p:cNvSpPr>
              <p:nvPr/>
            </p:nvSpPr>
            <p:spPr bwMode="auto">
              <a:xfrm>
                <a:off x="5106" y="382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0" name="Rectangle 1928">
                <a:extLst>
                  <a:ext uri="{FF2B5EF4-FFF2-40B4-BE49-F238E27FC236}">
                    <a16:creationId xmlns:a16="http://schemas.microsoft.com/office/drawing/2014/main" id="{2F4AE740-9725-EC3D-BEB6-A93F62D6358F}"/>
                  </a:ext>
                </a:extLst>
              </p:cNvPr>
              <p:cNvSpPr>
                <a:spLocks noChangeArrowheads="1"/>
              </p:cNvSpPr>
              <p:nvPr/>
            </p:nvSpPr>
            <p:spPr bwMode="auto">
              <a:xfrm>
                <a:off x="5121"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1" name="Rectangle 1929">
                <a:extLst>
                  <a:ext uri="{FF2B5EF4-FFF2-40B4-BE49-F238E27FC236}">
                    <a16:creationId xmlns:a16="http://schemas.microsoft.com/office/drawing/2014/main" id="{FFD455CB-72FD-18D0-7CB2-296714555BB8}"/>
                  </a:ext>
                </a:extLst>
              </p:cNvPr>
              <p:cNvSpPr>
                <a:spLocks noChangeArrowheads="1"/>
              </p:cNvSpPr>
              <p:nvPr/>
            </p:nvSpPr>
            <p:spPr bwMode="auto">
              <a:xfrm>
                <a:off x="5151"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2" name="Rectangle 1930">
                <a:extLst>
                  <a:ext uri="{FF2B5EF4-FFF2-40B4-BE49-F238E27FC236}">
                    <a16:creationId xmlns:a16="http://schemas.microsoft.com/office/drawing/2014/main" id="{EE688C02-4F62-4A61-F3E1-03EE47F9C699}"/>
                  </a:ext>
                </a:extLst>
              </p:cNvPr>
              <p:cNvSpPr>
                <a:spLocks noChangeArrowheads="1"/>
              </p:cNvSpPr>
              <p:nvPr/>
            </p:nvSpPr>
            <p:spPr bwMode="auto">
              <a:xfrm>
                <a:off x="5182"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3" name="Rectangle 1931">
                <a:extLst>
                  <a:ext uri="{FF2B5EF4-FFF2-40B4-BE49-F238E27FC236}">
                    <a16:creationId xmlns:a16="http://schemas.microsoft.com/office/drawing/2014/main" id="{AA7A7749-E78C-5A09-76BF-40E965D9E9C0}"/>
                  </a:ext>
                </a:extLst>
              </p:cNvPr>
              <p:cNvSpPr>
                <a:spLocks noChangeArrowheads="1"/>
              </p:cNvSpPr>
              <p:nvPr/>
            </p:nvSpPr>
            <p:spPr bwMode="auto">
              <a:xfrm>
                <a:off x="5589"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4" name="Rectangle 1932">
                <a:extLst>
                  <a:ext uri="{FF2B5EF4-FFF2-40B4-BE49-F238E27FC236}">
                    <a16:creationId xmlns:a16="http://schemas.microsoft.com/office/drawing/2014/main" id="{98FBD503-05E4-65C7-5B23-D5FF434B5B4E}"/>
                  </a:ext>
                </a:extLst>
              </p:cNvPr>
              <p:cNvSpPr>
                <a:spLocks noChangeArrowheads="1"/>
              </p:cNvSpPr>
              <p:nvPr/>
            </p:nvSpPr>
            <p:spPr bwMode="auto">
              <a:xfrm>
                <a:off x="5619"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5" name="Rectangle 1933">
                <a:extLst>
                  <a:ext uri="{FF2B5EF4-FFF2-40B4-BE49-F238E27FC236}">
                    <a16:creationId xmlns:a16="http://schemas.microsoft.com/office/drawing/2014/main" id="{7DB22FAC-355B-6BC9-55C4-BF39377B8FC7}"/>
                  </a:ext>
                </a:extLst>
              </p:cNvPr>
              <p:cNvSpPr>
                <a:spLocks noChangeArrowheads="1"/>
              </p:cNvSpPr>
              <p:nvPr/>
            </p:nvSpPr>
            <p:spPr bwMode="auto">
              <a:xfrm>
                <a:off x="6496" y="382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6" name="Rectangle 1934">
                <a:extLst>
                  <a:ext uri="{FF2B5EF4-FFF2-40B4-BE49-F238E27FC236}">
                    <a16:creationId xmlns:a16="http://schemas.microsoft.com/office/drawing/2014/main" id="{AE4C3C78-6C62-19CA-3473-1D5286B348D6}"/>
                  </a:ext>
                </a:extLst>
              </p:cNvPr>
              <p:cNvSpPr>
                <a:spLocks noChangeArrowheads="1"/>
              </p:cNvSpPr>
              <p:nvPr/>
            </p:nvSpPr>
            <p:spPr bwMode="auto">
              <a:xfrm>
                <a:off x="6511" y="3821"/>
                <a:ext cx="7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Q</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7" name="Rectangle 1935">
                <a:extLst>
                  <a:ext uri="{FF2B5EF4-FFF2-40B4-BE49-F238E27FC236}">
                    <a16:creationId xmlns:a16="http://schemas.microsoft.com/office/drawing/2014/main" id="{095D43F2-86AF-37C9-159C-101B62BE3D0B}"/>
                  </a:ext>
                </a:extLst>
              </p:cNvPr>
              <p:cNvSpPr>
                <a:spLocks noChangeArrowheads="1"/>
              </p:cNvSpPr>
              <p:nvPr/>
            </p:nvSpPr>
            <p:spPr bwMode="auto">
              <a:xfrm>
                <a:off x="6551" y="3821"/>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8" name="Rectangle 1936">
                <a:extLst>
                  <a:ext uri="{FF2B5EF4-FFF2-40B4-BE49-F238E27FC236}">
                    <a16:creationId xmlns:a16="http://schemas.microsoft.com/office/drawing/2014/main" id="{695B31C3-89B2-F211-4BB8-5A766F70435C}"/>
                  </a:ext>
                </a:extLst>
              </p:cNvPr>
              <p:cNvSpPr>
                <a:spLocks noChangeArrowheads="1"/>
              </p:cNvSpPr>
              <p:nvPr/>
            </p:nvSpPr>
            <p:spPr bwMode="auto">
              <a:xfrm>
                <a:off x="6581" y="382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9" name="Rectangle 1937">
                <a:extLst>
                  <a:ext uri="{FF2B5EF4-FFF2-40B4-BE49-F238E27FC236}">
                    <a16:creationId xmlns:a16="http://schemas.microsoft.com/office/drawing/2014/main" id="{51CE6BEC-3E73-5A65-1BA3-A1293276E26F}"/>
                  </a:ext>
                </a:extLst>
              </p:cNvPr>
              <p:cNvSpPr>
                <a:spLocks noChangeArrowheads="1"/>
              </p:cNvSpPr>
              <p:nvPr/>
            </p:nvSpPr>
            <p:spPr bwMode="auto">
              <a:xfrm>
                <a:off x="1661"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q</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0" name="Rectangle 1938">
                <a:extLst>
                  <a:ext uri="{FF2B5EF4-FFF2-40B4-BE49-F238E27FC236}">
                    <a16:creationId xmlns:a16="http://schemas.microsoft.com/office/drawing/2014/main" id="{1C6EC929-F981-2352-B416-BD60C238E9F8}"/>
                  </a:ext>
                </a:extLst>
              </p:cNvPr>
              <p:cNvSpPr>
                <a:spLocks noChangeArrowheads="1"/>
              </p:cNvSpPr>
              <p:nvPr/>
            </p:nvSpPr>
            <p:spPr bwMode="auto">
              <a:xfrm>
                <a:off x="1691"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1" name="Rectangle 1939">
                <a:extLst>
                  <a:ext uri="{FF2B5EF4-FFF2-40B4-BE49-F238E27FC236}">
                    <a16:creationId xmlns:a16="http://schemas.microsoft.com/office/drawing/2014/main" id="{41E94E6E-7DF0-4BD0-934C-7BC4D35D7C7A}"/>
                  </a:ext>
                </a:extLst>
              </p:cNvPr>
              <p:cNvSpPr>
                <a:spLocks noChangeArrowheads="1"/>
              </p:cNvSpPr>
              <p:nvPr/>
            </p:nvSpPr>
            <p:spPr bwMode="auto">
              <a:xfrm>
                <a:off x="1722" y="390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2" name="Rectangle 1940">
                <a:extLst>
                  <a:ext uri="{FF2B5EF4-FFF2-40B4-BE49-F238E27FC236}">
                    <a16:creationId xmlns:a16="http://schemas.microsoft.com/office/drawing/2014/main" id="{79A5EC12-566D-9A67-EFA6-217C8730726A}"/>
                  </a:ext>
                </a:extLst>
              </p:cNvPr>
              <p:cNvSpPr>
                <a:spLocks noChangeArrowheads="1"/>
              </p:cNvSpPr>
              <p:nvPr/>
            </p:nvSpPr>
            <p:spPr bwMode="auto">
              <a:xfrm>
                <a:off x="1752"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3" name="Rectangle 1941">
                <a:extLst>
                  <a:ext uri="{FF2B5EF4-FFF2-40B4-BE49-F238E27FC236}">
                    <a16:creationId xmlns:a16="http://schemas.microsoft.com/office/drawing/2014/main" id="{205EB111-6E4E-4BFE-CC50-7D759045DD19}"/>
                  </a:ext>
                </a:extLst>
              </p:cNvPr>
              <p:cNvSpPr>
                <a:spLocks noChangeArrowheads="1"/>
              </p:cNvSpPr>
              <p:nvPr/>
            </p:nvSpPr>
            <p:spPr bwMode="auto">
              <a:xfrm>
                <a:off x="1782" y="3908"/>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4" name="Rectangle 1942">
                <a:extLst>
                  <a:ext uri="{FF2B5EF4-FFF2-40B4-BE49-F238E27FC236}">
                    <a16:creationId xmlns:a16="http://schemas.microsoft.com/office/drawing/2014/main" id="{301A7119-4901-6735-57E1-A6C2EAB3AC23}"/>
                  </a:ext>
                </a:extLst>
              </p:cNvPr>
              <p:cNvSpPr>
                <a:spLocks noChangeArrowheads="1"/>
              </p:cNvSpPr>
              <p:nvPr/>
            </p:nvSpPr>
            <p:spPr bwMode="auto">
              <a:xfrm>
                <a:off x="1802"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5" name="Rectangle 1943">
                <a:extLst>
                  <a:ext uri="{FF2B5EF4-FFF2-40B4-BE49-F238E27FC236}">
                    <a16:creationId xmlns:a16="http://schemas.microsoft.com/office/drawing/2014/main" id="{F612DB91-3EC2-0FB2-0596-EA637026146A}"/>
                  </a:ext>
                </a:extLst>
              </p:cNvPr>
              <p:cNvSpPr>
                <a:spLocks noChangeArrowheads="1"/>
              </p:cNvSpPr>
              <p:nvPr/>
            </p:nvSpPr>
            <p:spPr bwMode="auto">
              <a:xfrm>
                <a:off x="1832"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6" name="Rectangle 1944">
                <a:extLst>
                  <a:ext uri="{FF2B5EF4-FFF2-40B4-BE49-F238E27FC236}">
                    <a16:creationId xmlns:a16="http://schemas.microsoft.com/office/drawing/2014/main" id="{F3141B2D-5459-3179-FD73-FE69BF812A05}"/>
                  </a:ext>
                </a:extLst>
              </p:cNvPr>
              <p:cNvSpPr>
                <a:spLocks noChangeArrowheads="1"/>
              </p:cNvSpPr>
              <p:nvPr/>
            </p:nvSpPr>
            <p:spPr bwMode="auto">
              <a:xfrm>
                <a:off x="1863"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7" name="Rectangle 1945">
                <a:extLst>
                  <a:ext uri="{FF2B5EF4-FFF2-40B4-BE49-F238E27FC236}">
                    <a16:creationId xmlns:a16="http://schemas.microsoft.com/office/drawing/2014/main" id="{FF404C3B-0DDC-9555-2941-227BE2633371}"/>
                  </a:ext>
                </a:extLst>
              </p:cNvPr>
              <p:cNvSpPr>
                <a:spLocks noChangeArrowheads="1"/>
              </p:cNvSpPr>
              <p:nvPr/>
            </p:nvSpPr>
            <p:spPr bwMode="auto">
              <a:xfrm>
                <a:off x="1893" y="3908"/>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8" name="Rectangle 1946">
                <a:extLst>
                  <a:ext uri="{FF2B5EF4-FFF2-40B4-BE49-F238E27FC236}">
                    <a16:creationId xmlns:a16="http://schemas.microsoft.com/office/drawing/2014/main" id="{0804E5F1-F949-853A-26F8-25AF5639EC7E}"/>
                  </a:ext>
                </a:extLst>
              </p:cNvPr>
              <p:cNvSpPr>
                <a:spLocks noChangeArrowheads="1"/>
              </p:cNvSpPr>
              <p:nvPr/>
            </p:nvSpPr>
            <p:spPr bwMode="auto">
              <a:xfrm>
                <a:off x="1908" y="3908"/>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9" name="Rectangle 1947">
                <a:extLst>
                  <a:ext uri="{FF2B5EF4-FFF2-40B4-BE49-F238E27FC236}">
                    <a16:creationId xmlns:a16="http://schemas.microsoft.com/office/drawing/2014/main" id="{4740FE59-A5D9-1C2D-AB62-3137C9F1B279}"/>
                  </a:ext>
                </a:extLst>
              </p:cNvPr>
              <p:cNvSpPr>
                <a:spLocks noChangeArrowheads="1"/>
              </p:cNvSpPr>
              <p:nvPr/>
            </p:nvSpPr>
            <p:spPr bwMode="auto">
              <a:xfrm>
                <a:off x="2110" y="3908"/>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0" name="Rectangle 1948">
                <a:extLst>
                  <a:ext uri="{FF2B5EF4-FFF2-40B4-BE49-F238E27FC236}">
                    <a16:creationId xmlns:a16="http://schemas.microsoft.com/office/drawing/2014/main" id="{54E202CF-56E6-3991-85A4-23F8B50123CE}"/>
                  </a:ext>
                </a:extLst>
              </p:cNvPr>
              <p:cNvSpPr>
                <a:spLocks noChangeArrowheads="1"/>
              </p:cNvSpPr>
              <p:nvPr/>
            </p:nvSpPr>
            <p:spPr bwMode="auto">
              <a:xfrm>
                <a:off x="2145" y="390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1" name="Rectangle 1949">
                <a:extLst>
                  <a:ext uri="{FF2B5EF4-FFF2-40B4-BE49-F238E27FC236}">
                    <a16:creationId xmlns:a16="http://schemas.microsoft.com/office/drawing/2014/main" id="{E698C503-28D6-AFCE-77DF-18462290E9A6}"/>
                  </a:ext>
                </a:extLst>
              </p:cNvPr>
              <p:cNvSpPr>
                <a:spLocks noChangeArrowheads="1"/>
              </p:cNvSpPr>
              <p:nvPr/>
            </p:nvSpPr>
            <p:spPr bwMode="auto">
              <a:xfrm>
                <a:off x="2175" y="3908"/>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2" name="Rectangle 1950">
                <a:extLst>
                  <a:ext uri="{FF2B5EF4-FFF2-40B4-BE49-F238E27FC236}">
                    <a16:creationId xmlns:a16="http://schemas.microsoft.com/office/drawing/2014/main" id="{82EF8100-EA1D-72CE-FB14-CB54FA5D6300}"/>
                  </a:ext>
                </a:extLst>
              </p:cNvPr>
              <p:cNvSpPr>
                <a:spLocks noChangeArrowheads="1"/>
              </p:cNvSpPr>
              <p:nvPr/>
            </p:nvSpPr>
            <p:spPr bwMode="auto">
              <a:xfrm>
                <a:off x="2981"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3" name="Rectangle 1951">
                <a:extLst>
                  <a:ext uri="{FF2B5EF4-FFF2-40B4-BE49-F238E27FC236}">
                    <a16:creationId xmlns:a16="http://schemas.microsoft.com/office/drawing/2014/main" id="{4E37608F-D9FA-7265-5AD0-E496F7DB1BAE}"/>
                  </a:ext>
                </a:extLst>
              </p:cNvPr>
              <p:cNvSpPr>
                <a:spLocks noChangeArrowheads="1"/>
              </p:cNvSpPr>
              <p:nvPr/>
            </p:nvSpPr>
            <p:spPr bwMode="auto">
              <a:xfrm>
                <a:off x="3011"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4" name="Rectangle 1952">
                <a:extLst>
                  <a:ext uri="{FF2B5EF4-FFF2-40B4-BE49-F238E27FC236}">
                    <a16:creationId xmlns:a16="http://schemas.microsoft.com/office/drawing/2014/main" id="{D362DA39-472E-F26C-BF8D-83BCC369B3B6}"/>
                  </a:ext>
                </a:extLst>
              </p:cNvPr>
              <p:cNvSpPr>
                <a:spLocks noChangeArrowheads="1"/>
              </p:cNvSpPr>
              <p:nvPr/>
            </p:nvSpPr>
            <p:spPr bwMode="auto">
              <a:xfrm>
                <a:off x="3041"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5" name="Rectangle 1953">
                <a:extLst>
                  <a:ext uri="{FF2B5EF4-FFF2-40B4-BE49-F238E27FC236}">
                    <a16:creationId xmlns:a16="http://schemas.microsoft.com/office/drawing/2014/main" id="{6786DF64-E9B2-41C5-7520-AC0DC26E5470}"/>
                  </a:ext>
                </a:extLst>
              </p:cNvPr>
              <p:cNvSpPr>
                <a:spLocks noChangeArrowheads="1"/>
              </p:cNvSpPr>
              <p:nvPr/>
            </p:nvSpPr>
            <p:spPr bwMode="auto">
              <a:xfrm>
                <a:off x="3072" y="390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6" name="Rectangle 1954">
                <a:extLst>
                  <a:ext uri="{FF2B5EF4-FFF2-40B4-BE49-F238E27FC236}">
                    <a16:creationId xmlns:a16="http://schemas.microsoft.com/office/drawing/2014/main" id="{D821FA35-B3A7-0C22-858F-12C540801C28}"/>
                  </a:ext>
                </a:extLst>
              </p:cNvPr>
              <p:cNvSpPr>
                <a:spLocks noChangeArrowheads="1"/>
              </p:cNvSpPr>
              <p:nvPr/>
            </p:nvSpPr>
            <p:spPr bwMode="auto">
              <a:xfrm>
                <a:off x="3086"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7" name="Rectangle 1955">
                <a:extLst>
                  <a:ext uri="{FF2B5EF4-FFF2-40B4-BE49-F238E27FC236}">
                    <a16:creationId xmlns:a16="http://schemas.microsoft.com/office/drawing/2014/main" id="{1FB5AFD3-CEA7-F51F-DA1E-878062F6783B}"/>
                  </a:ext>
                </a:extLst>
              </p:cNvPr>
              <p:cNvSpPr>
                <a:spLocks noChangeArrowheads="1"/>
              </p:cNvSpPr>
              <p:nvPr/>
            </p:nvSpPr>
            <p:spPr bwMode="auto">
              <a:xfrm>
                <a:off x="3117"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8" name="Rectangle 1956">
                <a:extLst>
                  <a:ext uri="{FF2B5EF4-FFF2-40B4-BE49-F238E27FC236}">
                    <a16:creationId xmlns:a16="http://schemas.microsoft.com/office/drawing/2014/main" id="{6625A7AA-755C-C074-D114-5548E62B6FB4}"/>
                  </a:ext>
                </a:extLst>
              </p:cNvPr>
              <p:cNvSpPr>
                <a:spLocks noChangeArrowheads="1"/>
              </p:cNvSpPr>
              <p:nvPr/>
            </p:nvSpPr>
            <p:spPr bwMode="auto">
              <a:xfrm>
                <a:off x="3318"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9" name="Rectangle 1957">
                <a:extLst>
                  <a:ext uri="{FF2B5EF4-FFF2-40B4-BE49-F238E27FC236}">
                    <a16:creationId xmlns:a16="http://schemas.microsoft.com/office/drawing/2014/main" id="{84C22D8B-7B9C-A8BA-5F32-F4C62ADA5CFE}"/>
                  </a:ext>
                </a:extLst>
              </p:cNvPr>
              <p:cNvSpPr>
                <a:spLocks noChangeArrowheads="1"/>
              </p:cNvSpPr>
              <p:nvPr/>
            </p:nvSpPr>
            <p:spPr bwMode="auto">
              <a:xfrm>
                <a:off x="3349"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0" name="Rectangle 1958">
                <a:extLst>
                  <a:ext uri="{FF2B5EF4-FFF2-40B4-BE49-F238E27FC236}">
                    <a16:creationId xmlns:a16="http://schemas.microsoft.com/office/drawing/2014/main" id="{A41FCB6E-B7BB-B9FC-8C7A-B445BE801366}"/>
                  </a:ext>
                </a:extLst>
              </p:cNvPr>
              <p:cNvSpPr>
                <a:spLocks noChangeArrowheads="1"/>
              </p:cNvSpPr>
              <p:nvPr/>
            </p:nvSpPr>
            <p:spPr bwMode="auto">
              <a:xfrm>
                <a:off x="3379"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1" name="Rectangle 1959">
                <a:extLst>
                  <a:ext uri="{FF2B5EF4-FFF2-40B4-BE49-F238E27FC236}">
                    <a16:creationId xmlns:a16="http://schemas.microsoft.com/office/drawing/2014/main" id="{B3C3E880-FE0F-48D3-7217-48D5BD1F1E3C}"/>
                  </a:ext>
                </a:extLst>
              </p:cNvPr>
              <p:cNvSpPr>
                <a:spLocks noChangeArrowheads="1"/>
              </p:cNvSpPr>
              <p:nvPr/>
            </p:nvSpPr>
            <p:spPr bwMode="auto">
              <a:xfrm>
                <a:off x="3409" y="390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2" name="Rectangle 1960">
                <a:extLst>
                  <a:ext uri="{FF2B5EF4-FFF2-40B4-BE49-F238E27FC236}">
                    <a16:creationId xmlns:a16="http://schemas.microsoft.com/office/drawing/2014/main" id="{F8E8D0D2-429D-DE6B-9E63-A00F54ACB1C7}"/>
                  </a:ext>
                </a:extLst>
              </p:cNvPr>
              <p:cNvSpPr>
                <a:spLocks noChangeArrowheads="1"/>
              </p:cNvSpPr>
              <p:nvPr/>
            </p:nvSpPr>
            <p:spPr bwMode="auto">
              <a:xfrm>
                <a:off x="3424"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3" name="Rectangle 1961">
                <a:extLst>
                  <a:ext uri="{FF2B5EF4-FFF2-40B4-BE49-F238E27FC236}">
                    <a16:creationId xmlns:a16="http://schemas.microsoft.com/office/drawing/2014/main" id="{25C37A14-0471-E5FF-563A-14A42FD96C89}"/>
                  </a:ext>
                </a:extLst>
              </p:cNvPr>
              <p:cNvSpPr>
                <a:spLocks noChangeArrowheads="1"/>
              </p:cNvSpPr>
              <p:nvPr/>
            </p:nvSpPr>
            <p:spPr bwMode="auto">
              <a:xfrm>
                <a:off x="4195"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4" name="Rectangle 1962">
                <a:extLst>
                  <a:ext uri="{FF2B5EF4-FFF2-40B4-BE49-F238E27FC236}">
                    <a16:creationId xmlns:a16="http://schemas.microsoft.com/office/drawing/2014/main" id="{DCB54884-343B-F5D1-7602-5EE5DEB582BB}"/>
                  </a:ext>
                </a:extLst>
              </p:cNvPr>
              <p:cNvSpPr>
                <a:spLocks noChangeArrowheads="1"/>
              </p:cNvSpPr>
              <p:nvPr/>
            </p:nvSpPr>
            <p:spPr bwMode="auto">
              <a:xfrm>
                <a:off x="4462"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5" name="Rectangle 1963">
                <a:extLst>
                  <a:ext uri="{FF2B5EF4-FFF2-40B4-BE49-F238E27FC236}">
                    <a16:creationId xmlns:a16="http://schemas.microsoft.com/office/drawing/2014/main" id="{DEBD5652-934F-DFB1-A30B-1286F742A6B8}"/>
                  </a:ext>
                </a:extLst>
              </p:cNvPr>
              <p:cNvSpPr>
                <a:spLocks noChangeArrowheads="1"/>
              </p:cNvSpPr>
              <p:nvPr/>
            </p:nvSpPr>
            <p:spPr bwMode="auto">
              <a:xfrm>
                <a:off x="4683"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6" name="Rectangle 1964">
                <a:extLst>
                  <a:ext uri="{FF2B5EF4-FFF2-40B4-BE49-F238E27FC236}">
                    <a16:creationId xmlns:a16="http://schemas.microsoft.com/office/drawing/2014/main" id="{71BF6717-8A94-A48A-8BD1-541E3B247555}"/>
                  </a:ext>
                </a:extLst>
              </p:cNvPr>
              <p:cNvSpPr>
                <a:spLocks noChangeArrowheads="1"/>
              </p:cNvSpPr>
              <p:nvPr/>
            </p:nvSpPr>
            <p:spPr bwMode="auto">
              <a:xfrm>
                <a:off x="4713"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7" name="Rectangle 1965">
                <a:extLst>
                  <a:ext uri="{FF2B5EF4-FFF2-40B4-BE49-F238E27FC236}">
                    <a16:creationId xmlns:a16="http://schemas.microsoft.com/office/drawing/2014/main" id="{B493820F-FF6E-8437-ABC1-770667094019}"/>
                  </a:ext>
                </a:extLst>
              </p:cNvPr>
              <p:cNvSpPr>
                <a:spLocks noChangeArrowheads="1"/>
              </p:cNvSpPr>
              <p:nvPr/>
            </p:nvSpPr>
            <p:spPr bwMode="auto">
              <a:xfrm>
                <a:off x="4744"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8" name="Rectangle 1966">
                <a:extLst>
                  <a:ext uri="{FF2B5EF4-FFF2-40B4-BE49-F238E27FC236}">
                    <a16:creationId xmlns:a16="http://schemas.microsoft.com/office/drawing/2014/main" id="{CB9DB285-73D0-27DB-2104-29D4932F7743}"/>
                  </a:ext>
                </a:extLst>
              </p:cNvPr>
              <p:cNvSpPr>
                <a:spLocks noChangeArrowheads="1"/>
              </p:cNvSpPr>
              <p:nvPr/>
            </p:nvSpPr>
            <p:spPr bwMode="auto">
              <a:xfrm>
                <a:off x="4774"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9" name="Rectangle 1967">
                <a:extLst>
                  <a:ext uri="{FF2B5EF4-FFF2-40B4-BE49-F238E27FC236}">
                    <a16:creationId xmlns:a16="http://schemas.microsoft.com/office/drawing/2014/main" id="{3F40F0DF-F2B6-A2F5-7643-2E75789B2206}"/>
                  </a:ext>
                </a:extLst>
              </p:cNvPr>
              <p:cNvSpPr>
                <a:spLocks noChangeArrowheads="1"/>
              </p:cNvSpPr>
              <p:nvPr/>
            </p:nvSpPr>
            <p:spPr bwMode="auto">
              <a:xfrm>
                <a:off x="5076"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0" name="Rectangle 1968">
                <a:extLst>
                  <a:ext uri="{FF2B5EF4-FFF2-40B4-BE49-F238E27FC236}">
                    <a16:creationId xmlns:a16="http://schemas.microsoft.com/office/drawing/2014/main" id="{D29683ED-F055-443D-C7BA-82E7B0CC3214}"/>
                  </a:ext>
                </a:extLst>
              </p:cNvPr>
              <p:cNvSpPr>
                <a:spLocks noChangeArrowheads="1"/>
              </p:cNvSpPr>
              <p:nvPr/>
            </p:nvSpPr>
            <p:spPr bwMode="auto">
              <a:xfrm>
                <a:off x="5106" y="390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1" name="Rectangle 1969">
                <a:extLst>
                  <a:ext uri="{FF2B5EF4-FFF2-40B4-BE49-F238E27FC236}">
                    <a16:creationId xmlns:a16="http://schemas.microsoft.com/office/drawing/2014/main" id="{5F96A699-EBAB-FF71-EA39-FDA24156AB9C}"/>
                  </a:ext>
                </a:extLst>
              </p:cNvPr>
              <p:cNvSpPr>
                <a:spLocks noChangeArrowheads="1"/>
              </p:cNvSpPr>
              <p:nvPr/>
            </p:nvSpPr>
            <p:spPr bwMode="auto">
              <a:xfrm>
                <a:off x="5121"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2" name="Rectangle 1970">
                <a:extLst>
                  <a:ext uri="{FF2B5EF4-FFF2-40B4-BE49-F238E27FC236}">
                    <a16:creationId xmlns:a16="http://schemas.microsoft.com/office/drawing/2014/main" id="{6F1AF2B1-6D0F-D1FA-F16D-1F463EEC25E7}"/>
                  </a:ext>
                </a:extLst>
              </p:cNvPr>
              <p:cNvSpPr>
                <a:spLocks noChangeArrowheads="1"/>
              </p:cNvSpPr>
              <p:nvPr/>
            </p:nvSpPr>
            <p:spPr bwMode="auto">
              <a:xfrm>
                <a:off x="5151"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3" name="Rectangle 1971">
                <a:extLst>
                  <a:ext uri="{FF2B5EF4-FFF2-40B4-BE49-F238E27FC236}">
                    <a16:creationId xmlns:a16="http://schemas.microsoft.com/office/drawing/2014/main" id="{29DA445A-DF7F-2946-AF27-5F59BAB9B306}"/>
                  </a:ext>
                </a:extLst>
              </p:cNvPr>
              <p:cNvSpPr>
                <a:spLocks noChangeArrowheads="1"/>
              </p:cNvSpPr>
              <p:nvPr/>
            </p:nvSpPr>
            <p:spPr bwMode="auto">
              <a:xfrm>
                <a:off x="5182"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4" name="Rectangle 1972">
                <a:extLst>
                  <a:ext uri="{FF2B5EF4-FFF2-40B4-BE49-F238E27FC236}">
                    <a16:creationId xmlns:a16="http://schemas.microsoft.com/office/drawing/2014/main" id="{535A59C7-D265-2899-164A-4AF380479C8A}"/>
                  </a:ext>
                </a:extLst>
              </p:cNvPr>
              <p:cNvSpPr>
                <a:spLocks noChangeArrowheads="1"/>
              </p:cNvSpPr>
              <p:nvPr/>
            </p:nvSpPr>
            <p:spPr bwMode="auto">
              <a:xfrm>
                <a:off x="5589"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5" name="Rectangle 1973">
                <a:extLst>
                  <a:ext uri="{FF2B5EF4-FFF2-40B4-BE49-F238E27FC236}">
                    <a16:creationId xmlns:a16="http://schemas.microsoft.com/office/drawing/2014/main" id="{C6F35540-A41B-A824-3C3F-859CAAECC70C}"/>
                  </a:ext>
                </a:extLst>
              </p:cNvPr>
              <p:cNvSpPr>
                <a:spLocks noChangeArrowheads="1"/>
              </p:cNvSpPr>
              <p:nvPr/>
            </p:nvSpPr>
            <p:spPr bwMode="auto">
              <a:xfrm>
                <a:off x="5619"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6" name="Rectangle 1974">
                <a:extLst>
                  <a:ext uri="{FF2B5EF4-FFF2-40B4-BE49-F238E27FC236}">
                    <a16:creationId xmlns:a16="http://schemas.microsoft.com/office/drawing/2014/main" id="{019ECAED-E87D-8187-B4C6-82F5AC2FB788}"/>
                  </a:ext>
                </a:extLst>
              </p:cNvPr>
              <p:cNvSpPr>
                <a:spLocks noChangeArrowheads="1"/>
              </p:cNvSpPr>
              <p:nvPr/>
            </p:nvSpPr>
            <p:spPr bwMode="auto">
              <a:xfrm>
                <a:off x="6496" y="3908"/>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7" name="Rectangle 1975">
                <a:extLst>
                  <a:ext uri="{FF2B5EF4-FFF2-40B4-BE49-F238E27FC236}">
                    <a16:creationId xmlns:a16="http://schemas.microsoft.com/office/drawing/2014/main" id="{1382CF12-4424-8ED5-E01B-5D3396E3E77E}"/>
                  </a:ext>
                </a:extLst>
              </p:cNvPr>
              <p:cNvSpPr>
                <a:spLocks noChangeArrowheads="1"/>
              </p:cNvSpPr>
              <p:nvPr/>
            </p:nvSpPr>
            <p:spPr bwMode="auto">
              <a:xfrm>
                <a:off x="6511" y="3908"/>
                <a:ext cx="7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Q</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8" name="Rectangle 1976">
                <a:extLst>
                  <a:ext uri="{FF2B5EF4-FFF2-40B4-BE49-F238E27FC236}">
                    <a16:creationId xmlns:a16="http://schemas.microsoft.com/office/drawing/2014/main" id="{8057E773-9272-D49E-C0D1-DE20577346FD}"/>
                  </a:ext>
                </a:extLst>
              </p:cNvPr>
              <p:cNvSpPr>
                <a:spLocks noChangeArrowheads="1"/>
              </p:cNvSpPr>
              <p:nvPr/>
            </p:nvSpPr>
            <p:spPr bwMode="auto">
              <a:xfrm>
                <a:off x="6551" y="3908"/>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9" name="Rectangle 1977">
                <a:extLst>
                  <a:ext uri="{FF2B5EF4-FFF2-40B4-BE49-F238E27FC236}">
                    <a16:creationId xmlns:a16="http://schemas.microsoft.com/office/drawing/2014/main" id="{BE3A44C2-A2B9-7F69-2E0F-6C1F8A56C6C5}"/>
                  </a:ext>
                </a:extLst>
              </p:cNvPr>
              <p:cNvSpPr>
                <a:spLocks noChangeArrowheads="1"/>
              </p:cNvSpPr>
              <p:nvPr/>
            </p:nvSpPr>
            <p:spPr bwMode="auto">
              <a:xfrm>
                <a:off x="6581" y="3908"/>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0" name="Rectangle 1978">
                <a:extLst>
                  <a:ext uri="{FF2B5EF4-FFF2-40B4-BE49-F238E27FC236}">
                    <a16:creationId xmlns:a16="http://schemas.microsoft.com/office/drawing/2014/main" id="{DAFB88E8-1FD8-46ED-6E26-DD19C85EDA02}"/>
                  </a:ext>
                </a:extLst>
              </p:cNvPr>
              <p:cNvSpPr>
                <a:spLocks noChangeArrowheads="1"/>
              </p:cNvSpPr>
              <p:nvPr/>
            </p:nvSpPr>
            <p:spPr bwMode="auto">
              <a:xfrm>
                <a:off x="6612" y="3908"/>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1" name="Rectangle 1979">
                <a:extLst>
                  <a:ext uri="{FF2B5EF4-FFF2-40B4-BE49-F238E27FC236}">
                    <a16:creationId xmlns:a16="http://schemas.microsoft.com/office/drawing/2014/main" id="{4E0A90D9-2CB7-48D9-0AA0-1AB9443599B4}"/>
                  </a:ext>
                </a:extLst>
              </p:cNvPr>
              <p:cNvSpPr>
                <a:spLocks noChangeArrowheads="1"/>
              </p:cNvSpPr>
              <p:nvPr/>
            </p:nvSpPr>
            <p:spPr bwMode="auto">
              <a:xfrm>
                <a:off x="1661"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q</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2" name="Rectangle 1980">
                <a:extLst>
                  <a:ext uri="{FF2B5EF4-FFF2-40B4-BE49-F238E27FC236}">
                    <a16:creationId xmlns:a16="http://schemas.microsoft.com/office/drawing/2014/main" id="{531001B8-720A-8008-E633-0F4CA1EFC788}"/>
                  </a:ext>
                </a:extLst>
              </p:cNvPr>
              <p:cNvSpPr>
                <a:spLocks noChangeArrowheads="1"/>
              </p:cNvSpPr>
              <p:nvPr/>
            </p:nvSpPr>
            <p:spPr bwMode="auto">
              <a:xfrm>
                <a:off x="1691"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3" name="Rectangle 1981">
                <a:extLst>
                  <a:ext uri="{FF2B5EF4-FFF2-40B4-BE49-F238E27FC236}">
                    <a16:creationId xmlns:a16="http://schemas.microsoft.com/office/drawing/2014/main" id="{501A12E3-FD13-C39E-A69A-92C163A2CF11}"/>
                  </a:ext>
                </a:extLst>
              </p:cNvPr>
              <p:cNvSpPr>
                <a:spLocks noChangeArrowheads="1"/>
              </p:cNvSpPr>
              <p:nvPr/>
            </p:nvSpPr>
            <p:spPr bwMode="auto">
              <a:xfrm>
                <a:off x="1722" y="3996"/>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4" name="Rectangle 1982">
                <a:extLst>
                  <a:ext uri="{FF2B5EF4-FFF2-40B4-BE49-F238E27FC236}">
                    <a16:creationId xmlns:a16="http://schemas.microsoft.com/office/drawing/2014/main" id="{70AEF90D-1F21-8499-AD72-A8AADAF3D8F0}"/>
                  </a:ext>
                </a:extLst>
              </p:cNvPr>
              <p:cNvSpPr>
                <a:spLocks noChangeArrowheads="1"/>
              </p:cNvSpPr>
              <p:nvPr/>
            </p:nvSpPr>
            <p:spPr bwMode="auto">
              <a:xfrm>
                <a:off x="1752"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5" name="Rectangle 1983">
                <a:extLst>
                  <a:ext uri="{FF2B5EF4-FFF2-40B4-BE49-F238E27FC236}">
                    <a16:creationId xmlns:a16="http://schemas.microsoft.com/office/drawing/2014/main" id="{AE3638D6-C0EC-E28C-0C80-24690CADFFBA}"/>
                  </a:ext>
                </a:extLst>
              </p:cNvPr>
              <p:cNvSpPr>
                <a:spLocks noChangeArrowheads="1"/>
              </p:cNvSpPr>
              <p:nvPr/>
            </p:nvSpPr>
            <p:spPr bwMode="auto">
              <a:xfrm>
                <a:off x="1782" y="3996"/>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6" name="Rectangle 1984">
                <a:extLst>
                  <a:ext uri="{FF2B5EF4-FFF2-40B4-BE49-F238E27FC236}">
                    <a16:creationId xmlns:a16="http://schemas.microsoft.com/office/drawing/2014/main" id="{4D8BEC7F-25B9-97F3-F3BD-8F85932E24D8}"/>
                  </a:ext>
                </a:extLst>
              </p:cNvPr>
              <p:cNvSpPr>
                <a:spLocks noChangeArrowheads="1"/>
              </p:cNvSpPr>
              <p:nvPr/>
            </p:nvSpPr>
            <p:spPr bwMode="auto">
              <a:xfrm>
                <a:off x="1802"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7" name="Rectangle 1985">
                <a:extLst>
                  <a:ext uri="{FF2B5EF4-FFF2-40B4-BE49-F238E27FC236}">
                    <a16:creationId xmlns:a16="http://schemas.microsoft.com/office/drawing/2014/main" id="{519F6E86-DE68-4664-8FD1-AA6ACC34BC66}"/>
                  </a:ext>
                </a:extLst>
              </p:cNvPr>
              <p:cNvSpPr>
                <a:spLocks noChangeArrowheads="1"/>
              </p:cNvSpPr>
              <p:nvPr/>
            </p:nvSpPr>
            <p:spPr bwMode="auto">
              <a:xfrm>
                <a:off x="1832"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8" name="Rectangle 1986">
                <a:extLst>
                  <a:ext uri="{FF2B5EF4-FFF2-40B4-BE49-F238E27FC236}">
                    <a16:creationId xmlns:a16="http://schemas.microsoft.com/office/drawing/2014/main" id="{7FC4067B-D650-2483-4539-EC232DDD11CD}"/>
                  </a:ext>
                </a:extLst>
              </p:cNvPr>
              <p:cNvSpPr>
                <a:spLocks noChangeArrowheads="1"/>
              </p:cNvSpPr>
              <p:nvPr/>
            </p:nvSpPr>
            <p:spPr bwMode="auto">
              <a:xfrm>
                <a:off x="1863"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9" name="Rectangle 1987">
                <a:extLst>
                  <a:ext uri="{FF2B5EF4-FFF2-40B4-BE49-F238E27FC236}">
                    <a16:creationId xmlns:a16="http://schemas.microsoft.com/office/drawing/2014/main" id="{66B8888E-D9B0-DEEC-8BBF-84D30D1C353D}"/>
                  </a:ext>
                </a:extLst>
              </p:cNvPr>
              <p:cNvSpPr>
                <a:spLocks noChangeArrowheads="1"/>
              </p:cNvSpPr>
              <p:nvPr/>
            </p:nvSpPr>
            <p:spPr bwMode="auto">
              <a:xfrm>
                <a:off x="1893" y="399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0" name="Rectangle 1988">
                <a:extLst>
                  <a:ext uri="{FF2B5EF4-FFF2-40B4-BE49-F238E27FC236}">
                    <a16:creationId xmlns:a16="http://schemas.microsoft.com/office/drawing/2014/main" id="{C798CF5B-827C-E7E7-4D34-B8662A0A6104}"/>
                  </a:ext>
                </a:extLst>
              </p:cNvPr>
              <p:cNvSpPr>
                <a:spLocks noChangeArrowheads="1"/>
              </p:cNvSpPr>
              <p:nvPr/>
            </p:nvSpPr>
            <p:spPr bwMode="auto">
              <a:xfrm>
                <a:off x="1908" y="3996"/>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1" name="Rectangle 1989">
                <a:extLst>
                  <a:ext uri="{FF2B5EF4-FFF2-40B4-BE49-F238E27FC236}">
                    <a16:creationId xmlns:a16="http://schemas.microsoft.com/office/drawing/2014/main" id="{871352F1-CF7D-3EF2-8E46-21942D29C076}"/>
                  </a:ext>
                </a:extLst>
              </p:cNvPr>
              <p:cNvSpPr>
                <a:spLocks noChangeArrowheads="1"/>
              </p:cNvSpPr>
              <p:nvPr/>
            </p:nvSpPr>
            <p:spPr bwMode="auto">
              <a:xfrm>
                <a:off x="2110" y="3996"/>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2" name="Rectangle 1990">
                <a:extLst>
                  <a:ext uri="{FF2B5EF4-FFF2-40B4-BE49-F238E27FC236}">
                    <a16:creationId xmlns:a16="http://schemas.microsoft.com/office/drawing/2014/main" id="{AF6C6CB6-6C76-83C5-443E-A4C5F07FA2EE}"/>
                  </a:ext>
                </a:extLst>
              </p:cNvPr>
              <p:cNvSpPr>
                <a:spLocks noChangeArrowheads="1"/>
              </p:cNvSpPr>
              <p:nvPr/>
            </p:nvSpPr>
            <p:spPr bwMode="auto">
              <a:xfrm>
                <a:off x="2145" y="3996"/>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3" name="Rectangle 1991">
                <a:extLst>
                  <a:ext uri="{FF2B5EF4-FFF2-40B4-BE49-F238E27FC236}">
                    <a16:creationId xmlns:a16="http://schemas.microsoft.com/office/drawing/2014/main" id="{CA6BE17D-2682-DD12-BDAD-19E652F3DC38}"/>
                  </a:ext>
                </a:extLst>
              </p:cNvPr>
              <p:cNvSpPr>
                <a:spLocks noChangeArrowheads="1"/>
              </p:cNvSpPr>
              <p:nvPr/>
            </p:nvSpPr>
            <p:spPr bwMode="auto">
              <a:xfrm>
                <a:off x="2175" y="3996"/>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4" name="Rectangle 1992">
                <a:extLst>
                  <a:ext uri="{FF2B5EF4-FFF2-40B4-BE49-F238E27FC236}">
                    <a16:creationId xmlns:a16="http://schemas.microsoft.com/office/drawing/2014/main" id="{E2F31582-5111-472E-826C-38071DC2B972}"/>
                  </a:ext>
                </a:extLst>
              </p:cNvPr>
              <p:cNvSpPr>
                <a:spLocks noChangeArrowheads="1"/>
              </p:cNvSpPr>
              <p:nvPr/>
            </p:nvSpPr>
            <p:spPr bwMode="auto">
              <a:xfrm>
                <a:off x="2981"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5" name="Rectangle 1993">
                <a:extLst>
                  <a:ext uri="{FF2B5EF4-FFF2-40B4-BE49-F238E27FC236}">
                    <a16:creationId xmlns:a16="http://schemas.microsoft.com/office/drawing/2014/main" id="{9C56F3D4-E558-9F87-F89F-EE9FF0100008}"/>
                  </a:ext>
                </a:extLst>
              </p:cNvPr>
              <p:cNvSpPr>
                <a:spLocks noChangeArrowheads="1"/>
              </p:cNvSpPr>
              <p:nvPr/>
            </p:nvSpPr>
            <p:spPr bwMode="auto">
              <a:xfrm>
                <a:off x="3011"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6" name="Rectangle 1994">
                <a:extLst>
                  <a:ext uri="{FF2B5EF4-FFF2-40B4-BE49-F238E27FC236}">
                    <a16:creationId xmlns:a16="http://schemas.microsoft.com/office/drawing/2014/main" id="{269CC536-8ECD-A2E0-5B4B-C73DFCC56393}"/>
                  </a:ext>
                </a:extLst>
              </p:cNvPr>
              <p:cNvSpPr>
                <a:spLocks noChangeArrowheads="1"/>
              </p:cNvSpPr>
              <p:nvPr/>
            </p:nvSpPr>
            <p:spPr bwMode="auto">
              <a:xfrm>
                <a:off x="3041"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7" name="Rectangle 1995">
                <a:extLst>
                  <a:ext uri="{FF2B5EF4-FFF2-40B4-BE49-F238E27FC236}">
                    <a16:creationId xmlns:a16="http://schemas.microsoft.com/office/drawing/2014/main" id="{B5BB925D-98CF-051E-CBD5-8EB21FECB470}"/>
                  </a:ext>
                </a:extLst>
              </p:cNvPr>
              <p:cNvSpPr>
                <a:spLocks noChangeArrowheads="1"/>
              </p:cNvSpPr>
              <p:nvPr/>
            </p:nvSpPr>
            <p:spPr bwMode="auto">
              <a:xfrm>
                <a:off x="3072" y="3996"/>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8" name="Rectangle 1996">
                <a:extLst>
                  <a:ext uri="{FF2B5EF4-FFF2-40B4-BE49-F238E27FC236}">
                    <a16:creationId xmlns:a16="http://schemas.microsoft.com/office/drawing/2014/main" id="{3E194BA5-F1DE-5F90-6F07-ECFAAA7EA198}"/>
                  </a:ext>
                </a:extLst>
              </p:cNvPr>
              <p:cNvSpPr>
                <a:spLocks noChangeArrowheads="1"/>
              </p:cNvSpPr>
              <p:nvPr/>
            </p:nvSpPr>
            <p:spPr bwMode="auto">
              <a:xfrm>
                <a:off x="3086"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9" name="Rectangle 1997">
                <a:extLst>
                  <a:ext uri="{FF2B5EF4-FFF2-40B4-BE49-F238E27FC236}">
                    <a16:creationId xmlns:a16="http://schemas.microsoft.com/office/drawing/2014/main" id="{33843EC0-02DD-5A60-6550-DCDA47819F2B}"/>
                  </a:ext>
                </a:extLst>
              </p:cNvPr>
              <p:cNvSpPr>
                <a:spLocks noChangeArrowheads="1"/>
              </p:cNvSpPr>
              <p:nvPr/>
            </p:nvSpPr>
            <p:spPr bwMode="auto">
              <a:xfrm>
                <a:off x="3117"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0" name="Rectangle 1998">
                <a:extLst>
                  <a:ext uri="{FF2B5EF4-FFF2-40B4-BE49-F238E27FC236}">
                    <a16:creationId xmlns:a16="http://schemas.microsoft.com/office/drawing/2014/main" id="{35E1FA69-9E21-66C5-C8BF-D5DA3E7765F6}"/>
                  </a:ext>
                </a:extLst>
              </p:cNvPr>
              <p:cNvSpPr>
                <a:spLocks noChangeArrowheads="1"/>
              </p:cNvSpPr>
              <p:nvPr/>
            </p:nvSpPr>
            <p:spPr bwMode="auto">
              <a:xfrm>
                <a:off x="3364"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1" name="Rectangle 1999">
                <a:extLst>
                  <a:ext uri="{FF2B5EF4-FFF2-40B4-BE49-F238E27FC236}">
                    <a16:creationId xmlns:a16="http://schemas.microsoft.com/office/drawing/2014/main" id="{44F84949-E0A0-5605-7352-F3980197AB99}"/>
                  </a:ext>
                </a:extLst>
              </p:cNvPr>
              <p:cNvSpPr>
                <a:spLocks noChangeArrowheads="1"/>
              </p:cNvSpPr>
              <p:nvPr/>
            </p:nvSpPr>
            <p:spPr bwMode="auto">
              <a:xfrm>
                <a:off x="3394"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2" name="Rectangle 2000">
                <a:extLst>
                  <a:ext uri="{FF2B5EF4-FFF2-40B4-BE49-F238E27FC236}">
                    <a16:creationId xmlns:a16="http://schemas.microsoft.com/office/drawing/2014/main" id="{51A9D209-1AE2-A448-71E2-60E1A0C400B3}"/>
                  </a:ext>
                </a:extLst>
              </p:cNvPr>
              <p:cNvSpPr>
                <a:spLocks noChangeArrowheads="1"/>
              </p:cNvSpPr>
              <p:nvPr/>
            </p:nvSpPr>
            <p:spPr bwMode="auto">
              <a:xfrm>
                <a:off x="3424"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3" name="Rectangle 2001">
                <a:extLst>
                  <a:ext uri="{FF2B5EF4-FFF2-40B4-BE49-F238E27FC236}">
                    <a16:creationId xmlns:a16="http://schemas.microsoft.com/office/drawing/2014/main" id="{D8E3CE31-EC03-0C3A-BFC0-74B6E6ECB4FA}"/>
                  </a:ext>
                </a:extLst>
              </p:cNvPr>
              <p:cNvSpPr>
                <a:spLocks noChangeArrowheads="1"/>
              </p:cNvSpPr>
              <p:nvPr/>
            </p:nvSpPr>
            <p:spPr bwMode="auto">
              <a:xfrm>
                <a:off x="4195"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4" name="Rectangle 2002">
                <a:extLst>
                  <a:ext uri="{FF2B5EF4-FFF2-40B4-BE49-F238E27FC236}">
                    <a16:creationId xmlns:a16="http://schemas.microsoft.com/office/drawing/2014/main" id="{B5534772-BB0C-9EB5-8203-92802BD6EA32}"/>
                  </a:ext>
                </a:extLst>
              </p:cNvPr>
              <p:cNvSpPr>
                <a:spLocks noChangeArrowheads="1"/>
              </p:cNvSpPr>
              <p:nvPr/>
            </p:nvSpPr>
            <p:spPr bwMode="auto">
              <a:xfrm>
                <a:off x="4462"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5" name="Rectangle 2003">
                <a:extLst>
                  <a:ext uri="{FF2B5EF4-FFF2-40B4-BE49-F238E27FC236}">
                    <a16:creationId xmlns:a16="http://schemas.microsoft.com/office/drawing/2014/main" id="{8F4CA895-8D4A-9EE3-1E4D-93E1B399BCC4}"/>
                  </a:ext>
                </a:extLst>
              </p:cNvPr>
              <p:cNvSpPr>
                <a:spLocks noChangeArrowheads="1"/>
              </p:cNvSpPr>
              <p:nvPr/>
            </p:nvSpPr>
            <p:spPr bwMode="auto">
              <a:xfrm>
                <a:off x="4683"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6" name="Rectangle 2004">
                <a:extLst>
                  <a:ext uri="{FF2B5EF4-FFF2-40B4-BE49-F238E27FC236}">
                    <a16:creationId xmlns:a16="http://schemas.microsoft.com/office/drawing/2014/main" id="{DE65F022-0CAE-EC45-A950-33264D34EBA3}"/>
                  </a:ext>
                </a:extLst>
              </p:cNvPr>
              <p:cNvSpPr>
                <a:spLocks noChangeArrowheads="1"/>
              </p:cNvSpPr>
              <p:nvPr/>
            </p:nvSpPr>
            <p:spPr bwMode="auto">
              <a:xfrm>
                <a:off x="4713"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7" name="Rectangle 2005">
                <a:extLst>
                  <a:ext uri="{FF2B5EF4-FFF2-40B4-BE49-F238E27FC236}">
                    <a16:creationId xmlns:a16="http://schemas.microsoft.com/office/drawing/2014/main" id="{693A7E1E-9307-C608-EC7B-E88F97CDC19D}"/>
                  </a:ext>
                </a:extLst>
              </p:cNvPr>
              <p:cNvSpPr>
                <a:spLocks noChangeArrowheads="1"/>
              </p:cNvSpPr>
              <p:nvPr/>
            </p:nvSpPr>
            <p:spPr bwMode="auto">
              <a:xfrm>
                <a:off x="4744"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8" name="Rectangle 2006">
                <a:extLst>
                  <a:ext uri="{FF2B5EF4-FFF2-40B4-BE49-F238E27FC236}">
                    <a16:creationId xmlns:a16="http://schemas.microsoft.com/office/drawing/2014/main" id="{C5710263-F322-4723-1827-CFC77E42B495}"/>
                  </a:ext>
                </a:extLst>
              </p:cNvPr>
              <p:cNvSpPr>
                <a:spLocks noChangeArrowheads="1"/>
              </p:cNvSpPr>
              <p:nvPr/>
            </p:nvSpPr>
            <p:spPr bwMode="auto">
              <a:xfrm>
                <a:off x="4774"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9" name="Rectangle 2007">
                <a:extLst>
                  <a:ext uri="{FF2B5EF4-FFF2-40B4-BE49-F238E27FC236}">
                    <a16:creationId xmlns:a16="http://schemas.microsoft.com/office/drawing/2014/main" id="{ADE1FD50-5426-22F0-149B-BF6BB7606244}"/>
                  </a:ext>
                </a:extLst>
              </p:cNvPr>
              <p:cNvSpPr>
                <a:spLocks noChangeArrowheads="1"/>
              </p:cNvSpPr>
              <p:nvPr/>
            </p:nvSpPr>
            <p:spPr bwMode="auto">
              <a:xfrm>
                <a:off x="5076"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0" name="Rectangle 2008">
                <a:extLst>
                  <a:ext uri="{FF2B5EF4-FFF2-40B4-BE49-F238E27FC236}">
                    <a16:creationId xmlns:a16="http://schemas.microsoft.com/office/drawing/2014/main" id="{895C264D-0FC8-4594-A643-1E6728212A40}"/>
                  </a:ext>
                </a:extLst>
              </p:cNvPr>
              <p:cNvSpPr>
                <a:spLocks noChangeArrowheads="1"/>
              </p:cNvSpPr>
              <p:nvPr/>
            </p:nvSpPr>
            <p:spPr bwMode="auto">
              <a:xfrm>
                <a:off x="5106" y="3996"/>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1" name="Rectangle 2009">
                <a:extLst>
                  <a:ext uri="{FF2B5EF4-FFF2-40B4-BE49-F238E27FC236}">
                    <a16:creationId xmlns:a16="http://schemas.microsoft.com/office/drawing/2014/main" id="{20460229-757A-A2BB-932D-F30709FE529C}"/>
                  </a:ext>
                </a:extLst>
              </p:cNvPr>
              <p:cNvSpPr>
                <a:spLocks noChangeArrowheads="1"/>
              </p:cNvSpPr>
              <p:nvPr/>
            </p:nvSpPr>
            <p:spPr bwMode="auto">
              <a:xfrm>
                <a:off x="5121"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2" name="Rectangle 2010">
                <a:extLst>
                  <a:ext uri="{FF2B5EF4-FFF2-40B4-BE49-F238E27FC236}">
                    <a16:creationId xmlns:a16="http://schemas.microsoft.com/office/drawing/2014/main" id="{42923167-946B-4815-D426-AE8E824720A9}"/>
                  </a:ext>
                </a:extLst>
              </p:cNvPr>
              <p:cNvSpPr>
                <a:spLocks noChangeArrowheads="1"/>
              </p:cNvSpPr>
              <p:nvPr/>
            </p:nvSpPr>
            <p:spPr bwMode="auto">
              <a:xfrm>
                <a:off x="5151"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3" name="Rectangle 2011">
                <a:extLst>
                  <a:ext uri="{FF2B5EF4-FFF2-40B4-BE49-F238E27FC236}">
                    <a16:creationId xmlns:a16="http://schemas.microsoft.com/office/drawing/2014/main" id="{117587F4-0E07-1C50-0C96-FDF46DFB6795}"/>
                  </a:ext>
                </a:extLst>
              </p:cNvPr>
              <p:cNvSpPr>
                <a:spLocks noChangeArrowheads="1"/>
              </p:cNvSpPr>
              <p:nvPr/>
            </p:nvSpPr>
            <p:spPr bwMode="auto">
              <a:xfrm>
                <a:off x="5182"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4" name="Rectangle 2012">
                <a:extLst>
                  <a:ext uri="{FF2B5EF4-FFF2-40B4-BE49-F238E27FC236}">
                    <a16:creationId xmlns:a16="http://schemas.microsoft.com/office/drawing/2014/main" id="{501ECEAA-4252-B8D0-2CC0-AE21E76DE4A1}"/>
                  </a:ext>
                </a:extLst>
              </p:cNvPr>
              <p:cNvSpPr>
                <a:spLocks noChangeArrowheads="1"/>
              </p:cNvSpPr>
              <p:nvPr/>
            </p:nvSpPr>
            <p:spPr bwMode="auto">
              <a:xfrm>
                <a:off x="5589"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5" name="Rectangle 2013">
                <a:extLst>
                  <a:ext uri="{FF2B5EF4-FFF2-40B4-BE49-F238E27FC236}">
                    <a16:creationId xmlns:a16="http://schemas.microsoft.com/office/drawing/2014/main" id="{9E2337EF-55CF-991B-8BD8-00448A7ABD85}"/>
                  </a:ext>
                </a:extLst>
              </p:cNvPr>
              <p:cNvSpPr>
                <a:spLocks noChangeArrowheads="1"/>
              </p:cNvSpPr>
              <p:nvPr/>
            </p:nvSpPr>
            <p:spPr bwMode="auto">
              <a:xfrm>
                <a:off x="5619"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18" name="Rectangle 2015">
              <a:extLst>
                <a:ext uri="{FF2B5EF4-FFF2-40B4-BE49-F238E27FC236}">
                  <a16:creationId xmlns:a16="http://schemas.microsoft.com/office/drawing/2014/main" id="{170719C9-F1E5-0736-341D-49E4DB53E9CA}"/>
                </a:ext>
              </a:extLst>
            </p:cNvPr>
            <p:cNvSpPr>
              <a:spLocks noChangeArrowheads="1"/>
            </p:cNvSpPr>
            <p:nvPr/>
          </p:nvSpPr>
          <p:spPr bwMode="auto">
            <a:xfrm>
              <a:off x="6496" y="3996"/>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016">
              <a:extLst>
                <a:ext uri="{FF2B5EF4-FFF2-40B4-BE49-F238E27FC236}">
                  <a16:creationId xmlns:a16="http://schemas.microsoft.com/office/drawing/2014/main" id="{CEB2FCF6-CB2D-4AA2-DD84-4D99D0CB75B9}"/>
                </a:ext>
              </a:extLst>
            </p:cNvPr>
            <p:cNvSpPr>
              <a:spLocks noChangeArrowheads="1"/>
            </p:cNvSpPr>
            <p:nvPr/>
          </p:nvSpPr>
          <p:spPr bwMode="auto">
            <a:xfrm>
              <a:off x="6511" y="3996"/>
              <a:ext cx="7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Q</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2017">
              <a:extLst>
                <a:ext uri="{FF2B5EF4-FFF2-40B4-BE49-F238E27FC236}">
                  <a16:creationId xmlns:a16="http://schemas.microsoft.com/office/drawing/2014/main" id="{28C63912-4678-1917-2AE6-BB2FA91FD48C}"/>
                </a:ext>
              </a:extLst>
            </p:cNvPr>
            <p:cNvSpPr>
              <a:spLocks noChangeArrowheads="1"/>
            </p:cNvSpPr>
            <p:nvPr/>
          </p:nvSpPr>
          <p:spPr bwMode="auto">
            <a:xfrm>
              <a:off x="6551" y="3996"/>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2018">
              <a:extLst>
                <a:ext uri="{FF2B5EF4-FFF2-40B4-BE49-F238E27FC236}">
                  <a16:creationId xmlns:a16="http://schemas.microsoft.com/office/drawing/2014/main" id="{001D6791-52E1-8F46-8E36-1C0371BE81E4}"/>
                </a:ext>
              </a:extLst>
            </p:cNvPr>
            <p:cNvSpPr>
              <a:spLocks noChangeArrowheads="1"/>
            </p:cNvSpPr>
            <p:nvPr/>
          </p:nvSpPr>
          <p:spPr bwMode="auto">
            <a:xfrm>
              <a:off x="6581"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2019">
              <a:extLst>
                <a:ext uri="{FF2B5EF4-FFF2-40B4-BE49-F238E27FC236}">
                  <a16:creationId xmlns:a16="http://schemas.microsoft.com/office/drawing/2014/main" id="{3A5A4B0C-1061-1072-E71D-11256FE519EC}"/>
                </a:ext>
              </a:extLst>
            </p:cNvPr>
            <p:cNvSpPr>
              <a:spLocks noChangeArrowheads="1"/>
            </p:cNvSpPr>
            <p:nvPr/>
          </p:nvSpPr>
          <p:spPr bwMode="auto">
            <a:xfrm>
              <a:off x="6612" y="3996"/>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2020">
              <a:extLst>
                <a:ext uri="{FF2B5EF4-FFF2-40B4-BE49-F238E27FC236}">
                  <a16:creationId xmlns:a16="http://schemas.microsoft.com/office/drawing/2014/main" id="{45BB6E97-A171-3328-1337-68091AB6945F}"/>
                </a:ext>
              </a:extLst>
            </p:cNvPr>
            <p:cNvSpPr>
              <a:spLocks noChangeArrowheads="1"/>
            </p:cNvSpPr>
            <p:nvPr/>
          </p:nvSpPr>
          <p:spPr bwMode="auto">
            <a:xfrm>
              <a:off x="1661"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q</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021">
              <a:extLst>
                <a:ext uri="{FF2B5EF4-FFF2-40B4-BE49-F238E27FC236}">
                  <a16:creationId xmlns:a16="http://schemas.microsoft.com/office/drawing/2014/main" id="{DAC01D43-5645-C2D3-3AE1-B8037C4C1577}"/>
                </a:ext>
              </a:extLst>
            </p:cNvPr>
            <p:cNvSpPr>
              <a:spLocks noChangeArrowheads="1"/>
            </p:cNvSpPr>
            <p:nvPr/>
          </p:nvSpPr>
          <p:spPr bwMode="auto">
            <a:xfrm>
              <a:off x="1691"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022">
              <a:extLst>
                <a:ext uri="{FF2B5EF4-FFF2-40B4-BE49-F238E27FC236}">
                  <a16:creationId xmlns:a16="http://schemas.microsoft.com/office/drawing/2014/main" id="{1698261D-422B-5ED8-8DD6-02C577D4DB9A}"/>
                </a:ext>
              </a:extLst>
            </p:cNvPr>
            <p:cNvSpPr>
              <a:spLocks noChangeArrowheads="1"/>
            </p:cNvSpPr>
            <p:nvPr/>
          </p:nvSpPr>
          <p:spPr bwMode="auto">
            <a:xfrm>
              <a:off x="1722" y="408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023">
              <a:extLst>
                <a:ext uri="{FF2B5EF4-FFF2-40B4-BE49-F238E27FC236}">
                  <a16:creationId xmlns:a16="http://schemas.microsoft.com/office/drawing/2014/main" id="{41B0015B-C7B0-B4B6-0300-376D2BB2D4C5}"/>
                </a:ext>
              </a:extLst>
            </p:cNvPr>
            <p:cNvSpPr>
              <a:spLocks noChangeArrowheads="1"/>
            </p:cNvSpPr>
            <p:nvPr/>
          </p:nvSpPr>
          <p:spPr bwMode="auto">
            <a:xfrm>
              <a:off x="1752"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024">
              <a:extLst>
                <a:ext uri="{FF2B5EF4-FFF2-40B4-BE49-F238E27FC236}">
                  <a16:creationId xmlns:a16="http://schemas.microsoft.com/office/drawing/2014/main" id="{09983C43-CCE0-9CAA-C4EF-8C7C26C5A4A4}"/>
                </a:ext>
              </a:extLst>
            </p:cNvPr>
            <p:cNvSpPr>
              <a:spLocks noChangeArrowheads="1"/>
            </p:cNvSpPr>
            <p:nvPr/>
          </p:nvSpPr>
          <p:spPr bwMode="auto">
            <a:xfrm>
              <a:off x="1782" y="4083"/>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025">
              <a:extLst>
                <a:ext uri="{FF2B5EF4-FFF2-40B4-BE49-F238E27FC236}">
                  <a16:creationId xmlns:a16="http://schemas.microsoft.com/office/drawing/2014/main" id="{84B9A074-C565-E07E-42C6-A387D206DAAF}"/>
                </a:ext>
              </a:extLst>
            </p:cNvPr>
            <p:cNvSpPr>
              <a:spLocks noChangeArrowheads="1"/>
            </p:cNvSpPr>
            <p:nvPr/>
          </p:nvSpPr>
          <p:spPr bwMode="auto">
            <a:xfrm>
              <a:off x="1802"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2026">
              <a:extLst>
                <a:ext uri="{FF2B5EF4-FFF2-40B4-BE49-F238E27FC236}">
                  <a16:creationId xmlns:a16="http://schemas.microsoft.com/office/drawing/2014/main" id="{0885E6CB-CBC1-CA46-3496-26E6E7347F09}"/>
                </a:ext>
              </a:extLst>
            </p:cNvPr>
            <p:cNvSpPr>
              <a:spLocks noChangeArrowheads="1"/>
            </p:cNvSpPr>
            <p:nvPr/>
          </p:nvSpPr>
          <p:spPr bwMode="auto">
            <a:xfrm>
              <a:off x="1832"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027">
              <a:extLst>
                <a:ext uri="{FF2B5EF4-FFF2-40B4-BE49-F238E27FC236}">
                  <a16:creationId xmlns:a16="http://schemas.microsoft.com/office/drawing/2014/main" id="{DE39905A-03E2-23FA-BCA6-5863B8C9DC86}"/>
                </a:ext>
              </a:extLst>
            </p:cNvPr>
            <p:cNvSpPr>
              <a:spLocks noChangeArrowheads="1"/>
            </p:cNvSpPr>
            <p:nvPr/>
          </p:nvSpPr>
          <p:spPr bwMode="auto">
            <a:xfrm>
              <a:off x="1863"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2028">
              <a:extLst>
                <a:ext uri="{FF2B5EF4-FFF2-40B4-BE49-F238E27FC236}">
                  <a16:creationId xmlns:a16="http://schemas.microsoft.com/office/drawing/2014/main" id="{F0EA0173-8198-023D-6177-E1D5DAFBC089}"/>
                </a:ext>
              </a:extLst>
            </p:cNvPr>
            <p:cNvSpPr>
              <a:spLocks noChangeArrowheads="1"/>
            </p:cNvSpPr>
            <p:nvPr/>
          </p:nvSpPr>
          <p:spPr bwMode="auto">
            <a:xfrm>
              <a:off x="1893" y="408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2029">
              <a:extLst>
                <a:ext uri="{FF2B5EF4-FFF2-40B4-BE49-F238E27FC236}">
                  <a16:creationId xmlns:a16="http://schemas.microsoft.com/office/drawing/2014/main" id="{8626DBB5-1C73-77B0-C2F4-4E56924BBC3A}"/>
                </a:ext>
              </a:extLst>
            </p:cNvPr>
            <p:cNvSpPr>
              <a:spLocks noChangeArrowheads="1"/>
            </p:cNvSpPr>
            <p:nvPr/>
          </p:nvSpPr>
          <p:spPr bwMode="auto">
            <a:xfrm>
              <a:off x="1908" y="4083"/>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2030">
              <a:extLst>
                <a:ext uri="{FF2B5EF4-FFF2-40B4-BE49-F238E27FC236}">
                  <a16:creationId xmlns:a16="http://schemas.microsoft.com/office/drawing/2014/main" id="{7187F98F-BEE6-32B8-5998-C374C198BC53}"/>
                </a:ext>
              </a:extLst>
            </p:cNvPr>
            <p:cNvSpPr>
              <a:spLocks noChangeArrowheads="1"/>
            </p:cNvSpPr>
            <p:nvPr/>
          </p:nvSpPr>
          <p:spPr bwMode="auto">
            <a:xfrm>
              <a:off x="2110" y="4083"/>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2031">
              <a:extLst>
                <a:ext uri="{FF2B5EF4-FFF2-40B4-BE49-F238E27FC236}">
                  <a16:creationId xmlns:a16="http://schemas.microsoft.com/office/drawing/2014/main" id="{AFDADBFD-E2E3-3D97-15A0-697347E7D84D}"/>
                </a:ext>
              </a:extLst>
            </p:cNvPr>
            <p:cNvSpPr>
              <a:spLocks noChangeArrowheads="1"/>
            </p:cNvSpPr>
            <p:nvPr/>
          </p:nvSpPr>
          <p:spPr bwMode="auto">
            <a:xfrm>
              <a:off x="2145" y="4083"/>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2032">
              <a:extLst>
                <a:ext uri="{FF2B5EF4-FFF2-40B4-BE49-F238E27FC236}">
                  <a16:creationId xmlns:a16="http://schemas.microsoft.com/office/drawing/2014/main" id="{DD1A3956-C97C-0ACF-C2A5-0AFF054775A1}"/>
                </a:ext>
              </a:extLst>
            </p:cNvPr>
            <p:cNvSpPr>
              <a:spLocks noChangeArrowheads="1"/>
            </p:cNvSpPr>
            <p:nvPr/>
          </p:nvSpPr>
          <p:spPr bwMode="auto">
            <a:xfrm>
              <a:off x="2175" y="4083"/>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2033">
              <a:extLst>
                <a:ext uri="{FF2B5EF4-FFF2-40B4-BE49-F238E27FC236}">
                  <a16:creationId xmlns:a16="http://schemas.microsoft.com/office/drawing/2014/main" id="{64C1D286-356B-BFA1-5595-2EB60B5F431B}"/>
                </a:ext>
              </a:extLst>
            </p:cNvPr>
            <p:cNvSpPr>
              <a:spLocks noChangeArrowheads="1"/>
            </p:cNvSpPr>
            <p:nvPr/>
          </p:nvSpPr>
          <p:spPr bwMode="auto">
            <a:xfrm>
              <a:off x="2981"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2034">
              <a:extLst>
                <a:ext uri="{FF2B5EF4-FFF2-40B4-BE49-F238E27FC236}">
                  <a16:creationId xmlns:a16="http://schemas.microsoft.com/office/drawing/2014/main" id="{F5FC0FF4-5CA3-019B-33A6-DDEE03609374}"/>
                </a:ext>
              </a:extLst>
            </p:cNvPr>
            <p:cNvSpPr>
              <a:spLocks noChangeArrowheads="1"/>
            </p:cNvSpPr>
            <p:nvPr/>
          </p:nvSpPr>
          <p:spPr bwMode="auto">
            <a:xfrm>
              <a:off x="3011"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2035">
              <a:extLst>
                <a:ext uri="{FF2B5EF4-FFF2-40B4-BE49-F238E27FC236}">
                  <a16:creationId xmlns:a16="http://schemas.microsoft.com/office/drawing/2014/main" id="{82058AD7-2D24-BA54-37E0-F16D9A3129F9}"/>
                </a:ext>
              </a:extLst>
            </p:cNvPr>
            <p:cNvSpPr>
              <a:spLocks noChangeArrowheads="1"/>
            </p:cNvSpPr>
            <p:nvPr/>
          </p:nvSpPr>
          <p:spPr bwMode="auto">
            <a:xfrm>
              <a:off x="3041"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2036">
              <a:extLst>
                <a:ext uri="{FF2B5EF4-FFF2-40B4-BE49-F238E27FC236}">
                  <a16:creationId xmlns:a16="http://schemas.microsoft.com/office/drawing/2014/main" id="{4AF71AD8-F1B9-5AE2-08F2-8840AAE866D8}"/>
                </a:ext>
              </a:extLst>
            </p:cNvPr>
            <p:cNvSpPr>
              <a:spLocks noChangeArrowheads="1"/>
            </p:cNvSpPr>
            <p:nvPr/>
          </p:nvSpPr>
          <p:spPr bwMode="auto">
            <a:xfrm>
              <a:off x="3072" y="408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2037">
              <a:extLst>
                <a:ext uri="{FF2B5EF4-FFF2-40B4-BE49-F238E27FC236}">
                  <a16:creationId xmlns:a16="http://schemas.microsoft.com/office/drawing/2014/main" id="{7A1CCBC4-3CD3-6791-FF8E-CC87DEAF3A8D}"/>
                </a:ext>
              </a:extLst>
            </p:cNvPr>
            <p:cNvSpPr>
              <a:spLocks noChangeArrowheads="1"/>
            </p:cNvSpPr>
            <p:nvPr/>
          </p:nvSpPr>
          <p:spPr bwMode="auto">
            <a:xfrm>
              <a:off x="3086"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2038">
              <a:extLst>
                <a:ext uri="{FF2B5EF4-FFF2-40B4-BE49-F238E27FC236}">
                  <a16:creationId xmlns:a16="http://schemas.microsoft.com/office/drawing/2014/main" id="{23C9B154-E315-192C-E006-FEB78A88EF51}"/>
                </a:ext>
              </a:extLst>
            </p:cNvPr>
            <p:cNvSpPr>
              <a:spLocks noChangeArrowheads="1"/>
            </p:cNvSpPr>
            <p:nvPr/>
          </p:nvSpPr>
          <p:spPr bwMode="auto">
            <a:xfrm>
              <a:off x="3117"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2039">
              <a:extLst>
                <a:ext uri="{FF2B5EF4-FFF2-40B4-BE49-F238E27FC236}">
                  <a16:creationId xmlns:a16="http://schemas.microsoft.com/office/drawing/2014/main" id="{73514B91-6CB1-F0F2-7264-754E8FEE62B8}"/>
                </a:ext>
              </a:extLst>
            </p:cNvPr>
            <p:cNvSpPr>
              <a:spLocks noChangeArrowheads="1"/>
            </p:cNvSpPr>
            <p:nvPr/>
          </p:nvSpPr>
          <p:spPr bwMode="auto">
            <a:xfrm>
              <a:off x="3364"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2040">
              <a:extLst>
                <a:ext uri="{FF2B5EF4-FFF2-40B4-BE49-F238E27FC236}">
                  <a16:creationId xmlns:a16="http://schemas.microsoft.com/office/drawing/2014/main" id="{F88211E8-6869-3FCF-D4B7-64BB3DC293E8}"/>
                </a:ext>
              </a:extLst>
            </p:cNvPr>
            <p:cNvSpPr>
              <a:spLocks noChangeArrowheads="1"/>
            </p:cNvSpPr>
            <p:nvPr/>
          </p:nvSpPr>
          <p:spPr bwMode="auto">
            <a:xfrm>
              <a:off x="3394"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2041">
              <a:extLst>
                <a:ext uri="{FF2B5EF4-FFF2-40B4-BE49-F238E27FC236}">
                  <a16:creationId xmlns:a16="http://schemas.microsoft.com/office/drawing/2014/main" id="{12E50828-7D99-B469-5CBA-22B1704F6010}"/>
                </a:ext>
              </a:extLst>
            </p:cNvPr>
            <p:cNvSpPr>
              <a:spLocks noChangeArrowheads="1"/>
            </p:cNvSpPr>
            <p:nvPr/>
          </p:nvSpPr>
          <p:spPr bwMode="auto">
            <a:xfrm>
              <a:off x="3424"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2042">
              <a:extLst>
                <a:ext uri="{FF2B5EF4-FFF2-40B4-BE49-F238E27FC236}">
                  <a16:creationId xmlns:a16="http://schemas.microsoft.com/office/drawing/2014/main" id="{A9C9F1A2-8EFB-624A-B954-C521648CDDD5}"/>
                </a:ext>
              </a:extLst>
            </p:cNvPr>
            <p:cNvSpPr>
              <a:spLocks noChangeArrowheads="1"/>
            </p:cNvSpPr>
            <p:nvPr/>
          </p:nvSpPr>
          <p:spPr bwMode="auto">
            <a:xfrm>
              <a:off x="4119"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2043">
              <a:extLst>
                <a:ext uri="{FF2B5EF4-FFF2-40B4-BE49-F238E27FC236}">
                  <a16:creationId xmlns:a16="http://schemas.microsoft.com/office/drawing/2014/main" id="{4E28B660-E18F-4D05-2652-B2574C75F289}"/>
                </a:ext>
              </a:extLst>
            </p:cNvPr>
            <p:cNvSpPr>
              <a:spLocks noChangeArrowheads="1"/>
            </p:cNvSpPr>
            <p:nvPr/>
          </p:nvSpPr>
          <p:spPr bwMode="auto">
            <a:xfrm>
              <a:off x="4149"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2044">
              <a:extLst>
                <a:ext uri="{FF2B5EF4-FFF2-40B4-BE49-F238E27FC236}">
                  <a16:creationId xmlns:a16="http://schemas.microsoft.com/office/drawing/2014/main" id="{7F57338F-6154-B5A5-82FF-72601C9A55F9}"/>
                </a:ext>
              </a:extLst>
            </p:cNvPr>
            <p:cNvSpPr>
              <a:spLocks noChangeArrowheads="1"/>
            </p:cNvSpPr>
            <p:nvPr/>
          </p:nvSpPr>
          <p:spPr bwMode="auto">
            <a:xfrm>
              <a:off x="4179" y="408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2045">
              <a:extLst>
                <a:ext uri="{FF2B5EF4-FFF2-40B4-BE49-F238E27FC236}">
                  <a16:creationId xmlns:a16="http://schemas.microsoft.com/office/drawing/2014/main" id="{15FB35B5-F29F-2C6B-4742-41F5EF6E7E1A}"/>
                </a:ext>
              </a:extLst>
            </p:cNvPr>
            <p:cNvSpPr>
              <a:spLocks noChangeArrowheads="1"/>
            </p:cNvSpPr>
            <p:nvPr/>
          </p:nvSpPr>
          <p:spPr bwMode="auto">
            <a:xfrm>
              <a:off x="4195"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2046">
              <a:extLst>
                <a:ext uri="{FF2B5EF4-FFF2-40B4-BE49-F238E27FC236}">
                  <a16:creationId xmlns:a16="http://schemas.microsoft.com/office/drawing/2014/main" id="{5E79DBAE-C507-534C-93F5-274ABD2E38CE}"/>
                </a:ext>
              </a:extLst>
            </p:cNvPr>
            <p:cNvSpPr>
              <a:spLocks noChangeArrowheads="1"/>
            </p:cNvSpPr>
            <p:nvPr/>
          </p:nvSpPr>
          <p:spPr bwMode="auto">
            <a:xfrm>
              <a:off x="4462"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 name="Rectangle 2047">
              <a:extLst>
                <a:ext uri="{FF2B5EF4-FFF2-40B4-BE49-F238E27FC236}">
                  <a16:creationId xmlns:a16="http://schemas.microsoft.com/office/drawing/2014/main" id="{2911850E-62DB-6B86-1DB8-1F1B9D16D713}"/>
                </a:ext>
              </a:extLst>
            </p:cNvPr>
            <p:cNvSpPr>
              <a:spLocks noChangeArrowheads="1"/>
            </p:cNvSpPr>
            <p:nvPr/>
          </p:nvSpPr>
          <p:spPr bwMode="auto">
            <a:xfrm>
              <a:off x="4683"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2048">
              <a:extLst>
                <a:ext uri="{FF2B5EF4-FFF2-40B4-BE49-F238E27FC236}">
                  <a16:creationId xmlns:a16="http://schemas.microsoft.com/office/drawing/2014/main" id="{507D6D69-10D6-8722-6771-DEE976F2F3D9}"/>
                </a:ext>
              </a:extLst>
            </p:cNvPr>
            <p:cNvSpPr>
              <a:spLocks noChangeArrowheads="1"/>
            </p:cNvSpPr>
            <p:nvPr/>
          </p:nvSpPr>
          <p:spPr bwMode="auto">
            <a:xfrm>
              <a:off x="4713"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Rectangle 2049">
              <a:extLst>
                <a:ext uri="{FF2B5EF4-FFF2-40B4-BE49-F238E27FC236}">
                  <a16:creationId xmlns:a16="http://schemas.microsoft.com/office/drawing/2014/main" id="{4FC2E169-459C-8D18-7F8C-71DA8A809004}"/>
                </a:ext>
              </a:extLst>
            </p:cNvPr>
            <p:cNvSpPr>
              <a:spLocks noChangeArrowheads="1"/>
            </p:cNvSpPr>
            <p:nvPr/>
          </p:nvSpPr>
          <p:spPr bwMode="auto">
            <a:xfrm>
              <a:off x="4744"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Rectangle 2050">
              <a:extLst>
                <a:ext uri="{FF2B5EF4-FFF2-40B4-BE49-F238E27FC236}">
                  <a16:creationId xmlns:a16="http://schemas.microsoft.com/office/drawing/2014/main" id="{329E4E9E-EAB9-7875-83B2-E15E9959E37D}"/>
                </a:ext>
              </a:extLst>
            </p:cNvPr>
            <p:cNvSpPr>
              <a:spLocks noChangeArrowheads="1"/>
            </p:cNvSpPr>
            <p:nvPr/>
          </p:nvSpPr>
          <p:spPr bwMode="auto">
            <a:xfrm>
              <a:off x="4774"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2051">
              <a:extLst>
                <a:ext uri="{FF2B5EF4-FFF2-40B4-BE49-F238E27FC236}">
                  <a16:creationId xmlns:a16="http://schemas.microsoft.com/office/drawing/2014/main" id="{92BE580D-554B-4D16-C918-187787A6C3B1}"/>
                </a:ext>
              </a:extLst>
            </p:cNvPr>
            <p:cNvSpPr>
              <a:spLocks noChangeArrowheads="1"/>
            </p:cNvSpPr>
            <p:nvPr/>
          </p:nvSpPr>
          <p:spPr bwMode="auto">
            <a:xfrm>
              <a:off x="5076"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Rectangle 2052">
              <a:extLst>
                <a:ext uri="{FF2B5EF4-FFF2-40B4-BE49-F238E27FC236}">
                  <a16:creationId xmlns:a16="http://schemas.microsoft.com/office/drawing/2014/main" id="{6BB2498C-7345-08BD-3808-50CD5F1FAD1E}"/>
                </a:ext>
              </a:extLst>
            </p:cNvPr>
            <p:cNvSpPr>
              <a:spLocks noChangeArrowheads="1"/>
            </p:cNvSpPr>
            <p:nvPr/>
          </p:nvSpPr>
          <p:spPr bwMode="auto">
            <a:xfrm>
              <a:off x="5106" y="408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2053">
              <a:extLst>
                <a:ext uri="{FF2B5EF4-FFF2-40B4-BE49-F238E27FC236}">
                  <a16:creationId xmlns:a16="http://schemas.microsoft.com/office/drawing/2014/main" id="{2CC2191B-203D-D43A-E4F7-4F7987382FF7}"/>
                </a:ext>
              </a:extLst>
            </p:cNvPr>
            <p:cNvSpPr>
              <a:spLocks noChangeArrowheads="1"/>
            </p:cNvSpPr>
            <p:nvPr/>
          </p:nvSpPr>
          <p:spPr bwMode="auto">
            <a:xfrm>
              <a:off x="5121"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Rectangle 2054">
              <a:extLst>
                <a:ext uri="{FF2B5EF4-FFF2-40B4-BE49-F238E27FC236}">
                  <a16:creationId xmlns:a16="http://schemas.microsoft.com/office/drawing/2014/main" id="{74553C44-9F6C-1C57-4F98-DB1EC7E9D25A}"/>
                </a:ext>
              </a:extLst>
            </p:cNvPr>
            <p:cNvSpPr>
              <a:spLocks noChangeArrowheads="1"/>
            </p:cNvSpPr>
            <p:nvPr/>
          </p:nvSpPr>
          <p:spPr bwMode="auto">
            <a:xfrm>
              <a:off x="5151"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 name="Rectangle 2055">
              <a:extLst>
                <a:ext uri="{FF2B5EF4-FFF2-40B4-BE49-F238E27FC236}">
                  <a16:creationId xmlns:a16="http://schemas.microsoft.com/office/drawing/2014/main" id="{519AC6BD-8485-BD81-8B52-FC57C5573E29}"/>
                </a:ext>
              </a:extLst>
            </p:cNvPr>
            <p:cNvSpPr>
              <a:spLocks noChangeArrowheads="1"/>
            </p:cNvSpPr>
            <p:nvPr/>
          </p:nvSpPr>
          <p:spPr bwMode="auto">
            <a:xfrm>
              <a:off x="5182"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2056">
              <a:extLst>
                <a:ext uri="{FF2B5EF4-FFF2-40B4-BE49-F238E27FC236}">
                  <a16:creationId xmlns:a16="http://schemas.microsoft.com/office/drawing/2014/main" id="{18ED18F5-5069-A91F-A7CB-14DA541E90CE}"/>
                </a:ext>
              </a:extLst>
            </p:cNvPr>
            <p:cNvSpPr>
              <a:spLocks noChangeArrowheads="1"/>
            </p:cNvSpPr>
            <p:nvPr/>
          </p:nvSpPr>
          <p:spPr bwMode="auto">
            <a:xfrm>
              <a:off x="5589"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2057">
              <a:extLst>
                <a:ext uri="{FF2B5EF4-FFF2-40B4-BE49-F238E27FC236}">
                  <a16:creationId xmlns:a16="http://schemas.microsoft.com/office/drawing/2014/main" id="{88CCCF76-5C63-A6A0-E425-5BC8C3421182}"/>
                </a:ext>
              </a:extLst>
            </p:cNvPr>
            <p:cNvSpPr>
              <a:spLocks noChangeArrowheads="1"/>
            </p:cNvSpPr>
            <p:nvPr/>
          </p:nvSpPr>
          <p:spPr bwMode="auto">
            <a:xfrm>
              <a:off x="5619"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2058">
              <a:extLst>
                <a:ext uri="{FF2B5EF4-FFF2-40B4-BE49-F238E27FC236}">
                  <a16:creationId xmlns:a16="http://schemas.microsoft.com/office/drawing/2014/main" id="{3741F7E0-A95D-4202-6C61-F5C62F624632}"/>
                </a:ext>
              </a:extLst>
            </p:cNvPr>
            <p:cNvSpPr>
              <a:spLocks noChangeArrowheads="1"/>
            </p:cNvSpPr>
            <p:nvPr/>
          </p:nvSpPr>
          <p:spPr bwMode="auto">
            <a:xfrm>
              <a:off x="6496" y="4083"/>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2059">
              <a:extLst>
                <a:ext uri="{FF2B5EF4-FFF2-40B4-BE49-F238E27FC236}">
                  <a16:creationId xmlns:a16="http://schemas.microsoft.com/office/drawing/2014/main" id="{6198350A-4635-9C60-A60C-601499356A39}"/>
                </a:ext>
              </a:extLst>
            </p:cNvPr>
            <p:cNvSpPr>
              <a:spLocks noChangeArrowheads="1"/>
            </p:cNvSpPr>
            <p:nvPr/>
          </p:nvSpPr>
          <p:spPr bwMode="auto">
            <a:xfrm>
              <a:off x="6511" y="4083"/>
              <a:ext cx="7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Q</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2060">
              <a:extLst>
                <a:ext uri="{FF2B5EF4-FFF2-40B4-BE49-F238E27FC236}">
                  <a16:creationId xmlns:a16="http://schemas.microsoft.com/office/drawing/2014/main" id="{771ABD3F-CFA1-79F8-B828-8BBC47FE0D31}"/>
                </a:ext>
              </a:extLst>
            </p:cNvPr>
            <p:cNvSpPr>
              <a:spLocks noChangeArrowheads="1"/>
            </p:cNvSpPr>
            <p:nvPr/>
          </p:nvSpPr>
          <p:spPr bwMode="auto">
            <a:xfrm>
              <a:off x="6551" y="4083"/>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2061">
              <a:extLst>
                <a:ext uri="{FF2B5EF4-FFF2-40B4-BE49-F238E27FC236}">
                  <a16:creationId xmlns:a16="http://schemas.microsoft.com/office/drawing/2014/main" id="{F8EC220F-D96C-BC8D-C23D-8C5309C40554}"/>
                </a:ext>
              </a:extLst>
            </p:cNvPr>
            <p:cNvSpPr>
              <a:spLocks noChangeArrowheads="1"/>
            </p:cNvSpPr>
            <p:nvPr/>
          </p:nvSpPr>
          <p:spPr bwMode="auto">
            <a:xfrm>
              <a:off x="6587" y="4083"/>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2062">
              <a:extLst>
                <a:ext uri="{FF2B5EF4-FFF2-40B4-BE49-F238E27FC236}">
                  <a16:creationId xmlns:a16="http://schemas.microsoft.com/office/drawing/2014/main" id="{70C00E38-4F9C-6D6B-4859-FBEFCC7B6BF6}"/>
                </a:ext>
              </a:extLst>
            </p:cNvPr>
            <p:cNvSpPr>
              <a:spLocks noChangeArrowheads="1"/>
            </p:cNvSpPr>
            <p:nvPr/>
          </p:nvSpPr>
          <p:spPr bwMode="auto">
            <a:xfrm>
              <a:off x="1661"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q</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2063">
              <a:extLst>
                <a:ext uri="{FF2B5EF4-FFF2-40B4-BE49-F238E27FC236}">
                  <a16:creationId xmlns:a16="http://schemas.microsoft.com/office/drawing/2014/main" id="{3BCBA218-4232-79CF-21D4-D55BF42FCEA0}"/>
                </a:ext>
              </a:extLst>
            </p:cNvPr>
            <p:cNvSpPr>
              <a:spLocks noChangeArrowheads="1"/>
            </p:cNvSpPr>
            <p:nvPr/>
          </p:nvSpPr>
          <p:spPr bwMode="auto">
            <a:xfrm>
              <a:off x="1691"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2064">
              <a:extLst>
                <a:ext uri="{FF2B5EF4-FFF2-40B4-BE49-F238E27FC236}">
                  <a16:creationId xmlns:a16="http://schemas.microsoft.com/office/drawing/2014/main" id="{B7682571-CF50-42DA-3299-79AE5416E3E3}"/>
                </a:ext>
              </a:extLst>
            </p:cNvPr>
            <p:cNvSpPr>
              <a:spLocks noChangeArrowheads="1"/>
            </p:cNvSpPr>
            <p:nvPr/>
          </p:nvSpPr>
          <p:spPr bwMode="auto">
            <a:xfrm>
              <a:off x="1722" y="4171"/>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2065">
              <a:extLst>
                <a:ext uri="{FF2B5EF4-FFF2-40B4-BE49-F238E27FC236}">
                  <a16:creationId xmlns:a16="http://schemas.microsoft.com/office/drawing/2014/main" id="{9A2A122F-A024-88D5-48E1-70614EB08D74}"/>
                </a:ext>
              </a:extLst>
            </p:cNvPr>
            <p:cNvSpPr>
              <a:spLocks noChangeArrowheads="1"/>
            </p:cNvSpPr>
            <p:nvPr/>
          </p:nvSpPr>
          <p:spPr bwMode="auto">
            <a:xfrm>
              <a:off x="1752"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2066">
              <a:extLst>
                <a:ext uri="{FF2B5EF4-FFF2-40B4-BE49-F238E27FC236}">
                  <a16:creationId xmlns:a16="http://schemas.microsoft.com/office/drawing/2014/main" id="{E6D8203E-CB58-F4B4-8E32-08E967BC5472}"/>
                </a:ext>
              </a:extLst>
            </p:cNvPr>
            <p:cNvSpPr>
              <a:spLocks noChangeArrowheads="1"/>
            </p:cNvSpPr>
            <p:nvPr/>
          </p:nvSpPr>
          <p:spPr bwMode="auto">
            <a:xfrm>
              <a:off x="1782" y="4171"/>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2067">
              <a:extLst>
                <a:ext uri="{FF2B5EF4-FFF2-40B4-BE49-F238E27FC236}">
                  <a16:creationId xmlns:a16="http://schemas.microsoft.com/office/drawing/2014/main" id="{E0CB34D5-C933-164E-F97C-47FF41F1DEF0}"/>
                </a:ext>
              </a:extLst>
            </p:cNvPr>
            <p:cNvSpPr>
              <a:spLocks noChangeArrowheads="1"/>
            </p:cNvSpPr>
            <p:nvPr/>
          </p:nvSpPr>
          <p:spPr bwMode="auto">
            <a:xfrm>
              <a:off x="1802"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2068">
              <a:extLst>
                <a:ext uri="{FF2B5EF4-FFF2-40B4-BE49-F238E27FC236}">
                  <a16:creationId xmlns:a16="http://schemas.microsoft.com/office/drawing/2014/main" id="{1E3D8995-F031-23EE-F83E-F4A6E0D6AB36}"/>
                </a:ext>
              </a:extLst>
            </p:cNvPr>
            <p:cNvSpPr>
              <a:spLocks noChangeArrowheads="1"/>
            </p:cNvSpPr>
            <p:nvPr/>
          </p:nvSpPr>
          <p:spPr bwMode="auto">
            <a:xfrm>
              <a:off x="1832"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2069">
              <a:extLst>
                <a:ext uri="{FF2B5EF4-FFF2-40B4-BE49-F238E27FC236}">
                  <a16:creationId xmlns:a16="http://schemas.microsoft.com/office/drawing/2014/main" id="{7790FC5C-6F7A-5CDC-86C0-CE9735CF67F0}"/>
                </a:ext>
              </a:extLst>
            </p:cNvPr>
            <p:cNvSpPr>
              <a:spLocks noChangeArrowheads="1"/>
            </p:cNvSpPr>
            <p:nvPr/>
          </p:nvSpPr>
          <p:spPr bwMode="auto">
            <a:xfrm>
              <a:off x="1863"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2070">
              <a:extLst>
                <a:ext uri="{FF2B5EF4-FFF2-40B4-BE49-F238E27FC236}">
                  <a16:creationId xmlns:a16="http://schemas.microsoft.com/office/drawing/2014/main" id="{832D2483-9A05-2B09-232C-7273FD44B9BA}"/>
                </a:ext>
              </a:extLst>
            </p:cNvPr>
            <p:cNvSpPr>
              <a:spLocks noChangeArrowheads="1"/>
            </p:cNvSpPr>
            <p:nvPr/>
          </p:nvSpPr>
          <p:spPr bwMode="auto">
            <a:xfrm>
              <a:off x="1893" y="4171"/>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2071">
              <a:extLst>
                <a:ext uri="{FF2B5EF4-FFF2-40B4-BE49-F238E27FC236}">
                  <a16:creationId xmlns:a16="http://schemas.microsoft.com/office/drawing/2014/main" id="{25556806-2C3B-D1E1-CE07-23581A6BA8E5}"/>
                </a:ext>
              </a:extLst>
            </p:cNvPr>
            <p:cNvSpPr>
              <a:spLocks noChangeArrowheads="1"/>
            </p:cNvSpPr>
            <p:nvPr/>
          </p:nvSpPr>
          <p:spPr bwMode="auto">
            <a:xfrm>
              <a:off x="1908" y="4171"/>
              <a:ext cx="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2072">
              <a:extLst>
                <a:ext uri="{FF2B5EF4-FFF2-40B4-BE49-F238E27FC236}">
                  <a16:creationId xmlns:a16="http://schemas.microsoft.com/office/drawing/2014/main" id="{C7E87EA4-6084-C4A8-6798-7036C29AE596}"/>
                </a:ext>
              </a:extLst>
            </p:cNvPr>
            <p:cNvSpPr>
              <a:spLocks noChangeArrowheads="1"/>
            </p:cNvSpPr>
            <p:nvPr/>
          </p:nvSpPr>
          <p:spPr bwMode="auto">
            <a:xfrm>
              <a:off x="2110" y="4171"/>
              <a:ext cx="7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2073">
              <a:extLst>
                <a:ext uri="{FF2B5EF4-FFF2-40B4-BE49-F238E27FC236}">
                  <a16:creationId xmlns:a16="http://schemas.microsoft.com/office/drawing/2014/main" id="{0305150B-532E-5131-37D6-1DAE101386D5}"/>
                </a:ext>
              </a:extLst>
            </p:cNvPr>
            <p:cNvSpPr>
              <a:spLocks noChangeArrowheads="1"/>
            </p:cNvSpPr>
            <p:nvPr/>
          </p:nvSpPr>
          <p:spPr bwMode="auto">
            <a:xfrm>
              <a:off x="2145" y="4171"/>
              <a:ext cx="6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2074">
              <a:extLst>
                <a:ext uri="{FF2B5EF4-FFF2-40B4-BE49-F238E27FC236}">
                  <a16:creationId xmlns:a16="http://schemas.microsoft.com/office/drawing/2014/main" id="{D4027B31-4D81-2AEE-EF7A-78A7C6BB662E}"/>
                </a:ext>
              </a:extLst>
            </p:cNvPr>
            <p:cNvSpPr>
              <a:spLocks noChangeArrowheads="1"/>
            </p:cNvSpPr>
            <p:nvPr/>
          </p:nvSpPr>
          <p:spPr bwMode="auto">
            <a:xfrm>
              <a:off x="2175" y="4171"/>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2075">
              <a:extLst>
                <a:ext uri="{FF2B5EF4-FFF2-40B4-BE49-F238E27FC236}">
                  <a16:creationId xmlns:a16="http://schemas.microsoft.com/office/drawing/2014/main" id="{3027139B-9A6D-350A-89D7-A377F16A3C34}"/>
                </a:ext>
              </a:extLst>
            </p:cNvPr>
            <p:cNvSpPr>
              <a:spLocks noChangeArrowheads="1"/>
            </p:cNvSpPr>
            <p:nvPr/>
          </p:nvSpPr>
          <p:spPr bwMode="auto">
            <a:xfrm>
              <a:off x="2981"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2076">
              <a:extLst>
                <a:ext uri="{FF2B5EF4-FFF2-40B4-BE49-F238E27FC236}">
                  <a16:creationId xmlns:a16="http://schemas.microsoft.com/office/drawing/2014/main" id="{F33204E0-E2C1-FCFD-41F4-9220DB075C4D}"/>
                </a:ext>
              </a:extLst>
            </p:cNvPr>
            <p:cNvSpPr>
              <a:spLocks noChangeArrowheads="1"/>
            </p:cNvSpPr>
            <p:nvPr/>
          </p:nvSpPr>
          <p:spPr bwMode="auto">
            <a:xfrm>
              <a:off x="3011"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2077">
              <a:extLst>
                <a:ext uri="{FF2B5EF4-FFF2-40B4-BE49-F238E27FC236}">
                  <a16:creationId xmlns:a16="http://schemas.microsoft.com/office/drawing/2014/main" id="{78B83BCC-5466-50D5-61AD-D70010F7FCC3}"/>
                </a:ext>
              </a:extLst>
            </p:cNvPr>
            <p:cNvSpPr>
              <a:spLocks noChangeArrowheads="1"/>
            </p:cNvSpPr>
            <p:nvPr/>
          </p:nvSpPr>
          <p:spPr bwMode="auto">
            <a:xfrm>
              <a:off x="3041"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2078">
              <a:extLst>
                <a:ext uri="{FF2B5EF4-FFF2-40B4-BE49-F238E27FC236}">
                  <a16:creationId xmlns:a16="http://schemas.microsoft.com/office/drawing/2014/main" id="{71453AEF-D2E5-58A2-063D-169A903B0889}"/>
                </a:ext>
              </a:extLst>
            </p:cNvPr>
            <p:cNvSpPr>
              <a:spLocks noChangeArrowheads="1"/>
            </p:cNvSpPr>
            <p:nvPr/>
          </p:nvSpPr>
          <p:spPr bwMode="auto">
            <a:xfrm>
              <a:off x="3072" y="417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2079">
              <a:extLst>
                <a:ext uri="{FF2B5EF4-FFF2-40B4-BE49-F238E27FC236}">
                  <a16:creationId xmlns:a16="http://schemas.microsoft.com/office/drawing/2014/main" id="{D2B6343B-A000-8A35-D33D-C3269002304C}"/>
                </a:ext>
              </a:extLst>
            </p:cNvPr>
            <p:cNvSpPr>
              <a:spLocks noChangeArrowheads="1"/>
            </p:cNvSpPr>
            <p:nvPr/>
          </p:nvSpPr>
          <p:spPr bwMode="auto">
            <a:xfrm>
              <a:off x="3086"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 name="Rectangle 2080">
              <a:extLst>
                <a:ext uri="{FF2B5EF4-FFF2-40B4-BE49-F238E27FC236}">
                  <a16:creationId xmlns:a16="http://schemas.microsoft.com/office/drawing/2014/main" id="{BDEDBB46-4B41-C2E5-D161-B27F432AFE88}"/>
                </a:ext>
              </a:extLst>
            </p:cNvPr>
            <p:cNvSpPr>
              <a:spLocks noChangeArrowheads="1"/>
            </p:cNvSpPr>
            <p:nvPr/>
          </p:nvSpPr>
          <p:spPr bwMode="auto">
            <a:xfrm>
              <a:off x="3117"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 name="Rectangle 2081">
              <a:extLst>
                <a:ext uri="{FF2B5EF4-FFF2-40B4-BE49-F238E27FC236}">
                  <a16:creationId xmlns:a16="http://schemas.microsoft.com/office/drawing/2014/main" id="{73FE57DC-797D-88BA-EFC3-4AB1F1FD4D66}"/>
                </a:ext>
              </a:extLst>
            </p:cNvPr>
            <p:cNvSpPr>
              <a:spLocks noChangeArrowheads="1"/>
            </p:cNvSpPr>
            <p:nvPr/>
          </p:nvSpPr>
          <p:spPr bwMode="auto">
            <a:xfrm>
              <a:off x="3318"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2082">
              <a:extLst>
                <a:ext uri="{FF2B5EF4-FFF2-40B4-BE49-F238E27FC236}">
                  <a16:creationId xmlns:a16="http://schemas.microsoft.com/office/drawing/2014/main" id="{D86B1168-D34E-ED97-6701-661A90DAEE0F}"/>
                </a:ext>
              </a:extLst>
            </p:cNvPr>
            <p:cNvSpPr>
              <a:spLocks noChangeArrowheads="1"/>
            </p:cNvSpPr>
            <p:nvPr/>
          </p:nvSpPr>
          <p:spPr bwMode="auto">
            <a:xfrm>
              <a:off x="3349"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2083">
              <a:extLst>
                <a:ext uri="{FF2B5EF4-FFF2-40B4-BE49-F238E27FC236}">
                  <a16:creationId xmlns:a16="http://schemas.microsoft.com/office/drawing/2014/main" id="{FEFF8EA3-8A49-E26D-B291-0DE4DA3B3D51}"/>
                </a:ext>
              </a:extLst>
            </p:cNvPr>
            <p:cNvSpPr>
              <a:spLocks noChangeArrowheads="1"/>
            </p:cNvSpPr>
            <p:nvPr/>
          </p:nvSpPr>
          <p:spPr bwMode="auto">
            <a:xfrm>
              <a:off x="3379"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2084">
              <a:extLst>
                <a:ext uri="{FF2B5EF4-FFF2-40B4-BE49-F238E27FC236}">
                  <a16:creationId xmlns:a16="http://schemas.microsoft.com/office/drawing/2014/main" id="{BC08E870-3580-6BCA-BCA6-C292E65E28EA}"/>
                </a:ext>
              </a:extLst>
            </p:cNvPr>
            <p:cNvSpPr>
              <a:spLocks noChangeArrowheads="1"/>
            </p:cNvSpPr>
            <p:nvPr/>
          </p:nvSpPr>
          <p:spPr bwMode="auto">
            <a:xfrm>
              <a:off x="3409" y="417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 name="Rectangle 2085">
              <a:extLst>
                <a:ext uri="{FF2B5EF4-FFF2-40B4-BE49-F238E27FC236}">
                  <a16:creationId xmlns:a16="http://schemas.microsoft.com/office/drawing/2014/main" id="{FD54F47A-DAA9-9AD6-5FBC-F5BECC5B65DC}"/>
                </a:ext>
              </a:extLst>
            </p:cNvPr>
            <p:cNvSpPr>
              <a:spLocks noChangeArrowheads="1"/>
            </p:cNvSpPr>
            <p:nvPr/>
          </p:nvSpPr>
          <p:spPr bwMode="auto">
            <a:xfrm>
              <a:off x="3424"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2086">
              <a:extLst>
                <a:ext uri="{FF2B5EF4-FFF2-40B4-BE49-F238E27FC236}">
                  <a16:creationId xmlns:a16="http://schemas.microsoft.com/office/drawing/2014/main" id="{41346ABF-8AEC-1F6D-5055-EB08BA585F8F}"/>
                </a:ext>
              </a:extLst>
            </p:cNvPr>
            <p:cNvSpPr>
              <a:spLocks noChangeArrowheads="1"/>
            </p:cNvSpPr>
            <p:nvPr/>
          </p:nvSpPr>
          <p:spPr bwMode="auto">
            <a:xfrm>
              <a:off x="4195"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Rectangle 2087">
              <a:extLst>
                <a:ext uri="{FF2B5EF4-FFF2-40B4-BE49-F238E27FC236}">
                  <a16:creationId xmlns:a16="http://schemas.microsoft.com/office/drawing/2014/main" id="{4C948B86-9C9A-C115-0A4F-57970CC61F23}"/>
                </a:ext>
              </a:extLst>
            </p:cNvPr>
            <p:cNvSpPr>
              <a:spLocks noChangeArrowheads="1"/>
            </p:cNvSpPr>
            <p:nvPr/>
          </p:nvSpPr>
          <p:spPr bwMode="auto">
            <a:xfrm>
              <a:off x="4462"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2088">
              <a:extLst>
                <a:ext uri="{FF2B5EF4-FFF2-40B4-BE49-F238E27FC236}">
                  <a16:creationId xmlns:a16="http://schemas.microsoft.com/office/drawing/2014/main" id="{E322CEEE-125B-4D4A-F7AF-0D7EC0DD7BF7}"/>
                </a:ext>
              </a:extLst>
            </p:cNvPr>
            <p:cNvSpPr>
              <a:spLocks noChangeArrowheads="1"/>
            </p:cNvSpPr>
            <p:nvPr/>
          </p:nvSpPr>
          <p:spPr bwMode="auto">
            <a:xfrm>
              <a:off x="4683"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2089">
              <a:extLst>
                <a:ext uri="{FF2B5EF4-FFF2-40B4-BE49-F238E27FC236}">
                  <a16:creationId xmlns:a16="http://schemas.microsoft.com/office/drawing/2014/main" id="{EB3DC0E2-8FDB-3C12-2165-1BDAF26313EE}"/>
                </a:ext>
              </a:extLst>
            </p:cNvPr>
            <p:cNvSpPr>
              <a:spLocks noChangeArrowheads="1"/>
            </p:cNvSpPr>
            <p:nvPr/>
          </p:nvSpPr>
          <p:spPr bwMode="auto">
            <a:xfrm>
              <a:off x="4713"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2090">
              <a:extLst>
                <a:ext uri="{FF2B5EF4-FFF2-40B4-BE49-F238E27FC236}">
                  <a16:creationId xmlns:a16="http://schemas.microsoft.com/office/drawing/2014/main" id="{33F45F83-60B5-6559-4CC8-8D0E367F2B85}"/>
                </a:ext>
              </a:extLst>
            </p:cNvPr>
            <p:cNvSpPr>
              <a:spLocks noChangeArrowheads="1"/>
            </p:cNvSpPr>
            <p:nvPr/>
          </p:nvSpPr>
          <p:spPr bwMode="auto">
            <a:xfrm>
              <a:off x="4744"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2091">
              <a:extLst>
                <a:ext uri="{FF2B5EF4-FFF2-40B4-BE49-F238E27FC236}">
                  <a16:creationId xmlns:a16="http://schemas.microsoft.com/office/drawing/2014/main" id="{261283C8-30B1-4497-CC7C-9EE03007F92E}"/>
                </a:ext>
              </a:extLst>
            </p:cNvPr>
            <p:cNvSpPr>
              <a:spLocks noChangeArrowheads="1"/>
            </p:cNvSpPr>
            <p:nvPr/>
          </p:nvSpPr>
          <p:spPr bwMode="auto">
            <a:xfrm>
              <a:off x="4774"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2092">
              <a:extLst>
                <a:ext uri="{FF2B5EF4-FFF2-40B4-BE49-F238E27FC236}">
                  <a16:creationId xmlns:a16="http://schemas.microsoft.com/office/drawing/2014/main" id="{71A15B73-D064-E060-7AC5-6C7D90EBE4DE}"/>
                </a:ext>
              </a:extLst>
            </p:cNvPr>
            <p:cNvSpPr>
              <a:spLocks noChangeArrowheads="1"/>
            </p:cNvSpPr>
            <p:nvPr/>
          </p:nvSpPr>
          <p:spPr bwMode="auto">
            <a:xfrm>
              <a:off x="5076"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2093">
              <a:extLst>
                <a:ext uri="{FF2B5EF4-FFF2-40B4-BE49-F238E27FC236}">
                  <a16:creationId xmlns:a16="http://schemas.microsoft.com/office/drawing/2014/main" id="{04723D88-B0A5-E3FD-20CF-5EFF9C7C35F3}"/>
                </a:ext>
              </a:extLst>
            </p:cNvPr>
            <p:cNvSpPr>
              <a:spLocks noChangeArrowheads="1"/>
            </p:cNvSpPr>
            <p:nvPr/>
          </p:nvSpPr>
          <p:spPr bwMode="auto">
            <a:xfrm>
              <a:off x="5106" y="417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2094">
              <a:extLst>
                <a:ext uri="{FF2B5EF4-FFF2-40B4-BE49-F238E27FC236}">
                  <a16:creationId xmlns:a16="http://schemas.microsoft.com/office/drawing/2014/main" id="{BE1B92B2-D4CC-B928-0C85-262F26355132}"/>
                </a:ext>
              </a:extLst>
            </p:cNvPr>
            <p:cNvSpPr>
              <a:spLocks noChangeArrowheads="1"/>
            </p:cNvSpPr>
            <p:nvPr/>
          </p:nvSpPr>
          <p:spPr bwMode="auto">
            <a:xfrm>
              <a:off x="5121"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2095">
              <a:extLst>
                <a:ext uri="{FF2B5EF4-FFF2-40B4-BE49-F238E27FC236}">
                  <a16:creationId xmlns:a16="http://schemas.microsoft.com/office/drawing/2014/main" id="{EDD6291E-852F-70FD-4A35-003D35FD1A1F}"/>
                </a:ext>
              </a:extLst>
            </p:cNvPr>
            <p:cNvSpPr>
              <a:spLocks noChangeArrowheads="1"/>
            </p:cNvSpPr>
            <p:nvPr/>
          </p:nvSpPr>
          <p:spPr bwMode="auto">
            <a:xfrm>
              <a:off x="5151"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2096">
              <a:extLst>
                <a:ext uri="{FF2B5EF4-FFF2-40B4-BE49-F238E27FC236}">
                  <a16:creationId xmlns:a16="http://schemas.microsoft.com/office/drawing/2014/main" id="{E0D9EC74-7EB9-2398-FFC5-B2CCF096C54F}"/>
                </a:ext>
              </a:extLst>
            </p:cNvPr>
            <p:cNvSpPr>
              <a:spLocks noChangeArrowheads="1"/>
            </p:cNvSpPr>
            <p:nvPr/>
          </p:nvSpPr>
          <p:spPr bwMode="auto">
            <a:xfrm>
              <a:off x="5182"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2097">
              <a:extLst>
                <a:ext uri="{FF2B5EF4-FFF2-40B4-BE49-F238E27FC236}">
                  <a16:creationId xmlns:a16="http://schemas.microsoft.com/office/drawing/2014/main" id="{E70852D1-7EC7-023C-C350-9AF8C1989DB8}"/>
                </a:ext>
              </a:extLst>
            </p:cNvPr>
            <p:cNvSpPr>
              <a:spLocks noChangeArrowheads="1"/>
            </p:cNvSpPr>
            <p:nvPr/>
          </p:nvSpPr>
          <p:spPr bwMode="auto">
            <a:xfrm>
              <a:off x="5589"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2098">
              <a:extLst>
                <a:ext uri="{FF2B5EF4-FFF2-40B4-BE49-F238E27FC236}">
                  <a16:creationId xmlns:a16="http://schemas.microsoft.com/office/drawing/2014/main" id="{E4DDA684-A319-8D94-B882-92B6F749E204}"/>
                </a:ext>
              </a:extLst>
            </p:cNvPr>
            <p:cNvSpPr>
              <a:spLocks noChangeArrowheads="1"/>
            </p:cNvSpPr>
            <p:nvPr/>
          </p:nvSpPr>
          <p:spPr bwMode="auto">
            <a:xfrm>
              <a:off x="5619"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 name="Rectangle 2099">
              <a:extLst>
                <a:ext uri="{FF2B5EF4-FFF2-40B4-BE49-F238E27FC236}">
                  <a16:creationId xmlns:a16="http://schemas.microsoft.com/office/drawing/2014/main" id="{A89DB057-6807-3C05-7229-F4C2A71C0436}"/>
                </a:ext>
              </a:extLst>
            </p:cNvPr>
            <p:cNvSpPr>
              <a:spLocks noChangeArrowheads="1"/>
            </p:cNvSpPr>
            <p:nvPr/>
          </p:nvSpPr>
          <p:spPr bwMode="auto">
            <a:xfrm>
              <a:off x="6496" y="4171"/>
              <a:ext cx="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Rectangle 2100">
              <a:extLst>
                <a:ext uri="{FF2B5EF4-FFF2-40B4-BE49-F238E27FC236}">
                  <a16:creationId xmlns:a16="http://schemas.microsoft.com/office/drawing/2014/main" id="{19CE782E-05A7-7E33-C793-3F78ABC5CB8C}"/>
                </a:ext>
              </a:extLst>
            </p:cNvPr>
            <p:cNvSpPr>
              <a:spLocks noChangeArrowheads="1"/>
            </p:cNvSpPr>
            <p:nvPr/>
          </p:nvSpPr>
          <p:spPr bwMode="auto">
            <a:xfrm>
              <a:off x="6511" y="4171"/>
              <a:ext cx="7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Q</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2101">
              <a:extLst>
                <a:ext uri="{FF2B5EF4-FFF2-40B4-BE49-F238E27FC236}">
                  <a16:creationId xmlns:a16="http://schemas.microsoft.com/office/drawing/2014/main" id="{97A6C3DA-DD6D-3338-6A8A-81AC3358F3E6}"/>
                </a:ext>
              </a:extLst>
            </p:cNvPr>
            <p:cNvSpPr>
              <a:spLocks noChangeArrowheads="1"/>
            </p:cNvSpPr>
            <p:nvPr/>
          </p:nvSpPr>
          <p:spPr bwMode="auto">
            <a:xfrm>
              <a:off x="6551" y="4171"/>
              <a:ext cx="6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2102">
              <a:extLst>
                <a:ext uri="{FF2B5EF4-FFF2-40B4-BE49-F238E27FC236}">
                  <a16:creationId xmlns:a16="http://schemas.microsoft.com/office/drawing/2014/main" id="{0CD51126-6E55-19F6-E9C1-9B1B09A4231B}"/>
                </a:ext>
              </a:extLst>
            </p:cNvPr>
            <p:cNvSpPr>
              <a:spLocks noChangeArrowheads="1"/>
            </p:cNvSpPr>
            <p:nvPr/>
          </p:nvSpPr>
          <p:spPr bwMode="auto">
            <a:xfrm>
              <a:off x="6581" y="4171"/>
              <a:ext cx="6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4" name="Date Placeholder 3">
            <a:extLst>
              <a:ext uri="{FF2B5EF4-FFF2-40B4-BE49-F238E27FC236}">
                <a16:creationId xmlns:a16="http://schemas.microsoft.com/office/drawing/2014/main" id="{B939C281-2B14-1637-0C7F-AA19ED22B7CB}"/>
              </a:ext>
            </a:extLst>
          </p:cNvPr>
          <p:cNvSpPr>
            <a:spLocks noGrp="1"/>
          </p:cNvSpPr>
          <p:nvPr>
            <p:ph type="dt" sz="half" idx="10"/>
          </p:nvPr>
        </p:nvSpPr>
        <p:spPr/>
        <p:txBody>
          <a:bodyPr/>
          <a:lstStyle/>
          <a:p>
            <a:r>
              <a:rPr lang="en-US"/>
              <a:t>7/19/23</a:t>
            </a:r>
          </a:p>
        </p:txBody>
      </p:sp>
      <p:sp>
        <p:nvSpPr>
          <p:cNvPr id="1901" name="Footer Placeholder 1900">
            <a:extLst>
              <a:ext uri="{FF2B5EF4-FFF2-40B4-BE49-F238E27FC236}">
                <a16:creationId xmlns:a16="http://schemas.microsoft.com/office/drawing/2014/main" id="{9C41279E-FD03-A5AD-858A-968C3C76B7C7}"/>
              </a:ext>
            </a:extLst>
          </p:cNvPr>
          <p:cNvSpPr>
            <a:spLocks noGrp="1"/>
          </p:cNvSpPr>
          <p:nvPr>
            <p:ph type="ftr" sz="quarter" idx="11"/>
          </p:nvPr>
        </p:nvSpPr>
        <p:spPr/>
        <p:txBody>
          <a:bodyPr/>
          <a:lstStyle/>
          <a:p>
            <a:r>
              <a:rPr lang="en-US"/>
              <a:t>S. Gourlay IMCC Summary - MDP General Meeting</a:t>
            </a:r>
          </a:p>
        </p:txBody>
      </p:sp>
    </p:spTree>
    <p:extLst>
      <p:ext uri="{BB962C8B-B14F-4D97-AF65-F5344CB8AC3E}">
        <p14:creationId xmlns:p14="http://schemas.microsoft.com/office/powerpoint/2010/main" val="2763612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334D3C-EC6B-2EE3-6525-88CD701BFDDA}"/>
              </a:ext>
            </a:extLst>
          </p:cNvPr>
          <p:cNvSpPr>
            <a:spLocks noGrp="1"/>
          </p:cNvSpPr>
          <p:nvPr>
            <p:ph idx="1"/>
          </p:nvPr>
        </p:nvSpPr>
        <p:spPr/>
        <p:txBody>
          <a:bodyPr>
            <a:normAutofit lnSpcReduction="10000"/>
          </a:bodyPr>
          <a:lstStyle/>
          <a:p>
            <a:r>
              <a:rPr lang="en-US" sz="2400" dirty="0"/>
              <a:t>No insurmountable obstacles found for the muon collider</a:t>
            </a:r>
          </a:p>
          <a:p>
            <a:pPr lvl="1"/>
            <a:r>
              <a:rPr lang="en-US" sz="2000" dirty="0"/>
              <a:t>BUT  . . . Needs significant R&amp;D</a:t>
            </a:r>
          </a:p>
          <a:p>
            <a:pPr lvl="1"/>
            <a:endParaRPr lang="en-US" sz="1000" dirty="0"/>
          </a:p>
          <a:p>
            <a:r>
              <a:rPr lang="en-US" sz="2400" dirty="0"/>
              <a:t>Aim at 10+ </a:t>
            </a:r>
            <a:r>
              <a:rPr lang="en-US" sz="2400" dirty="0" err="1"/>
              <a:t>TeV</a:t>
            </a:r>
            <a:r>
              <a:rPr lang="en-US" sz="2400" dirty="0"/>
              <a:t> with a potential initial stage at 3 </a:t>
            </a:r>
            <a:r>
              <a:rPr lang="en-US" sz="2400" dirty="0" err="1"/>
              <a:t>TeV</a:t>
            </a:r>
            <a:endParaRPr lang="en-US" sz="2400" dirty="0"/>
          </a:p>
          <a:p>
            <a:endParaRPr lang="en-US" sz="1000" dirty="0"/>
          </a:p>
          <a:p>
            <a:r>
              <a:rPr lang="en-US" sz="2400" dirty="0"/>
              <a:t>Full scenario deliverables by next ESPPU/other processes</a:t>
            </a:r>
          </a:p>
          <a:p>
            <a:pPr lvl="1"/>
            <a:r>
              <a:rPr lang="en-US" sz="2000" dirty="0"/>
              <a:t>Project Evaluation Report</a:t>
            </a:r>
          </a:p>
          <a:p>
            <a:pPr lvl="1"/>
            <a:r>
              <a:rPr lang="en-US" sz="2000" dirty="0"/>
              <a:t>R&amp;D Plan that describes a path toward the collider and allows informed decisions</a:t>
            </a:r>
          </a:p>
          <a:p>
            <a:pPr lvl="1"/>
            <a:r>
              <a:rPr lang="en-US" sz="2000" dirty="0"/>
              <a:t>Interim report by end of 2023</a:t>
            </a:r>
          </a:p>
          <a:p>
            <a:pPr lvl="1"/>
            <a:endParaRPr lang="en-US" sz="900" dirty="0"/>
          </a:p>
          <a:p>
            <a:r>
              <a:rPr lang="en-US" sz="2400" dirty="0"/>
              <a:t>Reduced scenario</a:t>
            </a:r>
          </a:p>
          <a:p>
            <a:pPr lvl="1"/>
            <a:r>
              <a:rPr lang="en-US" sz="2000" dirty="0"/>
              <a:t>Significantly reduced scope and lacks most preparations for a demonstration program</a:t>
            </a:r>
          </a:p>
          <a:p>
            <a:pPr lvl="1"/>
            <a:endParaRPr lang="en-US" sz="900" dirty="0"/>
          </a:p>
          <a:p>
            <a:r>
              <a:rPr lang="en-US" sz="2400" dirty="0"/>
              <a:t>Do not yet have the resources of the reduced scenario</a:t>
            </a:r>
          </a:p>
          <a:p>
            <a:pPr lvl="1"/>
            <a:r>
              <a:rPr lang="en-US" sz="2000" dirty="0"/>
              <a:t>Are approaching ~ 40 – 50 FTE for the accelerator</a:t>
            </a:r>
          </a:p>
          <a:p>
            <a:pPr lvl="1"/>
            <a:r>
              <a:rPr lang="en-US" sz="2000" dirty="0"/>
              <a:t>Looking for more</a:t>
            </a:r>
          </a:p>
          <a:p>
            <a:pPr lvl="1"/>
            <a:endParaRPr lang="en-US" dirty="0"/>
          </a:p>
        </p:txBody>
      </p:sp>
      <p:sp>
        <p:nvSpPr>
          <p:cNvPr id="2" name="Title 1">
            <a:extLst>
              <a:ext uri="{FF2B5EF4-FFF2-40B4-BE49-F238E27FC236}">
                <a16:creationId xmlns:a16="http://schemas.microsoft.com/office/drawing/2014/main" id="{71D3275A-D0CC-B243-CC4D-8CB98BCD46E1}"/>
              </a:ext>
            </a:extLst>
          </p:cNvPr>
          <p:cNvSpPr>
            <a:spLocks noGrp="1"/>
          </p:cNvSpPr>
          <p:nvPr>
            <p:ph type="title"/>
          </p:nvPr>
        </p:nvSpPr>
        <p:spPr/>
        <p:txBody>
          <a:bodyPr/>
          <a:lstStyle/>
          <a:p>
            <a:r>
              <a:rPr lang="en-US" dirty="0"/>
              <a:t>Accelerator R&amp;D Roadmap</a:t>
            </a:r>
          </a:p>
        </p:txBody>
      </p:sp>
      <p:sp>
        <p:nvSpPr>
          <p:cNvPr id="4" name="Date Placeholder 3">
            <a:extLst>
              <a:ext uri="{FF2B5EF4-FFF2-40B4-BE49-F238E27FC236}">
                <a16:creationId xmlns:a16="http://schemas.microsoft.com/office/drawing/2014/main" id="{0337571C-F6BA-1545-99DF-9F7B214F5F55}"/>
              </a:ext>
            </a:extLst>
          </p:cNvPr>
          <p:cNvSpPr>
            <a:spLocks noGrp="1"/>
          </p:cNvSpPr>
          <p:nvPr>
            <p:ph type="dt" sz="half" idx="2"/>
          </p:nvPr>
        </p:nvSpPr>
        <p:spPr/>
        <p:txBody>
          <a:bodyPr/>
          <a:lstStyle/>
          <a:p>
            <a:r>
              <a:rPr lang="en-US"/>
              <a:t>7/19/23</a:t>
            </a:r>
          </a:p>
        </p:txBody>
      </p:sp>
      <p:sp>
        <p:nvSpPr>
          <p:cNvPr id="5" name="Footer Placeholder 4">
            <a:extLst>
              <a:ext uri="{FF2B5EF4-FFF2-40B4-BE49-F238E27FC236}">
                <a16:creationId xmlns:a16="http://schemas.microsoft.com/office/drawing/2014/main" id="{5612700C-2AFB-89E3-CCB8-4503A5C3AD62}"/>
              </a:ext>
            </a:extLst>
          </p:cNvPr>
          <p:cNvSpPr>
            <a:spLocks noGrp="1"/>
          </p:cNvSpPr>
          <p:nvPr>
            <p:ph type="ftr" sz="quarter" idx="3"/>
          </p:nvPr>
        </p:nvSpPr>
        <p:spPr/>
        <p:txBody>
          <a:bodyPr/>
          <a:lstStyle/>
          <a:p>
            <a:r>
              <a:rPr lang="en-US"/>
              <a:t>S. Gourlay IMCC Summary - MDP General Meeting</a:t>
            </a:r>
          </a:p>
        </p:txBody>
      </p:sp>
      <p:sp>
        <p:nvSpPr>
          <p:cNvPr id="6" name="Slide Number Placeholder 5">
            <a:extLst>
              <a:ext uri="{FF2B5EF4-FFF2-40B4-BE49-F238E27FC236}">
                <a16:creationId xmlns:a16="http://schemas.microsoft.com/office/drawing/2014/main" id="{5243772E-B249-6114-BBEE-CB66B5C007BD}"/>
              </a:ext>
            </a:extLst>
          </p:cNvPr>
          <p:cNvSpPr>
            <a:spLocks noGrp="1"/>
          </p:cNvSpPr>
          <p:nvPr>
            <p:ph type="sldNum" sz="quarter" idx="4"/>
          </p:nvPr>
        </p:nvSpPr>
        <p:spPr/>
        <p:txBody>
          <a:bodyPr/>
          <a:lstStyle/>
          <a:p>
            <a:fld id="{A94A62BF-AF33-4134-87FE-95D37BADEB55}" type="slidenum">
              <a:rPr lang="en-US" smtClean="0"/>
              <a:t>6</a:t>
            </a:fld>
            <a:endParaRPr lang="en-US" dirty="0"/>
          </a:p>
        </p:txBody>
      </p:sp>
    </p:spTree>
    <p:extLst>
      <p:ext uri="{BB962C8B-B14F-4D97-AF65-F5344CB8AC3E}">
        <p14:creationId xmlns:p14="http://schemas.microsoft.com/office/powerpoint/2010/main" val="1075761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A55211-E49C-5455-3AA6-0CC2C2944E19}"/>
              </a:ext>
            </a:extLst>
          </p:cNvPr>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dirty="0"/>
              <a:t>Cost, Performance and </a:t>
            </a:r>
            <a:r>
              <a:rPr lang="en-US" i="1" dirty="0"/>
              <a:t>Sustainability</a:t>
            </a:r>
          </a:p>
        </p:txBody>
      </p:sp>
      <p:sp>
        <p:nvSpPr>
          <p:cNvPr id="3" name="Title 2">
            <a:extLst>
              <a:ext uri="{FF2B5EF4-FFF2-40B4-BE49-F238E27FC236}">
                <a16:creationId xmlns:a16="http://schemas.microsoft.com/office/drawing/2014/main" id="{1D6D01E3-389C-C2C7-2524-86B4FDC9F05C}"/>
              </a:ext>
            </a:extLst>
          </p:cNvPr>
          <p:cNvSpPr>
            <a:spLocks noGrp="1"/>
          </p:cNvSpPr>
          <p:nvPr>
            <p:ph type="title"/>
          </p:nvPr>
        </p:nvSpPr>
        <p:spPr/>
        <p:txBody>
          <a:bodyPr/>
          <a:lstStyle/>
          <a:p>
            <a:r>
              <a:rPr lang="en-US" dirty="0"/>
              <a:t>Overarching theme of the meeting . . .</a:t>
            </a:r>
          </a:p>
        </p:txBody>
      </p:sp>
      <p:sp>
        <p:nvSpPr>
          <p:cNvPr id="4" name="Date Placeholder 3">
            <a:extLst>
              <a:ext uri="{FF2B5EF4-FFF2-40B4-BE49-F238E27FC236}">
                <a16:creationId xmlns:a16="http://schemas.microsoft.com/office/drawing/2014/main" id="{D5F94133-09E0-0810-4C8D-D4B020C12885}"/>
              </a:ext>
            </a:extLst>
          </p:cNvPr>
          <p:cNvSpPr>
            <a:spLocks noGrp="1"/>
          </p:cNvSpPr>
          <p:nvPr>
            <p:ph type="dt" sz="half" idx="2"/>
          </p:nvPr>
        </p:nvSpPr>
        <p:spPr/>
        <p:txBody>
          <a:bodyPr/>
          <a:lstStyle/>
          <a:p>
            <a:pPr>
              <a:defRPr/>
            </a:pPr>
            <a:r>
              <a:rPr lang="en-US"/>
              <a:t>7/19/23</a:t>
            </a:r>
          </a:p>
        </p:txBody>
      </p:sp>
      <p:sp>
        <p:nvSpPr>
          <p:cNvPr id="5" name="Footer Placeholder 4">
            <a:extLst>
              <a:ext uri="{FF2B5EF4-FFF2-40B4-BE49-F238E27FC236}">
                <a16:creationId xmlns:a16="http://schemas.microsoft.com/office/drawing/2014/main" id="{AA6970FC-3F2D-517C-76D7-78C6933D5DE1}"/>
              </a:ext>
            </a:extLst>
          </p:cNvPr>
          <p:cNvSpPr>
            <a:spLocks noGrp="1"/>
          </p:cNvSpPr>
          <p:nvPr>
            <p:ph type="ftr" sz="quarter" idx="3"/>
          </p:nvPr>
        </p:nvSpPr>
        <p:spPr/>
        <p:txBody>
          <a:bodyPr/>
          <a:lstStyle/>
          <a:p>
            <a:pPr>
              <a:defRPr/>
            </a:pPr>
            <a:r>
              <a:rPr lang="en-US"/>
              <a:t>S. Gourlay IMCC Summary - MDP General Meeting</a:t>
            </a:r>
            <a:endParaRPr lang="en-US" b="1" dirty="0"/>
          </a:p>
        </p:txBody>
      </p:sp>
      <p:sp>
        <p:nvSpPr>
          <p:cNvPr id="6" name="Slide Number Placeholder 5">
            <a:extLst>
              <a:ext uri="{FF2B5EF4-FFF2-40B4-BE49-F238E27FC236}">
                <a16:creationId xmlns:a16="http://schemas.microsoft.com/office/drawing/2014/main" id="{907C29D5-8F0C-667F-402C-83CF7D87C59E}"/>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a:p>
        </p:txBody>
      </p:sp>
    </p:spTree>
    <p:extLst>
      <p:ext uri="{BB962C8B-B14F-4D97-AF65-F5344CB8AC3E}">
        <p14:creationId xmlns:p14="http://schemas.microsoft.com/office/powerpoint/2010/main" val="3994806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3A53-BC43-8109-C744-630674AAE908}"/>
              </a:ext>
            </a:extLst>
          </p:cNvPr>
          <p:cNvSpPr>
            <a:spLocks noGrp="1"/>
          </p:cNvSpPr>
          <p:nvPr>
            <p:ph type="title"/>
          </p:nvPr>
        </p:nvSpPr>
        <p:spPr/>
        <p:txBody>
          <a:bodyPr/>
          <a:lstStyle/>
          <a:p>
            <a:r>
              <a:rPr lang="en-US" dirty="0"/>
              <a:t>Cost and Sustainability</a:t>
            </a:r>
          </a:p>
        </p:txBody>
      </p:sp>
      <p:sp>
        <p:nvSpPr>
          <p:cNvPr id="4" name="Date Placeholder 3">
            <a:extLst>
              <a:ext uri="{FF2B5EF4-FFF2-40B4-BE49-F238E27FC236}">
                <a16:creationId xmlns:a16="http://schemas.microsoft.com/office/drawing/2014/main" id="{37825F74-B5F6-C077-4696-AA5DF30D5030}"/>
              </a:ext>
            </a:extLst>
          </p:cNvPr>
          <p:cNvSpPr>
            <a:spLocks noGrp="1"/>
          </p:cNvSpPr>
          <p:nvPr>
            <p:ph type="dt" sz="half" idx="2"/>
          </p:nvPr>
        </p:nvSpPr>
        <p:spPr/>
        <p:txBody>
          <a:bodyPr/>
          <a:lstStyle/>
          <a:p>
            <a:r>
              <a:rPr lang="en-US"/>
              <a:t>7/19/23</a:t>
            </a:r>
          </a:p>
        </p:txBody>
      </p:sp>
      <p:sp>
        <p:nvSpPr>
          <p:cNvPr id="5" name="Footer Placeholder 4">
            <a:extLst>
              <a:ext uri="{FF2B5EF4-FFF2-40B4-BE49-F238E27FC236}">
                <a16:creationId xmlns:a16="http://schemas.microsoft.com/office/drawing/2014/main" id="{54C0D430-E3DD-0894-EC0C-64C3151EBB61}"/>
              </a:ext>
            </a:extLst>
          </p:cNvPr>
          <p:cNvSpPr>
            <a:spLocks noGrp="1"/>
          </p:cNvSpPr>
          <p:nvPr>
            <p:ph type="ftr" sz="quarter" idx="3"/>
          </p:nvPr>
        </p:nvSpPr>
        <p:spPr/>
        <p:txBody>
          <a:bodyPr/>
          <a:lstStyle/>
          <a:p>
            <a:r>
              <a:rPr lang="en-US"/>
              <a:t>S. Gourlay IMCC Summary - MDP General Meeting</a:t>
            </a:r>
          </a:p>
        </p:txBody>
      </p:sp>
      <p:sp>
        <p:nvSpPr>
          <p:cNvPr id="6" name="Slide Number Placeholder 5">
            <a:extLst>
              <a:ext uri="{FF2B5EF4-FFF2-40B4-BE49-F238E27FC236}">
                <a16:creationId xmlns:a16="http://schemas.microsoft.com/office/drawing/2014/main" id="{E0698545-BCE4-177B-4DF9-4AB839F4DB80}"/>
              </a:ext>
            </a:extLst>
          </p:cNvPr>
          <p:cNvSpPr>
            <a:spLocks noGrp="1"/>
          </p:cNvSpPr>
          <p:nvPr>
            <p:ph type="sldNum" sz="quarter" idx="4"/>
          </p:nvPr>
        </p:nvSpPr>
        <p:spPr/>
        <p:txBody>
          <a:bodyPr/>
          <a:lstStyle/>
          <a:p>
            <a:fld id="{A94A62BF-AF33-4134-87FE-95D37BADEB55}" type="slidenum">
              <a:rPr lang="en-US" smtClean="0"/>
              <a:t>8</a:t>
            </a:fld>
            <a:endParaRPr lang="en-US"/>
          </a:p>
        </p:txBody>
      </p:sp>
      <p:pic>
        <p:nvPicPr>
          <p:cNvPr id="7" name="Picture 6" descr="layout.eps">
            <a:extLst>
              <a:ext uri="{FF2B5EF4-FFF2-40B4-BE49-F238E27FC236}">
                <a16:creationId xmlns:a16="http://schemas.microsoft.com/office/drawing/2014/main" id="{B651EF79-424F-4BCC-980B-3A6ED7CED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405" y="849751"/>
            <a:ext cx="4954022" cy="3495360"/>
          </a:xfrm>
          <a:prstGeom prst="rect">
            <a:avLst/>
          </a:prstGeom>
        </p:spPr>
      </p:pic>
      <p:sp>
        <p:nvSpPr>
          <p:cNvPr id="9" name="TextBox 8">
            <a:extLst>
              <a:ext uri="{FF2B5EF4-FFF2-40B4-BE49-F238E27FC236}">
                <a16:creationId xmlns:a16="http://schemas.microsoft.com/office/drawing/2014/main" id="{E44144A0-7CB4-72F0-2B76-457E0BA16507}"/>
              </a:ext>
            </a:extLst>
          </p:cNvPr>
          <p:cNvSpPr txBox="1"/>
          <p:nvPr/>
        </p:nvSpPr>
        <p:spPr>
          <a:xfrm>
            <a:off x="677578" y="4580828"/>
            <a:ext cx="3998594" cy="513268"/>
          </a:xfrm>
          <a:prstGeom prst="rect">
            <a:avLst/>
          </a:prstGeom>
          <a:solidFill>
            <a:schemeClr val="accent2">
              <a:lumMod val="40000"/>
              <a:lumOff val="60000"/>
            </a:schemeClr>
          </a:solidFill>
        </p:spPr>
        <p:txBody>
          <a:bodyPr wrap="square" lIns="81583" tIns="40792" rIns="81583" bIns="40792" rtlCol="0">
            <a:spAutoFit/>
          </a:bodyPr>
          <a:lstStyle/>
          <a:p>
            <a:r>
              <a:rPr lang="en-US" sz="1400" dirty="0">
                <a:solidFill>
                  <a:srgbClr val="000000"/>
                </a:solidFill>
                <a:latin typeface="Calibri"/>
                <a:cs typeface="Calibri"/>
              </a:rPr>
              <a:t>Compactness promises </a:t>
            </a:r>
            <a:r>
              <a:rPr lang="en-US" sz="1400" b="1" dirty="0">
                <a:solidFill>
                  <a:srgbClr val="000000"/>
                </a:solidFill>
                <a:latin typeface="Calibri"/>
                <a:cs typeface="Calibri"/>
              </a:rPr>
              <a:t>cost effectiveness</a:t>
            </a:r>
          </a:p>
          <a:p>
            <a:r>
              <a:rPr lang="en-US" sz="1400" dirty="0">
                <a:solidFill>
                  <a:srgbClr val="000000"/>
                </a:solidFill>
                <a:latin typeface="Calibri"/>
                <a:cs typeface="Calibri"/>
              </a:rPr>
              <a:t>And low CO</a:t>
            </a:r>
            <a:r>
              <a:rPr lang="en-US" sz="1400" baseline="-25000" dirty="0">
                <a:solidFill>
                  <a:srgbClr val="000000"/>
                </a:solidFill>
                <a:latin typeface="Calibri"/>
                <a:cs typeface="Calibri"/>
              </a:rPr>
              <a:t>2</a:t>
            </a:r>
            <a:r>
              <a:rPr lang="en-US" sz="1400" dirty="0">
                <a:solidFill>
                  <a:srgbClr val="000000"/>
                </a:solidFill>
                <a:latin typeface="Calibri"/>
                <a:cs typeface="Calibri"/>
              </a:rPr>
              <a:t> footprint for construction</a:t>
            </a:r>
          </a:p>
        </p:txBody>
      </p:sp>
      <p:pic>
        <p:nvPicPr>
          <p:cNvPr id="10" name="Picture 9" descr="efficiency.eps">
            <a:extLst>
              <a:ext uri="{FF2B5EF4-FFF2-40B4-BE49-F238E27FC236}">
                <a16:creationId xmlns:a16="http://schemas.microsoft.com/office/drawing/2014/main" id="{0547254E-D71C-A2AF-43A5-D1B92905F3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60020" y="681110"/>
            <a:ext cx="5330661" cy="3344062"/>
          </a:xfrm>
          <a:prstGeom prst="rect">
            <a:avLst/>
          </a:prstGeom>
        </p:spPr>
      </p:pic>
      <p:sp>
        <p:nvSpPr>
          <p:cNvPr id="11" name="TextBox 10">
            <a:extLst>
              <a:ext uri="{FF2B5EF4-FFF2-40B4-BE49-F238E27FC236}">
                <a16:creationId xmlns:a16="http://schemas.microsoft.com/office/drawing/2014/main" id="{A47217D7-DA11-7C6A-8292-8204D2A5930C}"/>
              </a:ext>
            </a:extLst>
          </p:cNvPr>
          <p:cNvSpPr txBox="1"/>
          <p:nvPr/>
        </p:nvSpPr>
        <p:spPr>
          <a:xfrm>
            <a:off x="6737280" y="4345111"/>
            <a:ext cx="3746639" cy="513268"/>
          </a:xfrm>
          <a:prstGeom prst="rect">
            <a:avLst/>
          </a:prstGeom>
          <a:solidFill>
            <a:schemeClr val="accent5">
              <a:lumMod val="20000"/>
              <a:lumOff val="80000"/>
            </a:schemeClr>
          </a:solidFill>
        </p:spPr>
        <p:txBody>
          <a:bodyPr wrap="square" lIns="81583" tIns="40792" rIns="81583" bIns="40792" rtlCol="0">
            <a:spAutoFit/>
          </a:bodyPr>
          <a:lstStyle/>
          <a:p>
            <a:r>
              <a:rPr lang="en-US" sz="1400" dirty="0">
                <a:solidFill>
                  <a:srgbClr val="000000"/>
                </a:solidFill>
                <a:latin typeface="Calibri"/>
                <a:cs typeface="Calibri"/>
              </a:rPr>
              <a:t>Increasing luminosity per beam power promises </a:t>
            </a:r>
            <a:r>
              <a:rPr lang="en-US" sz="1400" b="1" dirty="0">
                <a:solidFill>
                  <a:srgbClr val="000000"/>
                </a:solidFill>
                <a:latin typeface="Calibri"/>
                <a:cs typeface="Calibri"/>
              </a:rPr>
              <a:t>power efficiency</a:t>
            </a:r>
          </a:p>
        </p:txBody>
      </p:sp>
      <p:sp>
        <p:nvSpPr>
          <p:cNvPr id="12" name="TextBox 11">
            <a:extLst>
              <a:ext uri="{FF2B5EF4-FFF2-40B4-BE49-F238E27FC236}">
                <a16:creationId xmlns:a16="http://schemas.microsoft.com/office/drawing/2014/main" id="{E323D128-BE00-D56C-777F-DDCDEEF9E814}"/>
              </a:ext>
            </a:extLst>
          </p:cNvPr>
          <p:cNvSpPr txBox="1"/>
          <p:nvPr/>
        </p:nvSpPr>
        <p:spPr>
          <a:xfrm>
            <a:off x="3581400" y="5455565"/>
            <a:ext cx="5472608" cy="728712"/>
          </a:xfrm>
          <a:prstGeom prst="rect">
            <a:avLst/>
          </a:prstGeom>
          <a:solidFill>
            <a:srgbClr val="FDEADA"/>
          </a:solidFill>
        </p:spPr>
        <p:txBody>
          <a:bodyPr wrap="square" lIns="81583" tIns="40792" rIns="81583" bIns="40792" rtlCol="0">
            <a:spAutoFit/>
          </a:bodyPr>
          <a:lstStyle/>
          <a:p>
            <a:r>
              <a:rPr lang="en-US" sz="1400" b="1" dirty="0">
                <a:solidFill>
                  <a:srgbClr val="000000"/>
                </a:solidFill>
                <a:latin typeface="Calibri"/>
                <a:cs typeface="Calibri"/>
              </a:rPr>
              <a:t>Staging</a:t>
            </a:r>
            <a:r>
              <a:rPr lang="en-US" sz="1400" dirty="0">
                <a:solidFill>
                  <a:srgbClr val="000000"/>
                </a:solidFill>
                <a:latin typeface="Calibri"/>
                <a:cs typeface="Calibri"/>
              </a:rPr>
              <a:t> is possible</a:t>
            </a:r>
          </a:p>
          <a:p>
            <a:r>
              <a:rPr lang="en-US" sz="1400" b="1" dirty="0">
                <a:solidFill>
                  <a:srgbClr val="000000"/>
                </a:solidFill>
                <a:latin typeface="Calibri"/>
                <a:cs typeface="Calibri"/>
              </a:rPr>
              <a:t>Synergies</a:t>
            </a:r>
            <a:r>
              <a:rPr lang="en-US" sz="1400" dirty="0">
                <a:solidFill>
                  <a:srgbClr val="000000"/>
                </a:solidFill>
                <a:latin typeface="Calibri"/>
                <a:cs typeface="Calibri"/>
              </a:rPr>
              <a:t> exist (neutrino/</a:t>
            </a:r>
            <a:r>
              <a:rPr lang="en-US" sz="1400" dirty="0" err="1">
                <a:solidFill>
                  <a:srgbClr val="000000"/>
                </a:solidFill>
                <a:latin typeface="Calibri"/>
                <a:cs typeface="Calibri"/>
              </a:rPr>
              <a:t>higgs</a:t>
            </a:r>
            <a:r>
              <a:rPr lang="en-US" sz="1400" dirty="0">
                <a:solidFill>
                  <a:srgbClr val="000000"/>
                </a:solidFill>
                <a:latin typeface="Calibri"/>
                <a:cs typeface="Calibri"/>
              </a:rPr>
              <a:t>)</a:t>
            </a:r>
          </a:p>
          <a:p>
            <a:r>
              <a:rPr lang="en-US" sz="1400" dirty="0">
                <a:solidFill>
                  <a:srgbClr val="000000"/>
                </a:solidFill>
                <a:latin typeface="Calibri"/>
                <a:cs typeface="Calibri"/>
              </a:rPr>
              <a:t>Unique opportunity for a </a:t>
            </a:r>
            <a:r>
              <a:rPr lang="en-US" sz="1400" b="1" dirty="0">
                <a:solidFill>
                  <a:srgbClr val="000000"/>
                </a:solidFill>
                <a:latin typeface="Calibri"/>
                <a:cs typeface="Calibri"/>
              </a:rPr>
              <a:t>high-energy, high-luminosity lepton collider</a:t>
            </a:r>
          </a:p>
        </p:txBody>
      </p:sp>
      <p:sp>
        <p:nvSpPr>
          <p:cNvPr id="8" name="TextBox 7">
            <a:extLst>
              <a:ext uri="{FF2B5EF4-FFF2-40B4-BE49-F238E27FC236}">
                <a16:creationId xmlns:a16="http://schemas.microsoft.com/office/drawing/2014/main" id="{E2A2588D-53AA-7805-1C92-5291A3D43A3C}"/>
              </a:ext>
            </a:extLst>
          </p:cNvPr>
          <p:cNvSpPr txBox="1"/>
          <p:nvPr/>
        </p:nvSpPr>
        <p:spPr>
          <a:xfrm>
            <a:off x="520861" y="5694744"/>
            <a:ext cx="1249060" cy="369332"/>
          </a:xfrm>
          <a:prstGeom prst="rect">
            <a:avLst/>
          </a:prstGeom>
          <a:noFill/>
        </p:spPr>
        <p:txBody>
          <a:bodyPr wrap="none" rtlCol="0">
            <a:spAutoFit/>
          </a:bodyPr>
          <a:lstStyle/>
          <a:p>
            <a:r>
              <a:rPr lang="en-US" dirty="0"/>
              <a:t>D. Schulte</a:t>
            </a:r>
          </a:p>
        </p:txBody>
      </p:sp>
    </p:spTree>
    <p:extLst>
      <p:ext uri="{BB962C8B-B14F-4D97-AF65-F5344CB8AC3E}">
        <p14:creationId xmlns:p14="http://schemas.microsoft.com/office/powerpoint/2010/main" val="407142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23395"/>
            <a:ext cx="10972800" cy="644691"/>
          </a:xfrm>
        </p:spPr>
        <p:txBody>
          <a:bodyPr>
            <a:normAutofit fontScale="90000"/>
          </a:bodyPr>
          <a:lstStyle/>
          <a:p>
            <a:r>
              <a:rPr lang="en-US" sz="4267" dirty="0">
                <a:latin typeface="Calibri"/>
                <a:cs typeface="Calibri"/>
              </a:rPr>
              <a:t>Staging</a:t>
            </a:r>
          </a:p>
        </p:txBody>
      </p:sp>
      <p:sp>
        <p:nvSpPr>
          <p:cNvPr id="4" name="Footer Placeholder 3"/>
          <p:cNvSpPr>
            <a:spLocks noGrp="1"/>
          </p:cNvSpPr>
          <p:nvPr>
            <p:ph type="ftr" sz="quarter" idx="11"/>
          </p:nvPr>
        </p:nvSpPr>
        <p:spPr/>
        <p:txBody>
          <a:bodyPr/>
          <a:lstStyle/>
          <a:p>
            <a:r>
              <a:rPr lang="en-US"/>
              <a:t>S. Gourlay IMCC Summary - MDP General Meeting</a:t>
            </a:r>
            <a:endParaRPr lang="en-US" dirty="0"/>
          </a:p>
        </p:txBody>
      </p:sp>
      <p:sp>
        <p:nvSpPr>
          <p:cNvPr id="17" name="TextBox 16"/>
          <p:cNvSpPr txBox="1"/>
          <p:nvPr/>
        </p:nvSpPr>
        <p:spPr>
          <a:xfrm>
            <a:off x="5519936" y="1220756"/>
            <a:ext cx="5656069" cy="461665"/>
          </a:xfrm>
          <a:prstGeom prst="rect">
            <a:avLst/>
          </a:prstGeom>
          <a:noFill/>
        </p:spPr>
        <p:txBody>
          <a:bodyPr wrap="square" rtlCol="0">
            <a:spAutoFit/>
          </a:bodyPr>
          <a:lstStyle/>
          <a:p>
            <a:endParaRPr lang="en-US" sz="2400" dirty="0"/>
          </a:p>
        </p:txBody>
      </p:sp>
      <p:pic>
        <p:nvPicPr>
          <p:cNvPr id="18" name="Picture 17"/>
          <p:cNvPicPr>
            <a:picLocks noChangeAspect="1"/>
          </p:cNvPicPr>
          <p:nvPr/>
        </p:nvPicPr>
        <p:blipFill>
          <a:blip r:embed="rId2"/>
          <a:stretch>
            <a:fillRect/>
          </a:stretch>
        </p:blipFill>
        <p:spPr>
          <a:xfrm>
            <a:off x="4943872" y="1412776"/>
            <a:ext cx="7200800" cy="4800533"/>
          </a:xfrm>
          <a:prstGeom prst="rect">
            <a:avLst/>
          </a:prstGeom>
        </p:spPr>
      </p:pic>
      <p:sp>
        <p:nvSpPr>
          <p:cNvPr id="20" name="Content Placeholder 2"/>
          <p:cNvSpPr txBox="1">
            <a:spLocks/>
          </p:cNvSpPr>
          <p:nvPr/>
        </p:nvSpPr>
        <p:spPr>
          <a:xfrm>
            <a:off x="47328" y="932723"/>
            <a:ext cx="5221883" cy="5097435"/>
          </a:xfrm>
          <a:prstGeom prst="rect">
            <a:avLst/>
          </a:prstGeom>
        </p:spPr>
        <p:txBody>
          <a:bodyPr lIns="99011" tIns="49505" rIns="99011" bIns="49505"/>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Tx/>
              <a:buNone/>
            </a:pPr>
            <a:r>
              <a:rPr lang="en-US" sz="2133" dirty="0">
                <a:solidFill>
                  <a:srgbClr val="000000"/>
                </a:solidFill>
                <a:latin typeface="Calibri"/>
                <a:cs typeface="Calibri"/>
              </a:rPr>
              <a:t>Ideally would like full energy right away, but </a:t>
            </a:r>
          </a:p>
          <a:p>
            <a:pPr marL="0" indent="0">
              <a:buClrTx/>
              <a:buNone/>
            </a:pPr>
            <a:r>
              <a:rPr lang="en-US" sz="2133" dirty="0">
                <a:solidFill>
                  <a:srgbClr val="000000"/>
                </a:solidFill>
                <a:latin typeface="Calibri"/>
                <a:cs typeface="Calibri"/>
              </a:rPr>
              <a:t>staging could lead to faster implementation</a:t>
            </a:r>
          </a:p>
          <a:p>
            <a:pPr>
              <a:buClrTx/>
              <a:buFont typeface="Arial"/>
              <a:buChar char="•"/>
            </a:pPr>
            <a:r>
              <a:rPr lang="en-US" sz="2133" dirty="0">
                <a:solidFill>
                  <a:srgbClr val="000000"/>
                </a:solidFill>
                <a:latin typeface="Calibri"/>
                <a:cs typeface="Calibri"/>
              </a:rPr>
              <a:t>Substantially less cost for a first stage</a:t>
            </a:r>
          </a:p>
          <a:p>
            <a:pPr>
              <a:buClrTx/>
              <a:buFont typeface="Arial"/>
              <a:buChar char="•"/>
            </a:pPr>
            <a:r>
              <a:rPr lang="en-US" sz="2133" dirty="0">
                <a:solidFill>
                  <a:srgbClr val="000000"/>
                </a:solidFill>
                <a:latin typeface="Calibri"/>
                <a:cs typeface="Calibri"/>
              </a:rPr>
              <a:t>Can make technical compromises</a:t>
            </a:r>
          </a:p>
          <a:p>
            <a:pPr lvl="1">
              <a:buClrTx/>
              <a:buFont typeface="Arial"/>
              <a:buChar char="•"/>
            </a:pPr>
            <a:r>
              <a:rPr lang="en-US" sz="2133" dirty="0">
                <a:solidFill>
                  <a:srgbClr val="000000"/>
                </a:solidFill>
                <a:latin typeface="Calibri"/>
                <a:cs typeface="Calibri"/>
              </a:rPr>
              <a:t>e.g. 8 T Nb-</a:t>
            </a:r>
            <a:r>
              <a:rPr lang="en-US" sz="2133" dirty="0" err="1">
                <a:solidFill>
                  <a:srgbClr val="000000"/>
                </a:solidFill>
                <a:latin typeface="Calibri"/>
                <a:cs typeface="Calibri"/>
              </a:rPr>
              <a:t>Ti</a:t>
            </a:r>
            <a:r>
              <a:rPr lang="en-US" sz="2133" dirty="0">
                <a:solidFill>
                  <a:srgbClr val="000000"/>
                </a:solidFill>
                <a:latin typeface="Calibri"/>
                <a:cs typeface="Calibri"/>
              </a:rPr>
              <a:t> magnets would increase collider ring from 4.5 to 6 km and reduce luminosity by 25%</a:t>
            </a:r>
          </a:p>
          <a:p>
            <a:pPr>
              <a:buClrTx/>
              <a:buFont typeface="Arial"/>
              <a:buChar char="•"/>
            </a:pPr>
            <a:r>
              <a:rPr lang="en-US" sz="2133" dirty="0">
                <a:solidFill>
                  <a:srgbClr val="000000"/>
                </a:solidFill>
                <a:latin typeface="Calibri"/>
                <a:cs typeface="Calibri"/>
              </a:rPr>
              <a:t>Timeline might be more consistent with human lifespan</a:t>
            </a:r>
          </a:p>
          <a:p>
            <a:pPr marL="609585" lvl="1" indent="0">
              <a:buClrTx/>
              <a:buNone/>
            </a:pPr>
            <a:endParaRPr lang="en-US" sz="2133" dirty="0">
              <a:solidFill>
                <a:srgbClr val="000000"/>
              </a:solidFill>
              <a:latin typeface="Calibri"/>
              <a:cs typeface="Calibri"/>
            </a:endParaRPr>
          </a:p>
          <a:p>
            <a:pPr marL="0" indent="0">
              <a:buClrTx/>
              <a:buNone/>
            </a:pPr>
            <a:r>
              <a:rPr lang="en-US" sz="2133" dirty="0">
                <a:solidFill>
                  <a:srgbClr val="000000"/>
                </a:solidFill>
                <a:latin typeface="Calibri"/>
                <a:cs typeface="Calibri"/>
              </a:rPr>
              <a:t>Upgrade adds one more accelerator and new collider ring</a:t>
            </a:r>
          </a:p>
          <a:p>
            <a:pPr>
              <a:buClrTx/>
              <a:buFont typeface="Arial"/>
              <a:buChar char="•"/>
            </a:pPr>
            <a:r>
              <a:rPr lang="en-US" sz="2133" dirty="0">
                <a:solidFill>
                  <a:srgbClr val="000000"/>
                </a:solidFill>
                <a:latin typeface="Calibri"/>
                <a:cs typeface="Calibri"/>
              </a:rPr>
              <a:t>only first collider ring is not being reused</a:t>
            </a:r>
          </a:p>
        </p:txBody>
      </p:sp>
      <p:sp>
        <p:nvSpPr>
          <p:cNvPr id="3" name="Slide Number Placeholder 2">
            <a:extLst>
              <a:ext uri="{FF2B5EF4-FFF2-40B4-BE49-F238E27FC236}">
                <a16:creationId xmlns:a16="http://schemas.microsoft.com/office/drawing/2014/main" id="{6D1FA7E0-D4FF-65AA-2971-3CA81F89349D}"/>
              </a:ext>
            </a:extLst>
          </p:cNvPr>
          <p:cNvSpPr>
            <a:spLocks noGrp="1"/>
          </p:cNvSpPr>
          <p:nvPr>
            <p:ph type="sldNum" sz="quarter" idx="12"/>
          </p:nvPr>
        </p:nvSpPr>
        <p:spPr/>
        <p:txBody>
          <a:bodyPr/>
          <a:lstStyle/>
          <a:p>
            <a:fld id="{3478A56A-6164-B14D-A8F7-980D09C4DD92}" type="slidenum">
              <a:rPr lang="en-US" smtClean="0"/>
              <a:pPr/>
              <a:t>9</a:t>
            </a:fld>
            <a:endParaRPr lang="en-US"/>
          </a:p>
        </p:txBody>
      </p:sp>
      <p:sp>
        <p:nvSpPr>
          <p:cNvPr id="5" name="Date Placeholder 4">
            <a:extLst>
              <a:ext uri="{FF2B5EF4-FFF2-40B4-BE49-F238E27FC236}">
                <a16:creationId xmlns:a16="http://schemas.microsoft.com/office/drawing/2014/main" id="{9893921F-0517-5368-DCC9-CD6DD056BADD}"/>
              </a:ext>
            </a:extLst>
          </p:cNvPr>
          <p:cNvSpPr>
            <a:spLocks noGrp="1"/>
          </p:cNvSpPr>
          <p:nvPr>
            <p:ph type="dt" sz="half" idx="10"/>
          </p:nvPr>
        </p:nvSpPr>
        <p:spPr/>
        <p:txBody>
          <a:bodyPr/>
          <a:lstStyle/>
          <a:p>
            <a:r>
              <a:rPr lang="en-US"/>
              <a:t>7/19/23</a:t>
            </a:r>
          </a:p>
        </p:txBody>
      </p:sp>
      <p:sp>
        <p:nvSpPr>
          <p:cNvPr id="6" name="TextBox 5">
            <a:extLst>
              <a:ext uri="{FF2B5EF4-FFF2-40B4-BE49-F238E27FC236}">
                <a16:creationId xmlns:a16="http://schemas.microsoft.com/office/drawing/2014/main" id="{8D962430-BB50-864D-BA56-4D42E73834A4}"/>
              </a:ext>
            </a:extLst>
          </p:cNvPr>
          <p:cNvSpPr txBox="1"/>
          <p:nvPr/>
        </p:nvSpPr>
        <p:spPr>
          <a:xfrm>
            <a:off x="10895612" y="5660826"/>
            <a:ext cx="1249060" cy="369332"/>
          </a:xfrm>
          <a:prstGeom prst="rect">
            <a:avLst/>
          </a:prstGeom>
          <a:noFill/>
        </p:spPr>
        <p:txBody>
          <a:bodyPr wrap="none" rtlCol="0">
            <a:spAutoFit/>
          </a:bodyPr>
          <a:lstStyle/>
          <a:p>
            <a:r>
              <a:rPr lang="en-US" dirty="0"/>
              <a:t>D. Schulte</a:t>
            </a:r>
          </a:p>
        </p:txBody>
      </p:sp>
    </p:spTree>
    <p:extLst>
      <p:ext uri="{BB962C8B-B14F-4D97-AF65-F5344CB8AC3E}">
        <p14:creationId xmlns:p14="http://schemas.microsoft.com/office/powerpoint/2010/main" val="4218126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23437</TotalTime>
  <Words>7234</Words>
  <Application>Microsoft Macintosh PowerPoint</Application>
  <PresentationFormat>Widescreen</PresentationFormat>
  <Paragraphs>2938</Paragraphs>
  <Slides>53</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53</vt:i4>
      </vt:variant>
    </vt:vector>
  </HeadingPairs>
  <TitlesOfParts>
    <vt:vector size="68" baseType="lpstr">
      <vt:lpstr>Arial</vt:lpstr>
      <vt:lpstr>Arial Narrow</vt:lpstr>
      <vt:lpstr>Calibri</vt:lpstr>
      <vt:lpstr>Calibri Bold</vt:lpstr>
      <vt:lpstr>Calibri Light</vt:lpstr>
      <vt:lpstr>Cambria Math</vt:lpstr>
      <vt:lpstr>Helvetica</vt:lpstr>
      <vt:lpstr>Helvetica Light</vt:lpstr>
      <vt:lpstr>Montserrat</vt:lpstr>
      <vt:lpstr>Proxima Nova</vt:lpstr>
      <vt:lpstr>Symbol</vt:lpstr>
      <vt:lpstr>Times New Roman</vt:lpstr>
      <vt:lpstr>Wingdings</vt:lpstr>
      <vt:lpstr>Office Theme</vt:lpstr>
      <vt:lpstr>Fermilab_PPT_090915</vt:lpstr>
      <vt:lpstr>PowerPoint Presentation</vt:lpstr>
      <vt:lpstr>Why a Muon Collider?</vt:lpstr>
      <vt:lpstr>Acknowledgment</vt:lpstr>
      <vt:lpstr>Project organization</vt:lpstr>
      <vt:lpstr>MuCol Status and Goals</vt:lpstr>
      <vt:lpstr>Accelerator R&amp;D Roadmap</vt:lpstr>
      <vt:lpstr>Overarching theme of the meeting . . .</vt:lpstr>
      <vt:lpstr>Cost and Sustainability</vt:lpstr>
      <vt:lpstr>Staging</vt:lpstr>
      <vt:lpstr>Muon Collider magnet “specs”</vt:lpstr>
      <vt:lpstr>Muon Collider magnet “team”</vt:lpstr>
      <vt:lpstr>Target and Capture</vt:lpstr>
      <vt:lpstr>PowerPoint Presentation</vt:lpstr>
      <vt:lpstr>PowerPoint Presentation</vt:lpstr>
      <vt:lpstr>Target and Capture Design Considerations</vt:lpstr>
      <vt:lpstr>PowerPoint Presentation</vt:lpstr>
      <vt:lpstr>6D Cooling</vt:lpstr>
      <vt:lpstr>Cooling Channel</vt:lpstr>
      <vt:lpstr>Technologies within cells</vt:lpstr>
      <vt:lpstr>To be investigated</vt:lpstr>
      <vt:lpstr>Technologies 6D cooling solenoids</vt:lpstr>
      <vt:lpstr>Muon Collider magnet “team”</vt:lpstr>
      <vt:lpstr>Ongoing activities</vt:lpstr>
      <vt:lpstr>Test coils</vt:lpstr>
      <vt:lpstr>Conductor configurations</vt:lpstr>
      <vt:lpstr>Test of small coils</vt:lpstr>
      <vt:lpstr>RF test station</vt:lpstr>
      <vt:lpstr>Conclusion</vt:lpstr>
      <vt:lpstr>Final Cooling Channel</vt:lpstr>
      <vt:lpstr>Ionizing Cooling Cell</vt:lpstr>
      <vt:lpstr>Not exactly starting from scratch on high field solenoids – but . . .</vt:lpstr>
      <vt:lpstr>Getting closer</vt:lpstr>
      <vt:lpstr>CERN approach</vt:lpstr>
      <vt:lpstr>Accelerator Ring</vt:lpstr>
      <vt:lpstr>Critical systems and main- specifications</vt:lpstr>
      <vt:lpstr>Fast-ramping Magnets</vt:lpstr>
      <vt:lpstr>Collider Magnets</vt:lpstr>
      <vt:lpstr>Working Group</vt:lpstr>
      <vt:lpstr>Heat Load and Radiation</vt:lpstr>
      <vt:lpstr>Radial Build-up</vt:lpstr>
      <vt:lpstr>Material Options</vt:lpstr>
      <vt:lpstr>Design Options (1/2)</vt:lpstr>
      <vt:lpstr>Design Options (2/2) Combined function</vt:lpstr>
      <vt:lpstr>Synergies</vt:lpstr>
      <vt:lpstr>Cooling Options for the collider ring</vt:lpstr>
      <vt:lpstr>Updated radial build for collider arc magnets</vt:lpstr>
      <vt:lpstr>Updated radial build for collider arc magnets</vt:lpstr>
      <vt:lpstr>Power Consumption with heat intercept</vt:lpstr>
      <vt:lpstr>Considerations for coil cooling options</vt:lpstr>
      <vt:lpstr>Evaluation of technology options for Collider Ring magnet cooling</vt:lpstr>
      <vt:lpstr>Evaluation of technology options for magnet cooling Collider Ring</vt:lpstr>
      <vt:lpstr>Summary</vt:lpstr>
      <vt:lpstr>Muon Collider magnet “catalog”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 Tesla hybrid accelerators (or collider?) magnets with Bi-2212</dc:title>
  <dc:creator>Emanuela Barzi</dc:creator>
  <cp:lastModifiedBy>Stephen Gourlay</cp:lastModifiedBy>
  <cp:revision>86</cp:revision>
  <cp:lastPrinted>2023-07-13T18:01:18Z</cp:lastPrinted>
  <dcterms:created xsi:type="dcterms:W3CDTF">2023-01-31T18:24:04Z</dcterms:created>
  <dcterms:modified xsi:type="dcterms:W3CDTF">2023-08-02T22:06:48Z</dcterms:modified>
</cp:coreProperties>
</file>