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53" r:id="rId1"/>
  </p:sldMasterIdLst>
  <p:notesMasterIdLst>
    <p:notesMasterId r:id="rId39"/>
  </p:notesMasterIdLst>
  <p:handoutMasterIdLst>
    <p:handoutMasterId r:id="rId40"/>
  </p:handoutMasterIdLst>
  <p:sldIdLst>
    <p:sldId id="256" r:id="rId2"/>
    <p:sldId id="357" r:id="rId3"/>
    <p:sldId id="358" r:id="rId4"/>
    <p:sldId id="359" r:id="rId5"/>
    <p:sldId id="366" r:id="rId6"/>
    <p:sldId id="367" r:id="rId7"/>
    <p:sldId id="368" r:id="rId8"/>
    <p:sldId id="364" r:id="rId9"/>
    <p:sldId id="365" r:id="rId10"/>
    <p:sldId id="373" r:id="rId11"/>
    <p:sldId id="372" r:id="rId12"/>
    <p:sldId id="371" r:id="rId13"/>
    <p:sldId id="374" r:id="rId14"/>
    <p:sldId id="375" r:id="rId15"/>
    <p:sldId id="376" r:id="rId16"/>
    <p:sldId id="377" r:id="rId17"/>
    <p:sldId id="381" r:id="rId18"/>
    <p:sldId id="382" r:id="rId19"/>
    <p:sldId id="379" r:id="rId20"/>
    <p:sldId id="380" r:id="rId21"/>
    <p:sldId id="384" r:id="rId22"/>
    <p:sldId id="378" r:id="rId23"/>
    <p:sldId id="383" r:id="rId24"/>
    <p:sldId id="385" r:id="rId25"/>
    <p:sldId id="388" r:id="rId26"/>
    <p:sldId id="389" r:id="rId27"/>
    <p:sldId id="390" r:id="rId28"/>
    <p:sldId id="391" r:id="rId29"/>
    <p:sldId id="392" r:id="rId30"/>
    <p:sldId id="393" r:id="rId31"/>
    <p:sldId id="394" r:id="rId32"/>
    <p:sldId id="395" r:id="rId33"/>
    <p:sldId id="396" r:id="rId34"/>
    <p:sldId id="397" r:id="rId35"/>
    <p:sldId id="370" r:id="rId36"/>
    <p:sldId id="386" r:id="rId37"/>
    <p:sldId id="387" r:id="rId3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Ian Pong" initials="IP" lastIdx="20" clrIdx="0">
    <p:extLst>
      <p:ext uri="{19B8F6BF-5375-455C-9EA6-DF929625EA0E}">
        <p15:presenceInfo xmlns:p15="http://schemas.microsoft.com/office/powerpoint/2012/main" userId="S-1-5-21-1715567821-1060284298-725345543-462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1144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14" autoAdjust="0"/>
    <p:restoredTop sz="94807"/>
  </p:normalViewPr>
  <p:slideViewPr>
    <p:cSldViewPr snapToGrid="0" snapToObjects="1">
      <p:cViewPr varScale="1">
        <p:scale>
          <a:sx n="28" d="100"/>
          <a:sy n="28" d="100"/>
        </p:scale>
        <p:origin x="132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5" d="100"/>
          <a:sy n="85" d="100"/>
        </p:scale>
        <p:origin x="220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image" Target="../media/image82.jpeg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image" Target="../media/image82.jpeg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13840A-DE7B-466B-B511-134858DA294B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A6782A9D-1D9A-441D-AA50-9D41EBEDF1E2}">
      <dgm:prSet phldrT="[Text]" custT="1"/>
      <dgm:spPr/>
      <dgm:t>
        <a:bodyPr/>
        <a:lstStyle/>
        <a:p>
          <a:r>
            <a:rPr lang="en-US" sz="4800" dirty="0" smtClean="0"/>
            <a:t>CCT</a:t>
          </a:r>
          <a:endParaRPr lang="en-US" sz="4800" dirty="0"/>
        </a:p>
      </dgm:t>
    </dgm:pt>
    <dgm:pt modelId="{2589C5D8-378E-4044-B743-7564E874B04A}" type="parTrans" cxnId="{C34296F7-0C68-40DB-ADEB-72115B0AFE9F}">
      <dgm:prSet/>
      <dgm:spPr/>
      <dgm:t>
        <a:bodyPr/>
        <a:lstStyle/>
        <a:p>
          <a:endParaRPr lang="en-US" sz="4800"/>
        </a:p>
      </dgm:t>
    </dgm:pt>
    <dgm:pt modelId="{9F15BB54-FED2-40EC-8030-F05473670051}" type="sibTrans" cxnId="{C34296F7-0C68-40DB-ADEB-72115B0AFE9F}">
      <dgm:prSet/>
      <dgm:spPr/>
      <dgm:t>
        <a:bodyPr/>
        <a:lstStyle/>
        <a:p>
          <a:endParaRPr lang="en-US" sz="4800"/>
        </a:p>
      </dgm:t>
    </dgm:pt>
    <dgm:pt modelId="{BF3749EA-877C-4B40-905B-8B4F75CDD8CC}">
      <dgm:prSet phldrT="[Text]" custT="1"/>
      <dgm:spPr>
        <a:solidFill>
          <a:srgbClr val="9BBB59">
            <a:alpha val="50196"/>
          </a:srgbClr>
        </a:solidFill>
      </dgm:spPr>
      <dgm:t>
        <a:bodyPr/>
        <a:lstStyle/>
        <a:p>
          <a:r>
            <a:rPr lang="en-US" sz="4800" dirty="0" smtClean="0"/>
            <a:t>LARP</a:t>
          </a:r>
          <a:endParaRPr lang="en-US" sz="4800" dirty="0"/>
        </a:p>
      </dgm:t>
    </dgm:pt>
    <dgm:pt modelId="{1E6F91BE-96A5-4A6D-8126-6A1042DBD561}" type="parTrans" cxnId="{87A4987C-C193-4C77-88FF-797CEE3A0039}">
      <dgm:prSet/>
      <dgm:spPr/>
      <dgm:t>
        <a:bodyPr/>
        <a:lstStyle/>
        <a:p>
          <a:endParaRPr lang="en-US" sz="4800"/>
        </a:p>
      </dgm:t>
    </dgm:pt>
    <dgm:pt modelId="{43F5895B-DC18-4078-A14E-38A006E6C3A4}" type="sibTrans" cxnId="{87A4987C-C193-4C77-88FF-797CEE3A0039}">
      <dgm:prSet/>
      <dgm:spPr/>
      <dgm:t>
        <a:bodyPr/>
        <a:lstStyle/>
        <a:p>
          <a:endParaRPr lang="en-US" sz="4800"/>
        </a:p>
      </dgm:t>
    </dgm:pt>
    <dgm:pt modelId="{B4F3B0AA-D7EB-4A39-9918-182696E5E270}">
      <dgm:prSet phldrT="[Text]" custT="1"/>
      <dgm:spPr>
        <a:solidFill>
          <a:srgbClr val="8064A2">
            <a:alpha val="50196"/>
          </a:srgbClr>
        </a:solidFill>
      </dgm:spPr>
      <dgm:t>
        <a:bodyPr/>
        <a:lstStyle/>
        <a:p>
          <a:r>
            <a:rPr lang="en-US" sz="4800" dirty="0" smtClean="0"/>
            <a:t>LARP/AUP</a:t>
          </a:r>
          <a:endParaRPr lang="en-US" sz="4800" dirty="0"/>
        </a:p>
      </dgm:t>
    </dgm:pt>
    <dgm:pt modelId="{BDF16E5E-2DAD-426B-AC21-F5F942EABEB7}" type="parTrans" cxnId="{FCCB00B0-54E2-47E3-BED8-AF5B184D939E}">
      <dgm:prSet/>
      <dgm:spPr/>
      <dgm:t>
        <a:bodyPr/>
        <a:lstStyle/>
        <a:p>
          <a:endParaRPr lang="en-US" sz="4800"/>
        </a:p>
      </dgm:t>
    </dgm:pt>
    <dgm:pt modelId="{3755944F-8ECD-41DC-A500-AEEED4D79A72}" type="sibTrans" cxnId="{FCCB00B0-54E2-47E3-BED8-AF5B184D939E}">
      <dgm:prSet/>
      <dgm:spPr/>
      <dgm:t>
        <a:bodyPr/>
        <a:lstStyle/>
        <a:p>
          <a:endParaRPr lang="en-US" sz="4800"/>
        </a:p>
      </dgm:t>
    </dgm:pt>
    <dgm:pt modelId="{3637660B-E126-44DB-8482-348FD0B0A1ED}">
      <dgm:prSet phldrT="[Text]" custT="1"/>
      <dgm:spPr>
        <a:solidFill>
          <a:srgbClr val="4BACC6">
            <a:alpha val="50196"/>
          </a:srgbClr>
        </a:solidFill>
      </dgm:spPr>
      <dgm:t>
        <a:bodyPr/>
        <a:lstStyle/>
        <a:p>
          <a:r>
            <a:rPr lang="en-US" sz="4800" dirty="0" smtClean="0"/>
            <a:t>HTS</a:t>
          </a:r>
          <a:endParaRPr lang="en-US" sz="4800" dirty="0"/>
        </a:p>
      </dgm:t>
    </dgm:pt>
    <dgm:pt modelId="{5463C91E-079F-4DBF-B5F3-65F5F9846D15}" type="parTrans" cxnId="{D6E462E2-FE21-44DB-AA34-009A90C9708F}">
      <dgm:prSet/>
      <dgm:spPr/>
      <dgm:t>
        <a:bodyPr/>
        <a:lstStyle/>
        <a:p>
          <a:endParaRPr lang="en-US" sz="4800"/>
        </a:p>
      </dgm:t>
    </dgm:pt>
    <dgm:pt modelId="{BB50A007-E114-4C83-A69A-D5183C869950}" type="sibTrans" cxnId="{D6E462E2-FE21-44DB-AA34-009A90C9708F}">
      <dgm:prSet/>
      <dgm:spPr/>
      <dgm:t>
        <a:bodyPr/>
        <a:lstStyle/>
        <a:p>
          <a:endParaRPr lang="en-US" sz="4800"/>
        </a:p>
      </dgm:t>
    </dgm:pt>
    <dgm:pt modelId="{BCEE88B7-2801-48C4-B035-5DAA23E6FA02}">
      <dgm:prSet phldrT="[Text]" custT="1"/>
      <dgm:spPr>
        <a:solidFill>
          <a:srgbClr val="F79646">
            <a:alpha val="50196"/>
          </a:srgbClr>
        </a:solidFill>
      </dgm:spPr>
      <dgm:t>
        <a:bodyPr/>
        <a:lstStyle/>
        <a:p>
          <a:r>
            <a:rPr lang="en-US" sz="4800" dirty="0" smtClean="0"/>
            <a:t>WFO</a:t>
          </a:r>
          <a:endParaRPr lang="en-US" sz="4800" dirty="0"/>
        </a:p>
      </dgm:t>
    </dgm:pt>
    <dgm:pt modelId="{B16C267F-AE27-4580-9255-16D929AC256C}" type="parTrans" cxnId="{63F0266D-6240-402D-A352-6F48AB82F95C}">
      <dgm:prSet/>
      <dgm:spPr/>
      <dgm:t>
        <a:bodyPr/>
        <a:lstStyle/>
        <a:p>
          <a:endParaRPr lang="en-US" sz="4800"/>
        </a:p>
      </dgm:t>
    </dgm:pt>
    <dgm:pt modelId="{E4E397BD-5F23-4A95-A642-583AF9C474EB}" type="sibTrans" cxnId="{63F0266D-6240-402D-A352-6F48AB82F95C}">
      <dgm:prSet/>
      <dgm:spPr/>
      <dgm:t>
        <a:bodyPr/>
        <a:lstStyle/>
        <a:p>
          <a:endParaRPr lang="en-US" sz="4800"/>
        </a:p>
      </dgm:t>
    </dgm:pt>
    <dgm:pt modelId="{641B106C-4A70-4F38-805B-310DB7D1E72E}" type="pres">
      <dgm:prSet presAssocID="{5F13840A-DE7B-466B-B511-134858DA294B}" presName="Name0" presStyleCnt="0">
        <dgm:presLayoutVars>
          <dgm:dir/>
          <dgm:animLvl val="lvl"/>
          <dgm:resizeHandles val="exact"/>
        </dgm:presLayoutVars>
      </dgm:prSet>
      <dgm:spPr/>
    </dgm:pt>
    <dgm:pt modelId="{F20EC3AB-573B-462D-AFE6-EA51762CE86F}" type="pres">
      <dgm:prSet presAssocID="{A6782A9D-1D9A-441D-AA50-9D41EBEDF1E2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5D3653-E3E4-4A42-9FD3-E942981C7D81}" type="pres">
      <dgm:prSet presAssocID="{9F15BB54-FED2-40EC-8030-F05473670051}" presName="parTxOnlySpace" presStyleCnt="0"/>
      <dgm:spPr/>
    </dgm:pt>
    <dgm:pt modelId="{987E1748-E4D2-4431-BFAD-EF867BE729B2}" type="pres">
      <dgm:prSet presAssocID="{BF3749EA-877C-4B40-905B-8B4F75CDD8CC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058585-0C2C-4212-A03B-BE5488CC3378}" type="pres">
      <dgm:prSet presAssocID="{43F5895B-DC18-4078-A14E-38A006E6C3A4}" presName="parTxOnlySpace" presStyleCnt="0"/>
      <dgm:spPr/>
    </dgm:pt>
    <dgm:pt modelId="{89EED4BB-6658-4739-BA83-65E616E196DF}" type="pres">
      <dgm:prSet presAssocID="{B4F3B0AA-D7EB-4A39-9918-182696E5E270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9AD70F-C358-4712-ADB3-A3C6DC734FF3}" type="pres">
      <dgm:prSet presAssocID="{3755944F-8ECD-41DC-A500-AEEED4D79A72}" presName="parTxOnlySpace" presStyleCnt="0"/>
      <dgm:spPr/>
    </dgm:pt>
    <dgm:pt modelId="{345DBE9B-38A4-4543-80B7-CF5C29D64D41}" type="pres">
      <dgm:prSet presAssocID="{3637660B-E126-44DB-8482-348FD0B0A1ED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8715F3-6EB1-419E-85CA-E781049880CF}" type="pres">
      <dgm:prSet presAssocID="{BB50A007-E114-4C83-A69A-D5183C869950}" presName="parTxOnlySpace" presStyleCnt="0"/>
      <dgm:spPr/>
    </dgm:pt>
    <dgm:pt modelId="{9937653A-8BD0-47C9-87C6-A6C2E4B6FB60}" type="pres">
      <dgm:prSet presAssocID="{BCEE88B7-2801-48C4-B035-5DAA23E6FA02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E462E2-FE21-44DB-AA34-009A90C9708F}" srcId="{5F13840A-DE7B-466B-B511-134858DA294B}" destId="{3637660B-E126-44DB-8482-348FD0B0A1ED}" srcOrd="3" destOrd="0" parTransId="{5463C91E-079F-4DBF-B5F3-65F5F9846D15}" sibTransId="{BB50A007-E114-4C83-A69A-D5183C869950}"/>
    <dgm:cxn modelId="{3A6650C8-49B2-445C-BCEC-547E45CD480F}" type="presOf" srcId="{BCEE88B7-2801-48C4-B035-5DAA23E6FA02}" destId="{9937653A-8BD0-47C9-87C6-A6C2E4B6FB60}" srcOrd="0" destOrd="0" presId="urn:microsoft.com/office/officeart/2005/8/layout/chevron1"/>
    <dgm:cxn modelId="{C34296F7-0C68-40DB-ADEB-72115B0AFE9F}" srcId="{5F13840A-DE7B-466B-B511-134858DA294B}" destId="{A6782A9D-1D9A-441D-AA50-9D41EBEDF1E2}" srcOrd="0" destOrd="0" parTransId="{2589C5D8-378E-4044-B743-7564E874B04A}" sibTransId="{9F15BB54-FED2-40EC-8030-F05473670051}"/>
    <dgm:cxn modelId="{4286D090-659C-4B1F-9EA8-B2C9E4BE8AAB}" type="presOf" srcId="{5F13840A-DE7B-466B-B511-134858DA294B}" destId="{641B106C-4A70-4F38-805B-310DB7D1E72E}" srcOrd="0" destOrd="0" presId="urn:microsoft.com/office/officeart/2005/8/layout/chevron1"/>
    <dgm:cxn modelId="{C055CB48-A8AF-4AAB-94EF-01C011D8626E}" type="presOf" srcId="{B4F3B0AA-D7EB-4A39-9918-182696E5E270}" destId="{89EED4BB-6658-4739-BA83-65E616E196DF}" srcOrd="0" destOrd="0" presId="urn:microsoft.com/office/officeart/2005/8/layout/chevron1"/>
    <dgm:cxn modelId="{ED46CCFC-69F7-4BFC-8196-2631CEE05776}" type="presOf" srcId="{A6782A9D-1D9A-441D-AA50-9D41EBEDF1E2}" destId="{F20EC3AB-573B-462D-AFE6-EA51762CE86F}" srcOrd="0" destOrd="0" presId="urn:microsoft.com/office/officeart/2005/8/layout/chevron1"/>
    <dgm:cxn modelId="{63F0266D-6240-402D-A352-6F48AB82F95C}" srcId="{5F13840A-DE7B-466B-B511-134858DA294B}" destId="{BCEE88B7-2801-48C4-B035-5DAA23E6FA02}" srcOrd="4" destOrd="0" parTransId="{B16C267F-AE27-4580-9255-16D929AC256C}" sibTransId="{E4E397BD-5F23-4A95-A642-583AF9C474EB}"/>
    <dgm:cxn modelId="{C82D8C55-BA2A-4309-8D61-48209A10F2FA}" type="presOf" srcId="{3637660B-E126-44DB-8482-348FD0B0A1ED}" destId="{345DBE9B-38A4-4543-80B7-CF5C29D64D41}" srcOrd="0" destOrd="0" presId="urn:microsoft.com/office/officeart/2005/8/layout/chevron1"/>
    <dgm:cxn modelId="{87A4987C-C193-4C77-88FF-797CEE3A0039}" srcId="{5F13840A-DE7B-466B-B511-134858DA294B}" destId="{BF3749EA-877C-4B40-905B-8B4F75CDD8CC}" srcOrd="1" destOrd="0" parTransId="{1E6F91BE-96A5-4A6D-8126-6A1042DBD561}" sibTransId="{43F5895B-DC18-4078-A14E-38A006E6C3A4}"/>
    <dgm:cxn modelId="{C8C1A435-2496-4E85-80CD-EF9608B8E7BC}" type="presOf" srcId="{BF3749EA-877C-4B40-905B-8B4F75CDD8CC}" destId="{987E1748-E4D2-4431-BFAD-EF867BE729B2}" srcOrd="0" destOrd="0" presId="urn:microsoft.com/office/officeart/2005/8/layout/chevron1"/>
    <dgm:cxn modelId="{FCCB00B0-54E2-47E3-BED8-AF5B184D939E}" srcId="{5F13840A-DE7B-466B-B511-134858DA294B}" destId="{B4F3B0AA-D7EB-4A39-9918-182696E5E270}" srcOrd="2" destOrd="0" parTransId="{BDF16E5E-2DAD-426B-AC21-F5F942EABEB7}" sibTransId="{3755944F-8ECD-41DC-A500-AEEED4D79A72}"/>
    <dgm:cxn modelId="{4B5EFB9A-94AE-4EC7-95F1-3048F38F29A1}" type="presParOf" srcId="{641B106C-4A70-4F38-805B-310DB7D1E72E}" destId="{F20EC3AB-573B-462D-AFE6-EA51762CE86F}" srcOrd="0" destOrd="0" presId="urn:microsoft.com/office/officeart/2005/8/layout/chevron1"/>
    <dgm:cxn modelId="{8B9125B3-2FF0-4629-A308-A37D5E35AE0A}" type="presParOf" srcId="{641B106C-4A70-4F38-805B-310DB7D1E72E}" destId="{185D3653-E3E4-4A42-9FD3-E942981C7D81}" srcOrd="1" destOrd="0" presId="urn:microsoft.com/office/officeart/2005/8/layout/chevron1"/>
    <dgm:cxn modelId="{8D3BFEF0-8817-450A-B6A6-130520A47D8C}" type="presParOf" srcId="{641B106C-4A70-4F38-805B-310DB7D1E72E}" destId="{987E1748-E4D2-4431-BFAD-EF867BE729B2}" srcOrd="2" destOrd="0" presId="urn:microsoft.com/office/officeart/2005/8/layout/chevron1"/>
    <dgm:cxn modelId="{7DB7C257-168E-48B0-B4B6-A079579D0923}" type="presParOf" srcId="{641B106C-4A70-4F38-805B-310DB7D1E72E}" destId="{5F058585-0C2C-4212-A03B-BE5488CC3378}" srcOrd="3" destOrd="0" presId="urn:microsoft.com/office/officeart/2005/8/layout/chevron1"/>
    <dgm:cxn modelId="{FB3A9BBA-125B-4432-946F-6814F19C066E}" type="presParOf" srcId="{641B106C-4A70-4F38-805B-310DB7D1E72E}" destId="{89EED4BB-6658-4739-BA83-65E616E196DF}" srcOrd="4" destOrd="0" presId="urn:microsoft.com/office/officeart/2005/8/layout/chevron1"/>
    <dgm:cxn modelId="{12C925E5-838F-4B56-96BC-653E6641D3E8}" type="presParOf" srcId="{641B106C-4A70-4F38-805B-310DB7D1E72E}" destId="{F69AD70F-C358-4712-ADB3-A3C6DC734FF3}" srcOrd="5" destOrd="0" presId="urn:microsoft.com/office/officeart/2005/8/layout/chevron1"/>
    <dgm:cxn modelId="{921442A0-9390-47C9-8F0C-C8F1D1DEF43F}" type="presParOf" srcId="{641B106C-4A70-4F38-805B-310DB7D1E72E}" destId="{345DBE9B-38A4-4543-80B7-CF5C29D64D41}" srcOrd="6" destOrd="0" presId="urn:microsoft.com/office/officeart/2005/8/layout/chevron1"/>
    <dgm:cxn modelId="{3D21EF9C-93A8-48F9-B17A-8730AA39EBA3}" type="presParOf" srcId="{641B106C-4A70-4F38-805B-310DB7D1E72E}" destId="{9F8715F3-6EB1-419E-85CA-E781049880CF}" srcOrd="7" destOrd="0" presId="urn:microsoft.com/office/officeart/2005/8/layout/chevron1"/>
    <dgm:cxn modelId="{302C03A5-4F85-4A1D-9073-558BFBFA0A5B}" type="presParOf" srcId="{641B106C-4A70-4F38-805B-310DB7D1E72E}" destId="{9937653A-8BD0-47C9-87C6-A6C2E4B6FB60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9AAE703-DA88-4717-A19E-7F4C6E1A2517}" type="doc">
      <dgm:prSet loTypeId="urn:microsoft.com/office/officeart/2005/8/layout/pictureOrgChart+Icon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0EA5BB5-2AD8-4A62-AD30-4B8F97FD697B}">
      <dgm:prSet phldrT="[Text]"/>
      <dgm:spPr/>
      <dgm:t>
        <a:bodyPr/>
        <a:lstStyle/>
        <a:p>
          <a:r>
            <a:rPr lang="en-US" dirty="0" smtClean="0"/>
            <a:t>Conductor ready for coil winding at FNAL/BNL</a:t>
          </a:r>
          <a:endParaRPr lang="en-US" dirty="0"/>
        </a:p>
      </dgm:t>
    </dgm:pt>
    <dgm:pt modelId="{D1372E8F-FB59-4525-932D-5C41D70F2B4C}" type="parTrans" cxnId="{77AC19CE-E143-4059-9CE8-40FB32F853E7}">
      <dgm:prSet/>
      <dgm:spPr/>
      <dgm:t>
        <a:bodyPr/>
        <a:lstStyle/>
        <a:p>
          <a:endParaRPr lang="en-US"/>
        </a:p>
      </dgm:t>
    </dgm:pt>
    <dgm:pt modelId="{4027254E-3C88-4D72-AB59-B9DD279B3DF1}" type="sibTrans" cxnId="{77AC19CE-E143-4059-9CE8-40FB32F853E7}">
      <dgm:prSet/>
      <dgm:spPr/>
      <dgm:t>
        <a:bodyPr/>
        <a:lstStyle/>
        <a:p>
          <a:endParaRPr lang="en-US"/>
        </a:p>
      </dgm:t>
    </dgm:pt>
    <dgm:pt modelId="{A45F47AB-5DDF-4C60-8D1E-A839570138A7}" type="asst">
      <dgm:prSet phldrT="[Text]"/>
      <dgm:spPr/>
      <dgm:t>
        <a:bodyPr/>
        <a:lstStyle/>
        <a:p>
          <a:r>
            <a:rPr lang="en-US" dirty="0" smtClean="0"/>
            <a:t>Wire annealed at LBNL</a:t>
          </a:r>
          <a:endParaRPr lang="en-US" dirty="0"/>
        </a:p>
      </dgm:t>
    </dgm:pt>
    <dgm:pt modelId="{D78E64F1-C947-426C-9488-9F0B8BE944BC}" type="parTrans" cxnId="{9AD0E7E0-BC2C-460E-997D-B20CCE0A1A81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0A2A1948-FD5F-4441-BF89-56645512AF29}" type="sibTrans" cxnId="{9AD0E7E0-BC2C-460E-997D-B20CCE0A1A81}">
      <dgm:prSet/>
      <dgm:spPr/>
      <dgm:t>
        <a:bodyPr/>
        <a:lstStyle/>
        <a:p>
          <a:endParaRPr lang="en-US"/>
        </a:p>
      </dgm:t>
    </dgm:pt>
    <dgm:pt modelId="{575AAFD8-AAB4-4780-B6F5-8C523D0B4918}">
      <dgm:prSet phldrT="[Text]"/>
      <dgm:spPr/>
      <dgm:t>
        <a:bodyPr/>
        <a:lstStyle/>
        <a:p>
          <a:r>
            <a:rPr lang="en-US" dirty="0" smtClean="0"/>
            <a:t>Insulation performed at NEWT</a:t>
          </a:r>
          <a:endParaRPr lang="en-US" dirty="0"/>
        </a:p>
      </dgm:t>
    </dgm:pt>
    <dgm:pt modelId="{71A48DF0-7A6F-4764-9E19-2DA438009233}" type="parTrans" cxnId="{BFC813C3-AEBA-465F-AAF0-8A1EE97641C8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8914BAB1-40FE-46BD-A271-CA5B3864FD39}" type="sibTrans" cxnId="{BFC813C3-AEBA-465F-AAF0-8A1EE97641C8}">
      <dgm:prSet/>
      <dgm:spPr/>
      <dgm:t>
        <a:bodyPr/>
        <a:lstStyle/>
        <a:p>
          <a:endParaRPr lang="en-US"/>
        </a:p>
      </dgm:t>
    </dgm:pt>
    <dgm:pt modelId="{A055FA9C-0DC3-4270-A443-7F83A64E46BC}" type="asst">
      <dgm:prSet phldrT="[Text]"/>
      <dgm:spPr/>
      <dgm:t>
        <a:bodyPr/>
        <a:lstStyle/>
        <a:p>
          <a:r>
            <a:rPr lang="en-US" dirty="0" smtClean="0"/>
            <a:t>SS Core provided by Brown Metals</a:t>
          </a:r>
          <a:endParaRPr lang="en-US" dirty="0"/>
        </a:p>
      </dgm:t>
    </dgm:pt>
    <dgm:pt modelId="{D7D45A7D-1E15-48E3-9070-F9D824365E76}" type="parTrans" cxnId="{B167D565-0892-4D88-BC10-9E1F6F769446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0A48E7E1-9312-4B1D-A52F-387C92A1E705}" type="sibTrans" cxnId="{B167D565-0892-4D88-BC10-9E1F6F769446}">
      <dgm:prSet/>
      <dgm:spPr/>
      <dgm:t>
        <a:bodyPr/>
        <a:lstStyle/>
        <a:p>
          <a:endParaRPr lang="en-US"/>
        </a:p>
      </dgm:t>
    </dgm:pt>
    <dgm:pt modelId="{2B367FBE-EEB1-4848-A754-8FA06E3F5561}">
      <dgm:prSet phldrT="[Text]"/>
      <dgm:spPr/>
      <dgm:t>
        <a:bodyPr/>
        <a:lstStyle/>
        <a:p>
          <a:r>
            <a:rPr lang="en-US" dirty="0" smtClean="0"/>
            <a:t>Cable fabricated at LBNL</a:t>
          </a:r>
          <a:endParaRPr lang="en-US" dirty="0"/>
        </a:p>
      </dgm:t>
    </dgm:pt>
    <dgm:pt modelId="{4B0D964C-2B9E-4C09-AFF1-951F2AB4860C}" type="parTrans" cxnId="{E1CF6006-2109-446C-930D-983D143237EE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C31466E4-DAA3-435B-8659-9494D59938BB}" type="sibTrans" cxnId="{E1CF6006-2109-446C-930D-983D143237EE}">
      <dgm:prSet/>
      <dgm:spPr/>
      <dgm:t>
        <a:bodyPr/>
        <a:lstStyle/>
        <a:p>
          <a:endParaRPr lang="en-US"/>
        </a:p>
      </dgm:t>
    </dgm:pt>
    <dgm:pt modelId="{1A70A0FE-3AC4-4C28-BD6B-CCF29377FD34}" type="asst">
      <dgm:prSet phldrT="[Text]"/>
      <dgm:spPr/>
      <dgm:t>
        <a:bodyPr/>
        <a:lstStyle/>
        <a:p>
          <a:r>
            <a:rPr lang="en-US" dirty="0" smtClean="0"/>
            <a:t>Wire manufactured by OST</a:t>
          </a:r>
          <a:endParaRPr lang="en-US" dirty="0"/>
        </a:p>
      </dgm:t>
    </dgm:pt>
    <dgm:pt modelId="{86AD3415-5FEB-4AE5-8A5D-3B6E6163668C}" type="parTrans" cxnId="{CC371CA4-3476-4991-9486-11863E7434DF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FB2EBB3D-CE2A-4FC2-9268-AFA9BA8F3C57}" type="sibTrans" cxnId="{CC371CA4-3476-4991-9486-11863E7434DF}">
      <dgm:prSet/>
      <dgm:spPr/>
      <dgm:t>
        <a:bodyPr/>
        <a:lstStyle/>
        <a:p>
          <a:endParaRPr lang="en-US"/>
        </a:p>
      </dgm:t>
    </dgm:pt>
    <dgm:pt modelId="{B7109C9D-5080-4ABC-9B24-A143EF3C0B5F}" type="pres">
      <dgm:prSet presAssocID="{99AAE703-DA88-4717-A19E-7F4C6E1A2517}" presName="hierChild1" presStyleCnt="0">
        <dgm:presLayoutVars>
          <dgm:orgChart val="1"/>
          <dgm:chPref val="1"/>
          <dgm:dir val="rev"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4BB1992-2CAF-465B-A520-CCF4434773BA}" type="pres">
      <dgm:prSet presAssocID="{A0EA5BB5-2AD8-4A62-AD30-4B8F97FD697B}" presName="hierRoot1" presStyleCnt="0">
        <dgm:presLayoutVars>
          <dgm:hierBranch val="hang"/>
        </dgm:presLayoutVars>
      </dgm:prSet>
      <dgm:spPr/>
    </dgm:pt>
    <dgm:pt modelId="{E94D5B07-69FD-4018-9FAB-C891611F6F75}" type="pres">
      <dgm:prSet presAssocID="{A0EA5BB5-2AD8-4A62-AD30-4B8F97FD697B}" presName="rootComposite1" presStyleCnt="0"/>
      <dgm:spPr/>
    </dgm:pt>
    <dgm:pt modelId="{C6324D69-CE45-40BB-B7D0-BAB0B9C5F341}" type="pres">
      <dgm:prSet presAssocID="{A0EA5BB5-2AD8-4A62-AD30-4B8F97FD697B}" presName="rootText1" presStyleLbl="node0" presStyleIdx="0" presStyleCnt="1" custScaleX="131634" custScaleY="92300" custLinFactY="200000" custLinFactNeighborX="-55642" custLinFactNeighborY="22249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745DDB4-5C48-41B4-BE3B-5CBCA1A0532B}" type="pres">
      <dgm:prSet presAssocID="{A0EA5BB5-2AD8-4A62-AD30-4B8F97FD697B}" presName="rootPict1" presStyleLbl="alignImgPlace1" presStyleIdx="0" presStyleCnt="6" custLinFactX="-100000" custLinFactY="228122" custLinFactNeighborX="-140455" custLinFactNeighborY="30000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000" r="-61000"/>
          </a:stretch>
        </a:blipFill>
      </dgm:spPr>
    </dgm:pt>
    <dgm:pt modelId="{1589F5EC-CAC9-4F5B-BBD5-5A6FE71B8F04}" type="pres">
      <dgm:prSet presAssocID="{A0EA5BB5-2AD8-4A62-AD30-4B8F97FD697B}" presName="rootConnector1" presStyleLbl="node1" presStyleIdx="0" presStyleCnt="0"/>
      <dgm:spPr/>
      <dgm:t>
        <a:bodyPr/>
        <a:lstStyle/>
        <a:p>
          <a:endParaRPr lang="en-US"/>
        </a:p>
      </dgm:t>
    </dgm:pt>
    <dgm:pt modelId="{5C9A50BE-6922-458E-85AC-B6ACE89806CC}" type="pres">
      <dgm:prSet presAssocID="{A0EA5BB5-2AD8-4A62-AD30-4B8F97FD697B}" presName="hierChild2" presStyleCnt="0"/>
      <dgm:spPr/>
    </dgm:pt>
    <dgm:pt modelId="{22EC7598-7FF2-403F-B38F-A0B80BB992BB}" type="pres">
      <dgm:prSet presAssocID="{4B0D964C-2B9E-4C09-AFF1-951F2AB4860C}" presName="Name48" presStyleLbl="parChTrans1D2" presStyleIdx="0" presStyleCnt="2"/>
      <dgm:spPr/>
      <dgm:t>
        <a:bodyPr/>
        <a:lstStyle/>
        <a:p>
          <a:endParaRPr lang="en-US"/>
        </a:p>
      </dgm:t>
    </dgm:pt>
    <dgm:pt modelId="{8089DBBF-80C4-4096-A69B-2894770A5819}" type="pres">
      <dgm:prSet presAssocID="{2B367FBE-EEB1-4848-A754-8FA06E3F5561}" presName="hierRoot2" presStyleCnt="0">
        <dgm:presLayoutVars>
          <dgm:hierBranch val="init"/>
        </dgm:presLayoutVars>
      </dgm:prSet>
      <dgm:spPr/>
    </dgm:pt>
    <dgm:pt modelId="{EDB14CE6-852E-4812-993F-B78A1C33A064}" type="pres">
      <dgm:prSet presAssocID="{2B367FBE-EEB1-4848-A754-8FA06E3F5561}" presName="rootComposite" presStyleCnt="0"/>
      <dgm:spPr/>
    </dgm:pt>
    <dgm:pt modelId="{3574B3B0-A5D8-4714-8DB5-312038DF1667}" type="pres">
      <dgm:prSet presAssocID="{2B367FBE-EEB1-4848-A754-8FA06E3F5561}" presName="rootText" presStyleLbl="node2" presStyleIdx="0" presStyleCnt="2" custLinFactY="67037" custLinFactNeighborX="-28296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F781D9F-491C-43FF-9476-CB082A8347BD}" type="pres">
      <dgm:prSet presAssocID="{2B367FBE-EEB1-4848-A754-8FA06E3F5561}" presName="rootPict" presStyleLbl="alignImgPlace1" presStyleIdx="1" presStyleCnt="6" custLinFactY="100000" custLinFactNeighborX="-92090" custLinFactNeighborY="10879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endParaRPr lang="en-US"/>
        </a:p>
      </dgm:t>
    </dgm:pt>
    <dgm:pt modelId="{30D6C4CD-9BDB-42A3-8912-3A8734C6DDCE}" type="pres">
      <dgm:prSet presAssocID="{2B367FBE-EEB1-4848-A754-8FA06E3F5561}" presName="rootConnector" presStyleLbl="node2" presStyleIdx="0" presStyleCnt="2"/>
      <dgm:spPr/>
      <dgm:t>
        <a:bodyPr/>
        <a:lstStyle/>
        <a:p>
          <a:endParaRPr lang="en-US"/>
        </a:p>
      </dgm:t>
    </dgm:pt>
    <dgm:pt modelId="{9C1180CD-23EB-41C8-AAF6-5143B287121D}" type="pres">
      <dgm:prSet presAssocID="{2B367FBE-EEB1-4848-A754-8FA06E3F5561}" presName="hierChild4" presStyleCnt="0"/>
      <dgm:spPr/>
    </dgm:pt>
    <dgm:pt modelId="{E5CE91CD-C5B0-4B9F-B10D-214F7AC5363D}" type="pres">
      <dgm:prSet presAssocID="{2B367FBE-EEB1-4848-A754-8FA06E3F5561}" presName="hierChild5" presStyleCnt="0"/>
      <dgm:spPr/>
    </dgm:pt>
    <dgm:pt modelId="{B2AAB97A-7CC0-48DC-B141-A97B3BAA1775}" type="pres">
      <dgm:prSet presAssocID="{D78E64F1-C947-426C-9488-9F0B8BE944BC}" presName="Name111" presStyleLbl="parChTrans1D3" presStyleIdx="0" presStyleCnt="2"/>
      <dgm:spPr/>
      <dgm:t>
        <a:bodyPr/>
        <a:lstStyle/>
        <a:p>
          <a:endParaRPr lang="en-US"/>
        </a:p>
      </dgm:t>
    </dgm:pt>
    <dgm:pt modelId="{1857E348-FE27-4538-8129-4C8526978B91}" type="pres">
      <dgm:prSet presAssocID="{A45F47AB-5DDF-4C60-8D1E-A839570138A7}" presName="hierRoot3" presStyleCnt="0">
        <dgm:presLayoutVars>
          <dgm:hierBranch/>
        </dgm:presLayoutVars>
      </dgm:prSet>
      <dgm:spPr/>
    </dgm:pt>
    <dgm:pt modelId="{CAB5549E-B706-43A1-AB43-88B45FC8F48F}" type="pres">
      <dgm:prSet presAssocID="{A45F47AB-5DDF-4C60-8D1E-A839570138A7}" presName="rootComposite3" presStyleCnt="0"/>
      <dgm:spPr/>
    </dgm:pt>
    <dgm:pt modelId="{2AFA5073-074D-43D9-BBAD-BB51F47DF245}" type="pres">
      <dgm:prSet presAssocID="{A45F47AB-5DDF-4C60-8D1E-A839570138A7}" presName="rootText3" presStyleLbl="asst2" presStyleIdx="0" presStyleCnt="3" custLinFactY="-31659" custLinFactNeighborX="-41089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1BA7755-3C44-4255-AC24-59DC7FA85BE4}" type="pres">
      <dgm:prSet presAssocID="{A45F47AB-5DDF-4C60-8D1E-A839570138A7}" presName="rootPict3" presStyleLbl="alignImgPlace1" presStyleIdx="2" presStyleCnt="6" custLinFactX="-36970" custLinFactY="-64575" custLinFactNeighborX="-100000" custLinFactNeighborY="-100000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  <dgm:pt modelId="{025C9002-7F73-4D01-B3A1-80E9B8D21BE0}" type="pres">
      <dgm:prSet presAssocID="{A45F47AB-5DDF-4C60-8D1E-A839570138A7}" presName="rootConnector3" presStyleLbl="asst2" presStyleIdx="0" presStyleCnt="3"/>
      <dgm:spPr/>
      <dgm:t>
        <a:bodyPr/>
        <a:lstStyle/>
        <a:p>
          <a:endParaRPr lang="en-US"/>
        </a:p>
      </dgm:t>
    </dgm:pt>
    <dgm:pt modelId="{EAD41CDF-138F-4EA6-8D47-55C7036A6585}" type="pres">
      <dgm:prSet presAssocID="{A45F47AB-5DDF-4C60-8D1E-A839570138A7}" presName="hierChild6" presStyleCnt="0"/>
      <dgm:spPr/>
    </dgm:pt>
    <dgm:pt modelId="{32DCCFA0-6224-4CFE-A3DA-D553BFDC3FC1}" type="pres">
      <dgm:prSet presAssocID="{A45F47AB-5DDF-4C60-8D1E-A839570138A7}" presName="hierChild7" presStyleCnt="0"/>
      <dgm:spPr/>
    </dgm:pt>
    <dgm:pt modelId="{A6825172-0A6C-4FCB-B2E3-2774D23B9E37}" type="pres">
      <dgm:prSet presAssocID="{86AD3415-5FEB-4AE5-8A5D-3B6E6163668C}" presName="Name111" presStyleLbl="parChTrans1D4" presStyleIdx="0" presStyleCnt="1"/>
      <dgm:spPr/>
      <dgm:t>
        <a:bodyPr/>
        <a:lstStyle/>
        <a:p>
          <a:endParaRPr lang="en-US"/>
        </a:p>
      </dgm:t>
    </dgm:pt>
    <dgm:pt modelId="{B23EE52B-A9A5-4DF0-973A-D9CD30F3B88F}" type="pres">
      <dgm:prSet presAssocID="{1A70A0FE-3AC4-4C28-BD6B-CCF29377FD34}" presName="hierRoot3" presStyleCnt="0">
        <dgm:presLayoutVars>
          <dgm:hierBranch val="init"/>
        </dgm:presLayoutVars>
      </dgm:prSet>
      <dgm:spPr/>
    </dgm:pt>
    <dgm:pt modelId="{D6C5BAF7-D4D6-4A35-86E3-58A7FB26D7E5}" type="pres">
      <dgm:prSet presAssocID="{1A70A0FE-3AC4-4C28-BD6B-CCF29377FD34}" presName="rootComposite3" presStyleCnt="0"/>
      <dgm:spPr/>
    </dgm:pt>
    <dgm:pt modelId="{ADE6E959-D8CF-4512-A459-F8FE321D9AFA}" type="pres">
      <dgm:prSet presAssocID="{1A70A0FE-3AC4-4C28-BD6B-CCF29377FD34}" presName="rootText3" presStyleLbl="asst2" presStyleIdx="1" presStyleCnt="3" custLinFactY="-200000" custLinFactNeighborX="-55552" custLinFactNeighborY="-21515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FA53B7E-1195-4C84-B010-514DE7F62180}" type="pres">
      <dgm:prSet presAssocID="{1A70A0FE-3AC4-4C28-BD6B-CCF29377FD34}" presName="rootPict3" presStyleLbl="alignImgPlace1" presStyleIdx="3" presStyleCnt="6" custLinFactX="-85183" custLinFactY="-218938" custLinFactNeighborX="-100000" custLinFactNeighborY="-300000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D62D5442-D5F5-4C16-8AFF-504C8A7EFF5B}" type="pres">
      <dgm:prSet presAssocID="{1A70A0FE-3AC4-4C28-BD6B-CCF29377FD34}" presName="rootConnector3" presStyleLbl="asst2" presStyleIdx="1" presStyleCnt="3"/>
      <dgm:spPr/>
      <dgm:t>
        <a:bodyPr/>
        <a:lstStyle/>
        <a:p>
          <a:endParaRPr lang="en-US"/>
        </a:p>
      </dgm:t>
    </dgm:pt>
    <dgm:pt modelId="{0B2F0D73-DE77-4D95-80B1-6AC96861770A}" type="pres">
      <dgm:prSet presAssocID="{1A70A0FE-3AC4-4C28-BD6B-CCF29377FD34}" presName="hierChild6" presStyleCnt="0"/>
      <dgm:spPr/>
    </dgm:pt>
    <dgm:pt modelId="{BDFA5EAD-4FC0-414B-85A8-3C82E49C9F30}" type="pres">
      <dgm:prSet presAssocID="{1A70A0FE-3AC4-4C28-BD6B-CCF29377FD34}" presName="hierChild7" presStyleCnt="0"/>
      <dgm:spPr/>
    </dgm:pt>
    <dgm:pt modelId="{FB88A56C-1291-4427-9145-B8913B14AEF1}" type="pres">
      <dgm:prSet presAssocID="{D7D45A7D-1E15-48E3-9070-F9D824365E76}" presName="Name111" presStyleLbl="parChTrans1D3" presStyleIdx="1" presStyleCnt="2"/>
      <dgm:spPr/>
      <dgm:t>
        <a:bodyPr/>
        <a:lstStyle/>
        <a:p>
          <a:endParaRPr lang="en-US"/>
        </a:p>
      </dgm:t>
    </dgm:pt>
    <dgm:pt modelId="{ED227A1C-2D22-4494-82FC-BE17E8D0F55B}" type="pres">
      <dgm:prSet presAssocID="{A055FA9C-0DC3-4270-A443-7F83A64E46BC}" presName="hierRoot3" presStyleCnt="0">
        <dgm:presLayoutVars>
          <dgm:hierBranch val="init"/>
        </dgm:presLayoutVars>
      </dgm:prSet>
      <dgm:spPr/>
    </dgm:pt>
    <dgm:pt modelId="{2552568B-6E43-4708-A92A-BE83E0F9B88D}" type="pres">
      <dgm:prSet presAssocID="{A055FA9C-0DC3-4270-A443-7F83A64E46BC}" presName="rootComposite3" presStyleCnt="0"/>
      <dgm:spPr/>
    </dgm:pt>
    <dgm:pt modelId="{05779021-2501-48ED-A0B5-9AABEF326136}" type="pres">
      <dgm:prSet presAssocID="{A055FA9C-0DC3-4270-A443-7F83A64E46BC}" presName="rootText3" presStyleLbl="asst2" presStyleIdx="2" presStyleCnt="3" custLinFactY="-100000" custLinFactNeighborX="-61077" custLinFactNeighborY="-1280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F16F994-25A1-49AD-AE31-FE81F2FF6544}" type="pres">
      <dgm:prSet presAssocID="{A055FA9C-0DC3-4270-A443-7F83A64E46BC}" presName="rootPict3" presStyleLbl="alignImgPlace1" presStyleIdx="4" presStyleCnt="6" custLinFactX="-100000" custLinFactY="-100000" custLinFactNeighborX="-103601" custLinFactNeighborY="-185019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E305B3CA-A83D-4913-B29D-416DA4E96EB6}" type="pres">
      <dgm:prSet presAssocID="{A055FA9C-0DC3-4270-A443-7F83A64E46BC}" presName="rootConnector3" presStyleLbl="asst2" presStyleIdx="2" presStyleCnt="3"/>
      <dgm:spPr/>
      <dgm:t>
        <a:bodyPr/>
        <a:lstStyle/>
        <a:p>
          <a:endParaRPr lang="en-US"/>
        </a:p>
      </dgm:t>
    </dgm:pt>
    <dgm:pt modelId="{1BC1EBD2-5B10-4C23-ABD0-BE348E2782D9}" type="pres">
      <dgm:prSet presAssocID="{A055FA9C-0DC3-4270-A443-7F83A64E46BC}" presName="hierChild6" presStyleCnt="0"/>
      <dgm:spPr/>
    </dgm:pt>
    <dgm:pt modelId="{DFE174F7-8034-4CD2-847E-451919FB07C4}" type="pres">
      <dgm:prSet presAssocID="{A055FA9C-0DC3-4270-A443-7F83A64E46BC}" presName="hierChild7" presStyleCnt="0"/>
      <dgm:spPr/>
    </dgm:pt>
    <dgm:pt modelId="{780A64AA-CBD9-4316-8189-769C436503F7}" type="pres">
      <dgm:prSet presAssocID="{71A48DF0-7A6F-4764-9E19-2DA438009233}" presName="Name48" presStyleLbl="parChTrans1D2" presStyleIdx="1" presStyleCnt="2"/>
      <dgm:spPr/>
      <dgm:t>
        <a:bodyPr/>
        <a:lstStyle/>
        <a:p>
          <a:endParaRPr lang="en-US"/>
        </a:p>
      </dgm:t>
    </dgm:pt>
    <dgm:pt modelId="{1A4D4D3D-46C2-4EA1-B01B-5901FB514FD3}" type="pres">
      <dgm:prSet presAssocID="{575AAFD8-AAB4-4780-B6F5-8C523D0B4918}" presName="hierRoot2" presStyleCnt="0">
        <dgm:presLayoutVars>
          <dgm:hierBranch val="r"/>
        </dgm:presLayoutVars>
      </dgm:prSet>
      <dgm:spPr/>
    </dgm:pt>
    <dgm:pt modelId="{E4F5494F-196A-4AF4-BE90-32AA86BAF32A}" type="pres">
      <dgm:prSet presAssocID="{575AAFD8-AAB4-4780-B6F5-8C523D0B4918}" presName="rootComposite" presStyleCnt="0"/>
      <dgm:spPr/>
    </dgm:pt>
    <dgm:pt modelId="{7EA93E5A-1DAB-4D5E-89FE-72ABD1AD5937}" type="pres">
      <dgm:prSet presAssocID="{575AAFD8-AAB4-4780-B6F5-8C523D0B4918}" presName="rootText" presStyleLbl="node2" presStyleIdx="1" presStyleCnt="2" custLinFactY="69536" custLinFactNeighborX="2126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D3FFB71-CE8C-464F-8721-AC6C37F3C6E8}" type="pres">
      <dgm:prSet presAssocID="{575AAFD8-AAB4-4780-B6F5-8C523D0B4918}" presName="rootPict" presStyleLbl="alignImgPlace1" presStyleIdx="5" presStyleCnt="6" custLinFactY="100000" custLinFactNeighborX="12982" custLinFactNeighborY="111920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D65AB1CF-3D59-4F56-AF1A-2E289C9844A0}" type="pres">
      <dgm:prSet presAssocID="{575AAFD8-AAB4-4780-B6F5-8C523D0B4918}" presName="rootConnector" presStyleLbl="node2" presStyleIdx="1" presStyleCnt="2"/>
      <dgm:spPr/>
      <dgm:t>
        <a:bodyPr/>
        <a:lstStyle/>
        <a:p>
          <a:endParaRPr lang="en-US"/>
        </a:p>
      </dgm:t>
    </dgm:pt>
    <dgm:pt modelId="{0C6CD638-D0C0-433F-92EB-EC2C3A10BA03}" type="pres">
      <dgm:prSet presAssocID="{575AAFD8-AAB4-4780-B6F5-8C523D0B4918}" presName="hierChild4" presStyleCnt="0"/>
      <dgm:spPr/>
    </dgm:pt>
    <dgm:pt modelId="{B4554C75-28D5-49A3-8FDF-05D0478CDD56}" type="pres">
      <dgm:prSet presAssocID="{575AAFD8-AAB4-4780-B6F5-8C523D0B4918}" presName="hierChild5" presStyleCnt="0"/>
      <dgm:spPr/>
    </dgm:pt>
    <dgm:pt modelId="{4FE59105-6970-494F-B5B0-382AC3ACA18B}" type="pres">
      <dgm:prSet presAssocID="{A0EA5BB5-2AD8-4A62-AD30-4B8F97FD697B}" presName="hierChild3" presStyleCnt="0"/>
      <dgm:spPr/>
    </dgm:pt>
  </dgm:ptLst>
  <dgm:cxnLst>
    <dgm:cxn modelId="{EC3363F7-DB5E-4B58-900A-8DE7CF7214CF}" type="presOf" srcId="{71A48DF0-7A6F-4764-9E19-2DA438009233}" destId="{780A64AA-CBD9-4316-8189-769C436503F7}" srcOrd="0" destOrd="0" presId="urn:microsoft.com/office/officeart/2005/8/layout/pictureOrgChart+Icon"/>
    <dgm:cxn modelId="{BFC813C3-AEBA-465F-AAF0-8A1EE97641C8}" srcId="{A0EA5BB5-2AD8-4A62-AD30-4B8F97FD697B}" destId="{575AAFD8-AAB4-4780-B6F5-8C523D0B4918}" srcOrd="1" destOrd="0" parTransId="{71A48DF0-7A6F-4764-9E19-2DA438009233}" sibTransId="{8914BAB1-40FE-46BD-A271-CA5B3864FD39}"/>
    <dgm:cxn modelId="{B941E4C7-8419-475E-8B3F-9C9FB3DF5314}" type="presOf" srcId="{A0EA5BB5-2AD8-4A62-AD30-4B8F97FD697B}" destId="{C6324D69-CE45-40BB-B7D0-BAB0B9C5F341}" srcOrd="0" destOrd="0" presId="urn:microsoft.com/office/officeart/2005/8/layout/pictureOrgChart+Icon"/>
    <dgm:cxn modelId="{402FE27E-3475-4246-93EA-0CCA191D3446}" type="presOf" srcId="{575AAFD8-AAB4-4780-B6F5-8C523D0B4918}" destId="{D65AB1CF-3D59-4F56-AF1A-2E289C9844A0}" srcOrd="1" destOrd="0" presId="urn:microsoft.com/office/officeart/2005/8/layout/pictureOrgChart+Icon"/>
    <dgm:cxn modelId="{CC371CA4-3476-4991-9486-11863E7434DF}" srcId="{A45F47AB-5DDF-4C60-8D1E-A839570138A7}" destId="{1A70A0FE-3AC4-4C28-BD6B-CCF29377FD34}" srcOrd="0" destOrd="0" parTransId="{86AD3415-5FEB-4AE5-8A5D-3B6E6163668C}" sibTransId="{FB2EBB3D-CE2A-4FC2-9268-AFA9BA8F3C57}"/>
    <dgm:cxn modelId="{9AD0E7E0-BC2C-460E-997D-B20CCE0A1A81}" srcId="{2B367FBE-EEB1-4848-A754-8FA06E3F5561}" destId="{A45F47AB-5DDF-4C60-8D1E-A839570138A7}" srcOrd="0" destOrd="0" parTransId="{D78E64F1-C947-426C-9488-9F0B8BE944BC}" sibTransId="{0A2A1948-FD5F-4441-BF89-56645512AF29}"/>
    <dgm:cxn modelId="{77AC19CE-E143-4059-9CE8-40FB32F853E7}" srcId="{99AAE703-DA88-4717-A19E-7F4C6E1A2517}" destId="{A0EA5BB5-2AD8-4A62-AD30-4B8F97FD697B}" srcOrd="0" destOrd="0" parTransId="{D1372E8F-FB59-4525-932D-5C41D70F2B4C}" sibTransId="{4027254E-3C88-4D72-AB59-B9DD279B3DF1}"/>
    <dgm:cxn modelId="{B68703B1-B044-4B40-942C-9B607AD57388}" type="presOf" srcId="{4B0D964C-2B9E-4C09-AFF1-951F2AB4860C}" destId="{22EC7598-7FF2-403F-B38F-A0B80BB992BB}" srcOrd="0" destOrd="0" presId="urn:microsoft.com/office/officeart/2005/8/layout/pictureOrgChart+Icon"/>
    <dgm:cxn modelId="{F35A08A9-EA51-4BC3-82F3-DA6F52711F76}" type="presOf" srcId="{A0EA5BB5-2AD8-4A62-AD30-4B8F97FD697B}" destId="{1589F5EC-CAC9-4F5B-BBD5-5A6FE71B8F04}" srcOrd="1" destOrd="0" presId="urn:microsoft.com/office/officeart/2005/8/layout/pictureOrgChart+Icon"/>
    <dgm:cxn modelId="{B167D565-0892-4D88-BC10-9E1F6F769446}" srcId="{2B367FBE-EEB1-4848-A754-8FA06E3F5561}" destId="{A055FA9C-0DC3-4270-A443-7F83A64E46BC}" srcOrd="1" destOrd="0" parTransId="{D7D45A7D-1E15-48E3-9070-F9D824365E76}" sibTransId="{0A48E7E1-9312-4B1D-A52F-387C92A1E705}"/>
    <dgm:cxn modelId="{6CE8632C-A4AB-45BA-9F01-D2E38D2CFD5F}" type="presOf" srcId="{99AAE703-DA88-4717-A19E-7F4C6E1A2517}" destId="{B7109C9D-5080-4ABC-9B24-A143EF3C0B5F}" srcOrd="0" destOrd="0" presId="urn:microsoft.com/office/officeart/2005/8/layout/pictureOrgChart+Icon"/>
    <dgm:cxn modelId="{DAF868A3-D9D8-4F15-B4C2-C2A68B90962C}" type="presOf" srcId="{A055FA9C-0DC3-4270-A443-7F83A64E46BC}" destId="{05779021-2501-48ED-A0B5-9AABEF326136}" srcOrd="0" destOrd="0" presId="urn:microsoft.com/office/officeart/2005/8/layout/pictureOrgChart+Icon"/>
    <dgm:cxn modelId="{5AFA1A59-5FB7-456D-AFFC-F3994133E91D}" type="presOf" srcId="{1A70A0FE-3AC4-4C28-BD6B-CCF29377FD34}" destId="{D62D5442-D5F5-4C16-8AFF-504C8A7EFF5B}" srcOrd="1" destOrd="0" presId="urn:microsoft.com/office/officeart/2005/8/layout/pictureOrgChart+Icon"/>
    <dgm:cxn modelId="{F2C5DAC7-CF32-4CD1-A598-91A86A945FF8}" type="presOf" srcId="{D78E64F1-C947-426C-9488-9F0B8BE944BC}" destId="{B2AAB97A-7CC0-48DC-B141-A97B3BAA1775}" srcOrd="0" destOrd="0" presId="urn:microsoft.com/office/officeart/2005/8/layout/pictureOrgChart+Icon"/>
    <dgm:cxn modelId="{99AEFCF6-373E-492F-985A-C3C308AB00B9}" type="presOf" srcId="{575AAFD8-AAB4-4780-B6F5-8C523D0B4918}" destId="{7EA93E5A-1DAB-4D5E-89FE-72ABD1AD5937}" srcOrd="0" destOrd="0" presId="urn:microsoft.com/office/officeart/2005/8/layout/pictureOrgChart+Icon"/>
    <dgm:cxn modelId="{350BBED4-F4C7-47B8-9A9F-42E34383C098}" type="presOf" srcId="{2B367FBE-EEB1-4848-A754-8FA06E3F5561}" destId="{3574B3B0-A5D8-4714-8DB5-312038DF1667}" srcOrd="0" destOrd="0" presId="urn:microsoft.com/office/officeart/2005/8/layout/pictureOrgChart+Icon"/>
    <dgm:cxn modelId="{85B6AC0A-1814-4627-9584-7E2322BA24A6}" type="presOf" srcId="{A055FA9C-0DC3-4270-A443-7F83A64E46BC}" destId="{E305B3CA-A83D-4913-B29D-416DA4E96EB6}" srcOrd="1" destOrd="0" presId="urn:microsoft.com/office/officeart/2005/8/layout/pictureOrgChart+Icon"/>
    <dgm:cxn modelId="{1D2440F2-A224-4A19-BA2A-DB2AECE924F4}" type="presOf" srcId="{A45F47AB-5DDF-4C60-8D1E-A839570138A7}" destId="{2AFA5073-074D-43D9-BBAD-BB51F47DF245}" srcOrd="0" destOrd="0" presId="urn:microsoft.com/office/officeart/2005/8/layout/pictureOrgChart+Icon"/>
    <dgm:cxn modelId="{D24B1F5B-13F6-4EA1-8BE8-AF7A415BF3E0}" type="presOf" srcId="{D7D45A7D-1E15-48E3-9070-F9D824365E76}" destId="{FB88A56C-1291-4427-9145-B8913B14AEF1}" srcOrd="0" destOrd="0" presId="urn:microsoft.com/office/officeart/2005/8/layout/pictureOrgChart+Icon"/>
    <dgm:cxn modelId="{E81DF6C1-1F59-4E90-8B13-2B237B9E7882}" type="presOf" srcId="{A45F47AB-5DDF-4C60-8D1E-A839570138A7}" destId="{025C9002-7F73-4D01-B3A1-80E9B8D21BE0}" srcOrd="1" destOrd="0" presId="urn:microsoft.com/office/officeart/2005/8/layout/pictureOrgChart+Icon"/>
    <dgm:cxn modelId="{E1CF6006-2109-446C-930D-983D143237EE}" srcId="{A0EA5BB5-2AD8-4A62-AD30-4B8F97FD697B}" destId="{2B367FBE-EEB1-4848-A754-8FA06E3F5561}" srcOrd="0" destOrd="0" parTransId="{4B0D964C-2B9E-4C09-AFF1-951F2AB4860C}" sibTransId="{C31466E4-DAA3-435B-8659-9494D59938BB}"/>
    <dgm:cxn modelId="{817F203E-8F0D-4AC2-B576-51A015CBF33B}" type="presOf" srcId="{1A70A0FE-3AC4-4C28-BD6B-CCF29377FD34}" destId="{ADE6E959-D8CF-4512-A459-F8FE321D9AFA}" srcOrd="0" destOrd="0" presId="urn:microsoft.com/office/officeart/2005/8/layout/pictureOrgChart+Icon"/>
    <dgm:cxn modelId="{6003D880-FB19-4630-8CEC-47733DCFB883}" type="presOf" srcId="{2B367FBE-EEB1-4848-A754-8FA06E3F5561}" destId="{30D6C4CD-9BDB-42A3-8912-3A8734C6DDCE}" srcOrd="1" destOrd="0" presId="urn:microsoft.com/office/officeart/2005/8/layout/pictureOrgChart+Icon"/>
    <dgm:cxn modelId="{78F37E09-DFE1-42BC-AA70-0CC1C65CA33B}" type="presOf" srcId="{86AD3415-5FEB-4AE5-8A5D-3B6E6163668C}" destId="{A6825172-0A6C-4FCB-B2E3-2774D23B9E37}" srcOrd="0" destOrd="0" presId="urn:microsoft.com/office/officeart/2005/8/layout/pictureOrgChart+Icon"/>
    <dgm:cxn modelId="{39977BB2-40ED-41DB-BFF1-6D6B2BF4BA9A}" type="presParOf" srcId="{B7109C9D-5080-4ABC-9B24-A143EF3C0B5F}" destId="{84BB1992-2CAF-465B-A520-CCF4434773BA}" srcOrd="0" destOrd="0" presId="urn:microsoft.com/office/officeart/2005/8/layout/pictureOrgChart+Icon"/>
    <dgm:cxn modelId="{688D6A56-5A33-4EC8-B712-AF2D7FDF6C5D}" type="presParOf" srcId="{84BB1992-2CAF-465B-A520-CCF4434773BA}" destId="{E94D5B07-69FD-4018-9FAB-C891611F6F75}" srcOrd="0" destOrd="0" presId="urn:microsoft.com/office/officeart/2005/8/layout/pictureOrgChart+Icon"/>
    <dgm:cxn modelId="{2FB4F859-DA34-45EE-B840-201A59F3FA53}" type="presParOf" srcId="{E94D5B07-69FD-4018-9FAB-C891611F6F75}" destId="{C6324D69-CE45-40BB-B7D0-BAB0B9C5F341}" srcOrd="0" destOrd="0" presId="urn:microsoft.com/office/officeart/2005/8/layout/pictureOrgChart+Icon"/>
    <dgm:cxn modelId="{9555CB4F-F41D-4DD1-8391-AC7CC7285A3D}" type="presParOf" srcId="{E94D5B07-69FD-4018-9FAB-C891611F6F75}" destId="{A745DDB4-5C48-41B4-BE3B-5CBCA1A0532B}" srcOrd="1" destOrd="0" presId="urn:microsoft.com/office/officeart/2005/8/layout/pictureOrgChart+Icon"/>
    <dgm:cxn modelId="{8353C659-62D9-4262-A5C1-902285C49310}" type="presParOf" srcId="{E94D5B07-69FD-4018-9FAB-C891611F6F75}" destId="{1589F5EC-CAC9-4F5B-BBD5-5A6FE71B8F04}" srcOrd="2" destOrd="0" presId="urn:microsoft.com/office/officeart/2005/8/layout/pictureOrgChart+Icon"/>
    <dgm:cxn modelId="{79A7F3E7-A4EF-4308-BFA3-263C5B871C4A}" type="presParOf" srcId="{84BB1992-2CAF-465B-A520-CCF4434773BA}" destId="{5C9A50BE-6922-458E-85AC-B6ACE89806CC}" srcOrd="1" destOrd="0" presId="urn:microsoft.com/office/officeart/2005/8/layout/pictureOrgChart+Icon"/>
    <dgm:cxn modelId="{6FE738AD-87E8-4041-8DBE-64891F1A0703}" type="presParOf" srcId="{5C9A50BE-6922-458E-85AC-B6ACE89806CC}" destId="{22EC7598-7FF2-403F-B38F-A0B80BB992BB}" srcOrd="0" destOrd="0" presId="urn:microsoft.com/office/officeart/2005/8/layout/pictureOrgChart+Icon"/>
    <dgm:cxn modelId="{ABA51E94-0191-4AE1-99EF-A7EDDE9CA716}" type="presParOf" srcId="{5C9A50BE-6922-458E-85AC-B6ACE89806CC}" destId="{8089DBBF-80C4-4096-A69B-2894770A5819}" srcOrd="1" destOrd="0" presId="urn:microsoft.com/office/officeart/2005/8/layout/pictureOrgChart+Icon"/>
    <dgm:cxn modelId="{C57EAAE5-60F5-44A1-B4F4-165E97687D69}" type="presParOf" srcId="{8089DBBF-80C4-4096-A69B-2894770A5819}" destId="{EDB14CE6-852E-4812-993F-B78A1C33A064}" srcOrd="0" destOrd="0" presId="urn:microsoft.com/office/officeart/2005/8/layout/pictureOrgChart+Icon"/>
    <dgm:cxn modelId="{59333A90-E5A2-481A-9A3B-D8C294196482}" type="presParOf" srcId="{EDB14CE6-852E-4812-993F-B78A1C33A064}" destId="{3574B3B0-A5D8-4714-8DB5-312038DF1667}" srcOrd="0" destOrd="0" presId="urn:microsoft.com/office/officeart/2005/8/layout/pictureOrgChart+Icon"/>
    <dgm:cxn modelId="{16C89A2A-961C-41E8-8FC0-0FF8813B2A8A}" type="presParOf" srcId="{EDB14CE6-852E-4812-993F-B78A1C33A064}" destId="{0F781D9F-491C-43FF-9476-CB082A8347BD}" srcOrd="1" destOrd="0" presId="urn:microsoft.com/office/officeart/2005/8/layout/pictureOrgChart+Icon"/>
    <dgm:cxn modelId="{9B0C8765-E423-4793-9464-ABDCEAB05E8F}" type="presParOf" srcId="{EDB14CE6-852E-4812-993F-B78A1C33A064}" destId="{30D6C4CD-9BDB-42A3-8912-3A8734C6DDCE}" srcOrd="2" destOrd="0" presId="urn:microsoft.com/office/officeart/2005/8/layout/pictureOrgChart+Icon"/>
    <dgm:cxn modelId="{31C64FB3-4D95-4CB6-8568-D32DCAB51E27}" type="presParOf" srcId="{8089DBBF-80C4-4096-A69B-2894770A5819}" destId="{9C1180CD-23EB-41C8-AAF6-5143B287121D}" srcOrd="1" destOrd="0" presId="urn:microsoft.com/office/officeart/2005/8/layout/pictureOrgChart+Icon"/>
    <dgm:cxn modelId="{590FD3C1-26DE-4D88-A885-797EB0ED008A}" type="presParOf" srcId="{8089DBBF-80C4-4096-A69B-2894770A5819}" destId="{E5CE91CD-C5B0-4B9F-B10D-214F7AC5363D}" srcOrd="2" destOrd="0" presId="urn:microsoft.com/office/officeart/2005/8/layout/pictureOrgChart+Icon"/>
    <dgm:cxn modelId="{982A2A48-2986-4A9C-8D31-3D30E0D2456A}" type="presParOf" srcId="{E5CE91CD-C5B0-4B9F-B10D-214F7AC5363D}" destId="{B2AAB97A-7CC0-48DC-B141-A97B3BAA1775}" srcOrd="0" destOrd="0" presId="urn:microsoft.com/office/officeart/2005/8/layout/pictureOrgChart+Icon"/>
    <dgm:cxn modelId="{2BBAD8D5-1C29-412C-8E90-6648EC95CDB0}" type="presParOf" srcId="{E5CE91CD-C5B0-4B9F-B10D-214F7AC5363D}" destId="{1857E348-FE27-4538-8129-4C8526978B91}" srcOrd="1" destOrd="0" presId="urn:microsoft.com/office/officeart/2005/8/layout/pictureOrgChart+Icon"/>
    <dgm:cxn modelId="{15ACFC03-59D1-479B-850E-D826ECEB8C1E}" type="presParOf" srcId="{1857E348-FE27-4538-8129-4C8526978B91}" destId="{CAB5549E-B706-43A1-AB43-88B45FC8F48F}" srcOrd="0" destOrd="0" presId="urn:microsoft.com/office/officeart/2005/8/layout/pictureOrgChart+Icon"/>
    <dgm:cxn modelId="{1E206BDF-7283-46F4-B6F7-E0A65F682B1E}" type="presParOf" srcId="{CAB5549E-B706-43A1-AB43-88B45FC8F48F}" destId="{2AFA5073-074D-43D9-BBAD-BB51F47DF245}" srcOrd="0" destOrd="0" presId="urn:microsoft.com/office/officeart/2005/8/layout/pictureOrgChart+Icon"/>
    <dgm:cxn modelId="{9349400D-A249-45FF-B875-6331EC0E4A77}" type="presParOf" srcId="{CAB5549E-B706-43A1-AB43-88B45FC8F48F}" destId="{91BA7755-3C44-4255-AC24-59DC7FA85BE4}" srcOrd="1" destOrd="0" presId="urn:microsoft.com/office/officeart/2005/8/layout/pictureOrgChart+Icon"/>
    <dgm:cxn modelId="{FD9ED9E2-FA89-4319-8B42-0587DAAC402E}" type="presParOf" srcId="{CAB5549E-B706-43A1-AB43-88B45FC8F48F}" destId="{025C9002-7F73-4D01-B3A1-80E9B8D21BE0}" srcOrd="2" destOrd="0" presId="urn:microsoft.com/office/officeart/2005/8/layout/pictureOrgChart+Icon"/>
    <dgm:cxn modelId="{5C931E7C-AF75-4C7A-BE0C-713921B88CE6}" type="presParOf" srcId="{1857E348-FE27-4538-8129-4C8526978B91}" destId="{EAD41CDF-138F-4EA6-8D47-55C7036A6585}" srcOrd="1" destOrd="0" presId="urn:microsoft.com/office/officeart/2005/8/layout/pictureOrgChart+Icon"/>
    <dgm:cxn modelId="{A6A129CD-4970-42AE-B063-530AA93600D9}" type="presParOf" srcId="{1857E348-FE27-4538-8129-4C8526978B91}" destId="{32DCCFA0-6224-4CFE-A3DA-D553BFDC3FC1}" srcOrd="2" destOrd="0" presId="urn:microsoft.com/office/officeart/2005/8/layout/pictureOrgChart+Icon"/>
    <dgm:cxn modelId="{5BC42061-B824-46B8-A38C-4432F61C060D}" type="presParOf" srcId="{32DCCFA0-6224-4CFE-A3DA-D553BFDC3FC1}" destId="{A6825172-0A6C-4FCB-B2E3-2774D23B9E37}" srcOrd="0" destOrd="0" presId="urn:microsoft.com/office/officeart/2005/8/layout/pictureOrgChart+Icon"/>
    <dgm:cxn modelId="{750E2213-EC7B-4314-A15F-3D28B1C754E5}" type="presParOf" srcId="{32DCCFA0-6224-4CFE-A3DA-D553BFDC3FC1}" destId="{B23EE52B-A9A5-4DF0-973A-D9CD30F3B88F}" srcOrd="1" destOrd="0" presId="urn:microsoft.com/office/officeart/2005/8/layout/pictureOrgChart+Icon"/>
    <dgm:cxn modelId="{2D49AAA8-E3DE-4C87-B150-1BC77E54F62E}" type="presParOf" srcId="{B23EE52B-A9A5-4DF0-973A-D9CD30F3B88F}" destId="{D6C5BAF7-D4D6-4A35-86E3-58A7FB26D7E5}" srcOrd="0" destOrd="0" presId="urn:microsoft.com/office/officeart/2005/8/layout/pictureOrgChart+Icon"/>
    <dgm:cxn modelId="{F3A7FB3D-1561-4624-9C05-092D9131EB31}" type="presParOf" srcId="{D6C5BAF7-D4D6-4A35-86E3-58A7FB26D7E5}" destId="{ADE6E959-D8CF-4512-A459-F8FE321D9AFA}" srcOrd="0" destOrd="0" presId="urn:microsoft.com/office/officeart/2005/8/layout/pictureOrgChart+Icon"/>
    <dgm:cxn modelId="{BE15BA69-32BA-41B1-B4F9-347652228CF0}" type="presParOf" srcId="{D6C5BAF7-D4D6-4A35-86E3-58A7FB26D7E5}" destId="{6FA53B7E-1195-4C84-B010-514DE7F62180}" srcOrd="1" destOrd="0" presId="urn:microsoft.com/office/officeart/2005/8/layout/pictureOrgChart+Icon"/>
    <dgm:cxn modelId="{3987FD45-C9BF-4E33-A86A-890FEBA98E07}" type="presParOf" srcId="{D6C5BAF7-D4D6-4A35-86E3-58A7FB26D7E5}" destId="{D62D5442-D5F5-4C16-8AFF-504C8A7EFF5B}" srcOrd="2" destOrd="0" presId="urn:microsoft.com/office/officeart/2005/8/layout/pictureOrgChart+Icon"/>
    <dgm:cxn modelId="{E450CD92-FB91-4259-8E27-E8191733B8F8}" type="presParOf" srcId="{B23EE52B-A9A5-4DF0-973A-D9CD30F3B88F}" destId="{0B2F0D73-DE77-4D95-80B1-6AC96861770A}" srcOrd="1" destOrd="0" presId="urn:microsoft.com/office/officeart/2005/8/layout/pictureOrgChart+Icon"/>
    <dgm:cxn modelId="{7CBEF501-0803-4BD0-AE8A-558BA2E27042}" type="presParOf" srcId="{B23EE52B-A9A5-4DF0-973A-D9CD30F3B88F}" destId="{BDFA5EAD-4FC0-414B-85A8-3C82E49C9F30}" srcOrd="2" destOrd="0" presId="urn:microsoft.com/office/officeart/2005/8/layout/pictureOrgChart+Icon"/>
    <dgm:cxn modelId="{EA21B154-756B-409D-ACB4-A4E57F19D95F}" type="presParOf" srcId="{E5CE91CD-C5B0-4B9F-B10D-214F7AC5363D}" destId="{FB88A56C-1291-4427-9145-B8913B14AEF1}" srcOrd="2" destOrd="0" presId="urn:microsoft.com/office/officeart/2005/8/layout/pictureOrgChart+Icon"/>
    <dgm:cxn modelId="{93C76137-DCC4-4374-8C00-7453CBE28934}" type="presParOf" srcId="{E5CE91CD-C5B0-4B9F-B10D-214F7AC5363D}" destId="{ED227A1C-2D22-4494-82FC-BE17E8D0F55B}" srcOrd="3" destOrd="0" presId="urn:microsoft.com/office/officeart/2005/8/layout/pictureOrgChart+Icon"/>
    <dgm:cxn modelId="{3B3ECC6C-7B18-42CD-9F2E-E5049B01D18B}" type="presParOf" srcId="{ED227A1C-2D22-4494-82FC-BE17E8D0F55B}" destId="{2552568B-6E43-4708-A92A-BE83E0F9B88D}" srcOrd="0" destOrd="0" presId="urn:microsoft.com/office/officeart/2005/8/layout/pictureOrgChart+Icon"/>
    <dgm:cxn modelId="{BA82FCE6-44BE-4D95-A2B9-F50E521B69B4}" type="presParOf" srcId="{2552568B-6E43-4708-A92A-BE83E0F9B88D}" destId="{05779021-2501-48ED-A0B5-9AABEF326136}" srcOrd="0" destOrd="0" presId="urn:microsoft.com/office/officeart/2005/8/layout/pictureOrgChart+Icon"/>
    <dgm:cxn modelId="{6B706A18-91F4-4206-AD35-CD5F37C5E0C9}" type="presParOf" srcId="{2552568B-6E43-4708-A92A-BE83E0F9B88D}" destId="{5F16F994-25A1-49AD-AE31-FE81F2FF6544}" srcOrd="1" destOrd="0" presId="urn:microsoft.com/office/officeart/2005/8/layout/pictureOrgChart+Icon"/>
    <dgm:cxn modelId="{C9949575-25BA-40F9-B2B5-677FDEF6FADC}" type="presParOf" srcId="{2552568B-6E43-4708-A92A-BE83E0F9B88D}" destId="{E305B3CA-A83D-4913-B29D-416DA4E96EB6}" srcOrd="2" destOrd="0" presId="urn:microsoft.com/office/officeart/2005/8/layout/pictureOrgChart+Icon"/>
    <dgm:cxn modelId="{1595D85A-F2CC-423D-BE9B-2661D34380E0}" type="presParOf" srcId="{ED227A1C-2D22-4494-82FC-BE17E8D0F55B}" destId="{1BC1EBD2-5B10-4C23-ABD0-BE348E2782D9}" srcOrd="1" destOrd="0" presId="urn:microsoft.com/office/officeart/2005/8/layout/pictureOrgChart+Icon"/>
    <dgm:cxn modelId="{D94903F2-FA63-496E-9C9F-A8D64247B784}" type="presParOf" srcId="{ED227A1C-2D22-4494-82FC-BE17E8D0F55B}" destId="{DFE174F7-8034-4CD2-847E-451919FB07C4}" srcOrd="2" destOrd="0" presId="urn:microsoft.com/office/officeart/2005/8/layout/pictureOrgChart+Icon"/>
    <dgm:cxn modelId="{484EA794-3314-4226-B915-A7CCEED94CD7}" type="presParOf" srcId="{5C9A50BE-6922-458E-85AC-B6ACE89806CC}" destId="{780A64AA-CBD9-4316-8189-769C436503F7}" srcOrd="2" destOrd="0" presId="urn:microsoft.com/office/officeart/2005/8/layout/pictureOrgChart+Icon"/>
    <dgm:cxn modelId="{831C0124-6F46-4637-A2CD-0803D9431548}" type="presParOf" srcId="{5C9A50BE-6922-458E-85AC-B6ACE89806CC}" destId="{1A4D4D3D-46C2-4EA1-B01B-5901FB514FD3}" srcOrd="3" destOrd="0" presId="urn:microsoft.com/office/officeart/2005/8/layout/pictureOrgChart+Icon"/>
    <dgm:cxn modelId="{06C24A1D-285A-4ABA-BB72-934D6AA45A7E}" type="presParOf" srcId="{1A4D4D3D-46C2-4EA1-B01B-5901FB514FD3}" destId="{E4F5494F-196A-4AF4-BE90-32AA86BAF32A}" srcOrd="0" destOrd="0" presId="urn:microsoft.com/office/officeart/2005/8/layout/pictureOrgChart+Icon"/>
    <dgm:cxn modelId="{621C3140-7D39-4C62-B18F-6F7B2096BC0D}" type="presParOf" srcId="{E4F5494F-196A-4AF4-BE90-32AA86BAF32A}" destId="{7EA93E5A-1DAB-4D5E-89FE-72ABD1AD5937}" srcOrd="0" destOrd="0" presId="urn:microsoft.com/office/officeart/2005/8/layout/pictureOrgChart+Icon"/>
    <dgm:cxn modelId="{334BF5FB-6D60-47A7-AED2-2B60D3FF0E31}" type="presParOf" srcId="{E4F5494F-196A-4AF4-BE90-32AA86BAF32A}" destId="{ED3FFB71-CE8C-464F-8721-AC6C37F3C6E8}" srcOrd="1" destOrd="0" presId="urn:microsoft.com/office/officeart/2005/8/layout/pictureOrgChart+Icon"/>
    <dgm:cxn modelId="{AB76763B-64B4-447E-89D8-F4BFCE147C29}" type="presParOf" srcId="{E4F5494F-196A-4AF4-BE90-32AA86BAF32A}" destId="{D65AB1CF-3D59-4F56-AF1A-2E289C9844A0}" srcOrd="2" destOrd="0" presId="urn:microsoft.com/office/officeart/2005/8/layout/pictureOrgChart+Icon"/>
    <dgm:cxn modelId="{A514993F-76D8-478C-AAF5-A4B5CE48741C}" type="presParOf" srcId="{1A4D4D3D-46C2-4EA1-B01B-5901FB514FD3}" destId="{0C6CD638-D0C0-433F-92EB-EC2C3A10BA03}" srcOrd="1" destOrd="0" presId="urn:microsoft.com/office/officeart/2005/8/layout/pictureOrgChart+Icon"/>
    <dgm:cxn modelId="{3C4D1961-C729-4B2B-8FD0-2DF729322116}" type="presParOf" srcId="{1A4D4D3D-46C2-4EA1-B01B-5901FB514FD3}" destId="{B4554C75-28D5-49A3-8FDF-05D0478CDD56}" srcOrd="2" destOrd="0" presId="urn:microsoft.com/office/officeart/2005/8/layout/pictureOrgChart+Icon"/>
    <dgm:cxn modelId="{24F4DE38-5CF8-48EA-80BB-641EDB5855D5}" type="presParOf" srcId="{84BB1992-2CAF-465B-A520-CCF4434773BA}" destId="{4FE59105-6970-494F-B5B0-382AC3ACA18B}" srcOrd="2" destOrd="0" presId="urn:microsoft.com/office/officeart/2005/8/layout/pictureOrgChart+Icon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D337A2F-E76C-415A-AC19-E2416D57242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84851E3-6392-4952-BA8F-86B495FEDD93}">
      <dgm:prSet phldrT="[Text]" custT="1"/>
      <dgm:spPr/>
      <dgm:t>
        <a:bodyPr/>
        <a:lstStyle/>
        <a:p>
          <a:pPr algn="l"/>
          <a:r>
            <a:rPr lang="en-US" sz="1800" dirty="0" smtClean="0">
              <a:solidFill>
                <a:schemeClr val="tx2">
                  <a:lumMod val="40000"/>
                  <a:lumOff val="60000"/>
                </a:schemeClr>
              </a:solidFill>
            </a:rPr>
            <a:t>     Comparison: </a:t>
          </a:r>
          <a:r>
            <a:rPr lang="en-US" sz="1800" u="none" dirty="0" smtClean="0">
              <a:solidFill>
                <a:schemeClr val="tx2">
                  <a:lumMod val="40000"/>
                  <a:lumOff val="60000"/>
                </a:schemeClr>
              </a:solidFill>
            </a:rPr>
            <a:t>Procurement</a:t>
          </a:r>
          <a:r>
            <a:rPr lang="en-US" sz="1800" dirty="0" smtClean="0">
              <a:solidFill>
                <a:schemeClr val="tx2">
                  <a:lumMod val="40000"/>
                  <a:lumOff val="60000"/>
                </a:schemeClr>
              </a:solidFill>
            </a:rPr>
            <a:t>, Strand, Cable</a:t>
          </a:r>
          <a:endParaRPr lang="en-US" sz="1800" dirty="0">
            <a:solidFill>
              <a:schemeClr val="tx2">
                <a:lumMod val="40000"/>
                <a:lumOff val="60000"/>
              </a:schemeClr>
            </a:solidFill>
          </a:endParaRPr>
        </a:p>
      </dgm:t>
    </dgm:pt>
    <dgm:pt modelId="{8B9ABA52-4563-4088-8E0F-07A243F556F8}" type="parTrans" cxnId="{069F5993-5A11-4C98-AFD9-3260A5135556}">
      <dgm:prSet/>
      <dgm:spPr/>
      <dgm:t>
        <a:bodyPr/>
        <a:lstStyle/>
        <a:p>
          <a:endParaRPr lang="en-US"/>
        </a:p>
      </dgm:t>
    </dgm:pt>
    <dgm:pt modelId="{D27B047B-105A-47EA-AC6A-2CA3B6F56213}" type="sibTrans" cxnId="{069F5993-5A11-4C98-AFD9-3260A5135556}">
      <dgm:prSet/>
      <dgm:spPr/>
      <dgm:t>
        <a:bodyPr/>
        <a:lstStyle/>
        <a:p>
          <a:endParaRPr lang="en-US"/>
        </a:p>
      </dgm:t>
    </dgm:pt>
    <dgm:pt modelId="{BB240CC4-3B55-4A63-B489-50244BA5D27D}">
      <dgm:prSet phldrT="[Text]" custT="1"/>
      <dgm:spPr/>
      <dgm:t>
        <a:bodyPr/>
        <a:lstStyle/>
        <a:p>
          <a:pPr algn="l"/>
          <a:r>
            <a:rPr lang="en-US" sz="1800" dirty="0" smtClean="0">
              <a:solidFill>
                <a:schemeClr val="tx2">
                  <a:lumMod val="40000"/>
                  <a:lumOff val="60000"/>
                </a:schemeClr>
              </a:solidFill>
            </a:rPr>
            <a:t>   </a:t>
          </a:r>
          <a:r>
            <a:rPr lang="en-US" sz="1800" dirty="0" smtClean="0">
              <a:solidFill>
                <a:schemeClr val="bg1"/>
              </a:solidFill>
            </a:rPr>
            <a:t>QA:</a:t>
          </a:r>
          <a:r>
            <a:rPr lang="en-US" sz="1800" dirty="0" smtClean="0">
              <a:solidFill>
                <a:schemeClr val="tx2">
                  <a:lumMod val="40000"/>
                  <a:lumOff val="60000"/>
                </a:schemeClr>
              </a:solidFill>
            </a:rPr>
            <a:t> Overall, </a:t>
          </a:r>
          <a:r>
            <a:rPr lang="en-US" sz="1800" u="sng" dirty="0" smtClean="0">
              <a:solidFill>
                <a:schemeClr val="bg1"/>
              </a:solidFill>
            </a:rPr>
            <a:t>Cable</a:t>
          </a:r>
          <a:r>
            <a:rPr lang="en-US" sz="1800" dirty="0" smtClean="0">
              <a:solidFill>
                <a:schemeClr val="tx2">
                  <a:lumMod val="40000"/>
                  <a:lumOff val="60000"/>
                </a:schemeClr>
              </a:solidFill>
            </a:rPr>
            <a:t>, </a:t>
          </a:r>
          <a:r>
            <a:rPr lang="en-US" sz="1800" u="none" dirty="0" smtClean="0">
              <a:solidFill>
                <a:schemeClr val="tx2">
                  <a:lumMod val="40000"/>
                  <a:lumOff val="60000"/>
                </a:schemeClr>
              </a:solidFill>
            </a:rPr>
            <a:t>Strand</a:t>
          </a:r>
          <a:endParaRPr lang="en-US" sz="1800" u="none" dirty="0">
            <a:solidFill>
              <a:schemeClr val="tx2">
                <a:lumMod val="40000"/>
                <a:lumOff val="60000"/>
              </a:schemeClr>
            </a:solidFill>
          </a:endParaRPr>
        </a:p>
      </dgm:t>
    </dgm:pt>
    <dgm:pt modelId="{C480D44D-616A-43EE-8B09-293E543265B1}" type="parTrans" cxnId="{0D67AE59-A125-463B-ACAA-9ADDBA3432F4}">
      <dgm:prSet/>
      <dgm:spPr/>
      <dgm:t>
        <a:bodyPr/>
        <a:lstStyle/>
        <a:p>
          <a:endParaRPr lang="en-US"/>
        </a:p>
      </dgm:t>
    </dgm:pt>
    <dgm:pt modelId="{E4F0CBB8-6EE0-4FE8-8513-1D190D078F14}" type="sibTrans" cxnId="{0D67AE59-A125-463B-ACAA-9ADDBA3432F4}">
      <dgm:prSet/>
      <dgm:spPr/>
      <dgm:t>
        <a:bodyPr/>
        <a:lstStyle/>
        <a:p>
          <a:endParaRPr lang="en-US"/>
        </a:p>
      </dgm:t>
    </dgm:pt>
    <dgm:pt modelId="{1DA45D06-01A9-4B5E-9B83-10FA0C58E055}">
      <dgm:prSet phldrT="[Text]" custT="1"/>
      <dgm:spPr/>
      <dgm:t>
        <a:bodyPr/>
        <a:lstStyle/>
        <a:p>
          <a:pPr algn="l"/>
          <a:r>
            <a:rPr lang="en-US" sz="1800" dirty="0" smtClean="0"/>
            <a:t>  </a:t>
          </a:r>
          <a:r>
            <a:rPr lang="en-US" sz="1800" dirty="0" smtClean="0">
              <a:solidFill>
                <a:schemeClr val="tx2">
                  <a:lumMod val="40000"/>
                  <a:lumOff val="60000"/>
                </a:schemeClr>
              </a:solidFill>
            </a:rPr>
            <a:t>QC: </a:t>
          </a:r>
          <a:r>
            <a:rPr lang="en-US" sz="1800" u="none" dirty="0" smtClean="0">
              <a:solidFill>
                <a:schemeClr val="tx2">
                  <a:lumMod val="40000"/>
                  <a:lumOff val="60000"/>
                </a:schemeClr>
              </a:solidFill>
            </a:rPr>
            <a:t>Strand</a:t>
          </a:r>
          <a:r>
            <a:rPr lang="en-US" sz="1800" dirty="0" smtClean="0">
              <a:solidFill>
                <a:schemeClr val="tx2">
                  <a:lumMod val="40000"/>
                  <a:lumOff val="60000"/>
                </a:schemeClr>
              </a:solidFill>
            </a:rPr>
            <a:t>, Cable, HT</a:t>
          </a:r>
          <a:endParaRPr lang="en-US" sz="1800" dirty="0">
            <a:solidFill>
              <a:schemeClr val="tx2">
                <a:lumMod val="40000"/>
                <a:lumOff val="60000"/>
              </a:schemeClr>
            </a:solidFill>
          </a:endParaRPr>
        </a:p>
      </dgm:t>
    </dgm:pt>
    <dgm:pt modelId="{332F20F9-6E61-47C4-9784-287830F5047F}" type="parTrans" cxnId="{EE50C15E-0841-4ABC-BF17-C4E7418F8510}">
      <dgm:prSet/>
      <dgm:spPr/>
      <dgm:t>
        <a:bodyPr/>
        <a:lstStyle/>
        <a:p>
          <a:endParaRPr lang="en-US"/>
        </a:p>
      </dgm:t>
    </dgm:pt>
    <dgm:pt modelId="{43B6797D-A144-4BF5-B50F-41D771F33308}" type="sibTrans" cxnId="{EE50C15E-0841-4ABC-BF17-C4E7418F8510}">
      <dgm:prSet/>
      <dgm:spPr/>
      <dgm:t>
        <a:bodyPr/>
        <a:lstStyle/>
        <a:p>
          <a:endParaRPr lang="en-US"/>
        </a:p>
      </dgm:t>
    </dgm:pt>
    <dgm:pt modelId="{48621247-7B98-4281-85F4-F6B107D6A5EB}">
      <dgm:prSet phldrT="[Text]" custT="1"/>
      <dgm:spPr/>
      <dgm:t>
        <a:bodyPr/>
        <a:lstStyle/>
        <a:p>
          <a:r>
            <a:rPr lang="en-US" sz="1800" dirty="0" smtClean="0">
              <a:solidFill>
                <a:schemeClr val="tx2">
                  <a:lumMod val="40000"/>
                  <a:lumOff val="60000"/>
                </a:schemeClr>
              </a:solidFill>
            </a:rPr>
            <a:t>Database</a:t>
          </a:r>
          <a:endParaRPr lang="en-US" sz="1800" dirty="0">
            <a:solidFill>
              <a:schemeClr val="tx2">
                <a:lumMod val="40000"/>
                <a:lumOff val="60000"/>
              </a:schemeClr>
            </a:solidFill>
          </a:endParaRPr>
        </a:p>
      </dgm:t>
    </dgm:pt>
    <dgm:pt modelId="{BD859FFF-CDAF-4C4D-A691-EF2A07D37468}" type="sibTrans" cxnId="{A0018EB5-31AC-412A-8579-FBB1D4D2E13B}">
      <dgm:prSet/>
      <dgm:spPr/>
      <dgm:t>
        <a:bodyPr/>
        <a:lstStyle/>
        <a:p>
          <a:endParaRPr lang="en-US"/>
        </a:p>
      </dgm:t>
    </dgm:pt>
    <dgm:pt modelId="{540CD551-C4F7-4278-9A78-36503F77E133}" type="parTrans" cxnId="{A0018EB5-31AC-412A-8579-FBB1D4D2E13B}">
      <dgm:prSet/>
      <dgm:spPr/>
      <dgm:t>
        <a:bodyPr/>
        <a:lstStyle/>
        <a:p>
          <a:endParaRPr lang="en-US"/>
        </a:p>
      </dgm:t>
    </dgm:pt>
    <dgm:pt modelId="{ECA3839C-80FC-41BF-BB0B-14CD4E1F92D6}" type="pres">
      <dgm:prSet presAssocID="{7D337A2F-E76C-415A-AC19-E2416D572422}" presName="Name0" presStyleCnt="0">
        <dgm:presLayoutVars>
          <dgm:dir/>
          <dgm:animLvl val="lvl"/>
          <dgm:resizeHandles val="exact"/>
        </dgm:presLayoutVars>
      </dgm:prSet>
      <dgm:spPr/>
    </dgm:pt>
    <dgm:pt modelId="{4362F474-B5BE-4C2F-885D-7A1E340642D2}" type="pres">
      <dgm:prSet presAssocID="{484851E3-6392-4952-BA8F-86B495FEDD93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2FD931-D622-446C-AB5A-980B13D3BC33}" type="pres">
      <dgm:prSet presAssocID="{D27B047B-105A-47EA-AC6A-2CA3B6F56213}" presName="parTxOnlySpace" presStyleCnt="0"/>
      <dgm:spPr/>
    </dgm:pt>
    <dgm:pt modelId="{5C8BFDAF-ED18-4B85-87FE-616F53A54C1A}" type="pres">
      <dgm:prSet presAssocID="{BB240CC4-3B55-4A63-B489-50244BA5D27D}" presName="parTxOnly" presStyleLbl="node1" presStyleIdx="1" presStyleCnt="4" custScaleX="678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DEEBE5-3232-4B5C-AABD-3B652EA80CCE}" type="pres">
      <dgm:prSet presAssocID="{E4F0CBB8-6EE0-4FE8-8513-1D190D078F14}" presName="parTxOnlySpace" presStyleCnt="0"/>
      <dgm:spPr/>
    </dgm:pt>
    <dgm:pt modelId="{DC34C814-D740-448B-9B54-CD4834C18076}" type="pres">
      <dgm:prSet presAssocID="{1DA45D06-01A9-4B5E-9B83-10FA0C58E055}" presName="parTxOnly" presStyleLbl="node1" presStyleIdx="2" presStyleCnt="4" custScaleX="574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80F839-A7BA-47B2-A89D-41F1DC825D24}" type="pres">
      <dgm:prSet presAssocID="{43B6797D-A144-4BF5-B50F-41D771F33308}" presName="parTxOnlySpace" presStyleCnt="0"/>
      <dgm:spPr/>
    </dgm:pt>
    <dgm:pt modelId="{A252FACB-C32C-4332-8B67-0CC9BB6EC4FC}" type="pres">
      <dgm:prSet presAssocID="{48621247-7B98-4281-85F4-F6B107D6A5EB}" presName="parTxOnly" presStyleLbl="node1" presStyleIdx="3" presStyleCnt="4" custScaleX="2813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6E12749-0EE7-4B96-8B65-8E82423162BE}" type="presOf" srcId="{1DA45D06-01A9-4B5E-9B83-10FA0C58E055}" destId="{DC34C814-D740-448B-9B54-CD4834C18076}" srcOrd="0" destOrd="0" presId="urn:microsoft.com/office/officeart/2005/8/layout/chevron1"/>
    <dgm:cxn modelId="{EE50C15E-0841-4ABC-BF17-C4E7418F8510}" srcId="{7D337A2F-E76C-415A-AC19-E2416D572422}" destId="{1DA45D06-01A9-4B5E-9B83-10FA0C58E055}" srcOrd="2" destOrd="0" parTransId="{332F20F9-6E61-47C4-9784-287830F5047F}" sibTransId="{43B6797D-A144-4BF5-B50F-41D771F33308}"/>
    <dgm:cxn modelId="{B56A2712-5ADC-40A3-BD53-8AD0E3D88924}" type="presOf" srcId="{7D337A2F-E76C-415A-AC19-E2416D572422}" destId="{ECA3839C-80FC-41BF-BB0B-14CD4E1F92D6}" srcOrd="0" destOrd="0" presId="urn:microsoft.com/office/officeart/2005/8/layout/chevron1"/>
    <dgm:cxn modelId="{0BD20CA2-6810-4589-AD0B-7FE22448191D}" type="presOf" srcId="{484851E3-6392-4952-BA8F-86B495FEDD93}" destId="{4362F474-B5BE-4C2F-885D-7A1E340642D2}" srcOrd="0" destOrd="0" presId="urn:microsoft.com/office/officeart/2005/8/layout/chevron1"/>
    <dgm:cxn modelId="{565751B2-1122-4873-8801-48E151BD19C3}" type="presOf" srcId="{48621247-7B98-4281-85F4-F6B107D6A5EB}" destId="{A252FACB-C32C-4332-8B67-0CC9BB6EC4FC}" srcOrd="0" destOrd="0" presId="urn:microsoft.com/office/officeart/2005/8/layout/chevron1"/>
    <dgm:cxn modelId="{22898198-D0D9-4219-8509-08752EFD9E07}" type="presOf" srcId="{BB240CC4-3B55-4A63-B489-50244BA5D27D}" destId="{5C8BFDAF-ED18-4B85-87FE-616F53A54C1A}" srcOrd="0" destOrd="0" presId="urn:microsoft.com/office/officeart/2005/8/layout/chevron1"/>
    <dgm:cxn modelId="{0D67AE59-A125-463B-ACAA-9ADDBA3432F4}" srcId="{7D337A2F-E76C-415A-AC19-E2416D572422}" destId="{BB240CC4-3B55-4A63-B489-50244BA5D27D}" srcOrd="1" destOrd="0" parTransId="{C480D44D-616A-43EE-8B09-293E543265B1}" sibTransId="{E4F0CBB8-6EE0-4FE8-8513-1D190D078F14}"/>
    <dgm:cxn modelId="{069F5993-5A11-4C98-AFD9-3260A5135556}" srcId="{7D337A2F-E76C-415A-AC19-E2416D572422}" destId="{484851E3-6392-4952-BA8F-86B495FEDD93}" srcOrd="0" destOrd="0" parTransId="{8B9ABA52-4563-4088-8E0F-07A243F556F8}" sibTransId="{D27B047B-105A-47EA-AC6A-2CA3B6F56213}"/>
    <dgm:cxn modelId="{A0018EB5-31AC-412A-8579-FBB1D4D2E13B}" srcId="{7D337A2F-E76C-415A-AC19-E2416D572422}" destId="{48621247-7B98-4281-85F4-F6B107D6A5EB}" srcOrd="3" destOrd="0" parTransId="{540CD551-C4F7-4278-9A78-36503F77E133}" sibTransId="{BD859FFF-CDAF-4C4D-A691-EF2A07D37468}"/>
    <dgm:cxn modelId="{8E96F6DA-83CF-417F-B7D6-0F71FCF93EC8}" type="presParOf" srcId="{ECA3839C-80FC-41BF-BB0B-14CD4E1F92D6}" destId="{4362F474-B5BE-4C2F-885D-7A1E340642D2}" srcOrd="0" destOrd="0" presId="urn:microsoft.com/office/officeart/2005/8/layout/chevron1"/>
    <dgm:cxn modelId="{75CDC6CC-FF45-4850-838E-E96DC378D543}" type="presParOf" srcId="{ECA3839C-80FC-41BF-BB0B-14CD4E1F92D6}" destId="{2C2FD931-D622-446C-AB5A-980B13D3BC33}" srcOrd="1" destOrd="0" presId="urn:microsoft.com/office/officeart/2005/8/layout/chevron1"/>
    <dgm:cxn modelId="{5D4EA22A-028F-48C2-8711-C4292F32B8FA}" type="presParOf" srcId="{ECA3839C-80FC-41BF-BB0B-14CD4E1F92D6}" destId="{5C8BFDAF-ED18-4B85-87FE-616F53A54C1A}" srcOrd="2" destOrd="0" presId="urn:microsoft.com/office/officeart/2005/8/layout/chevron1"/>
    <dgm:cxn modelId="{590D9F12-5A90-4CF2-9FEB-656F788DF505}" type="presParOf" srcId="{ECA3839C-80FC-41BF-BB0B-14CD4E1F92D6}" destId="{93DEEBE5-3232-4B5C-AABD-3B652EA80CCE}" srcOrd="3" destOrd="0" presId="urn:microsoft.com/office/officeart/2005/8/layout/chevron1"/>
    <dgm:cxn modelId="{710B641D-3DDE-4A39-9A63-3B84C820EAAD}" type="presParOf" srcId="{ECA3839C-80FC-41BF-BB0B-14CD4E1F92D6}" destId="{DC34C814-D740-448B-9B54-CD4834C18076}" srcOrd="4" destOrd="0" presId="urn:microsoft.com/office/officeart/2005/8/layout/chevron1"/>
    <dgm:cxn modelId="{CCCE52B0-05EB-47F7-93D5-D7A25EB00788}" type="presParOf" srcId="{ECA3839C-80FC-41BF-BB0B-14CD4E1F92D6}" destId="{0C80F839-A7BA-47B2-A89D-41F1DC825D24}" srcOrd="5" destOrd="0" presId="urn:microsoft.com/office/officeart/2005/8/layout/chevron1"/>
    <dgm:cxn modelId="{847BF4E2-1DE3-4FE3-8C42-AF7B5DDC499A}" type="presParOf" srcId="{ECA3839C-80FC-41BF-BB0B-14CD4E1F92D6}" destId="{A252FACB-C32C-4332-8B67-0CC9BB6EC4FC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3BB7A34-A254-49E4-B13A-1A1B74120161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B0A338-2172-42ED-B37A-35D07C9876A7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sz="1600" dirty="0" smtClean="0"/>
            <a:t>Wire Annealing</a:t>
          </a:r>
          <a:endParaRPr lang="en-US" sz="1600" dirty="0"/>
        </a:p>
      </dgm:t>
    </dgm:pt>
    <dgm:pt modelId="{14D95E3D-5FD5-48E5-97B7-3018659A9260}" type="parTrans" cxnId="{85747AD4-B01B-4862-8EEA-323CCEEC09AD}">
      <dgm:prSet/>
      <dgm:spPr/>
      <dgm:t>
        <a:bodyPr/>
        <a:lstStyle/>
        <a:p>
          <a:endParaRPr lang="en-US"/>
        </a:p>
      </dgm:t>
    </dgm:pt>
    <dgm:pt modelId="{FCD2E441-4C0D-44B3-AEDE-5A32CE5E44CF}" type="sibTrans" cxnId="{85747AD4-B01B-4862-8EEA-323CCEEC09AD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9D88E71A-FDF6-4FD8-AADD-87F62ADB54FD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en-US" sz="1600" dirty="0" smtClean="0"/>
            <a:t>Technician re-spools wires, prepares spools, brakes, rolls, mandrel and SS core; </a:t>
          </a:r>
          <a:r>
            <a:rPr lang="en-US" sz="1600" dirty="0" smtClean="0">
              <a:solidFill>
                <a:srgbClr val="FFC000"/>
              </a:solidFill>
            </a:rPr>
            <a:t>barcode scans the spool map; </a:t>
          </a:r>
          <a:r>
            <a:rPr lang="en-US" sz="1600" dirty="0" smtClean="0"/>
            <a:t>strings the wires and adjusts the total brakes tension</a:t>
          </a:r>
          <a:endParaRPr lang="en-US" sz="1600" dirty="0"/>
        </a:p>
      </dgm:t>
    </dgm:pt>
    <dgm:pt modelId="{DF33C8CA-B956-4CEC-92DD-96EB98A46838}" type="parTrans" cxnId="{6340164B-FFF9-4656-913D-31E5239722A2}">
      <dgm:prSet/>
      <dgm:spPr/>
      <dgm:t>
        <a:bodyPr/>
        <a:lstStyle/>
        <a:p>
          <a:endParaRPr lang="en-US"/>
        </a:p>
      </dgm:t>
    </dgm:pt>
    <dgm:pt modelId="{6295F6CC-7026-4D1F-B70D-B8A6C7A93252}" type="sibTrans" cxnId="{6340164B-FFF9-4656-913D-31E5239722A2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D41B391B-BBC1-4A04-9E80-33556FEB84C0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en-US" sz="1400" dirty="0" smtClean="0"/>
            <a:t>Start-up check; Start-up runs; Parameter tuning; </a:t>
          </a:r>
          <a:br>
            <a:rPr lang="en-US" sz="1400" dirty="0" smtClean="0"/>
          </a:br>
          <a:r>
            <a:rPr lang="en-US" sz="1800" dirty="0" smtClean="0">
              <a:solidFill>
                <a:srgbClr val="FF0000"/>
              </a:solidFill>
            </a:rPr>
            <a:t>QC tests</a:t>
          </a:r>
          <a:endParaRPr lang="en-US" sz="1800" dirty="0">
            <a:solidFill>
              <a:srgbClr val="FF0000"/>
            </a:solidFill>
          </a:endParaRPr>
        </a:p>
      </dgm:t>
    </dgm:pt>
    <dgm:pt modelId="{8F4782F4-9387-4EB5-9384-4162C4F0A9F5}" type="parTrans" cxnId="{E3C3524C-6208-4833-8C00-F3E3AD235483}">
      <dgm:prSet/>
      <dgm:spPr/>
      <dgm:t>
        <a:bodyPr/>
        <a:lstStyle/>
        <a:p>
          <a:endParaRPr lang="en-US"/>
        </a:p>
      </dgm:t>
    </dgm:pt>
    <dgm:pt modelId="{9126C69C-7CE6-4960-81FE-8BFDF035935D}" type="sibTrans" cxnId="{E3C3524C-6208-4833-8C00-F3E3AD235483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68821488-9E7D-497D-AA98-787AFD9AFAD3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en-US" sz="1600" dirty="0" smtClean="0"/>
            <a:t>Cable Fabrication, </a:t>
          </a:r>
          <a:r>
            <a:rPr lang="en-US" sz="1800" dirty="0" smtClean="0">
              <a:solidFill>
                <a:srgbClr val="FF0000"/>
              </a:solidFill>
            </a:rPr>
            <a:t>online quality monitoring</a:t>
          </a:r>
          <a:endParaRPr lang="en-US" sz="1600" dirty="0">
            <a:solidFill>
              <a:srgbClr val="FF0000"/>
            </a:solidFill>
          </a:endParaRPr>
        </a:p>
      </dgm:t>
    </dgm:pt>
    <dgm:pt modelId="{6214B374-E136-49AB-8468-5B0FEFA7A5E5}" type="parTrans" cxnId="{29B63C3F-5CF6-4C32-8CED-094747D50511}">
      <dgm:prSet/>
      <dgm:spPr/>
      <dgm:t>
        <a:bodyPr/>
        <a:lstStyle/>
        <a:p>
          <a:endParaRPr lang="en-US"/>
        </a:p>
      </dgm:t>
    </dgm:pt>
    <dgm:pt modelId="{C1C54CCE-2EAF-48C5-8ADE-676569AA1AFA}" type="sibTrans" cxnId="{29B63C3F-5CF6-4C32-8CED-094747D50511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A654D1B5-68FD-4CA5-BBF7-466E6186FA6A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en-US" sz="1600" dirty="0" smtClean="0"/>
            <a:t>Post cable run wire tension verification; </a:t>
          </a:r>
          <a:br>
            <a:rPr lang="en-US" sz="1600" dirty="0" smtClean="0"/>
          </a:br>
          <a:r>
            <a:rPr lang="en-US" sz="1600" dirty="0" smtClean="0"/>
            <a:t>Leftover material labelling &amp; archiving</a:t>
          </a:r>
          <a:endParaRPr lang="en-US" sz="1600" dirty="0"/>
        </a:p>
      </dgm:t>
    </dgm:pt>
    <dgm:pt modelId="{F714D7C9-9AEA-4750-B456-C4ECE2ADDDAF}" type="parTrans" cxnId="{8548973D-BDF0-4600-91DB-F11452D89ABD}">
      <dgm:prSet/>
      <dgm:spPr/>
      <dgm:t>
        <a:bodyPr/>
        <a:lstStyle/>
        <a:p>
          <a:endParaRPr lang="en-US"/>
        </a:p>
      </dgm:t>
    </dgm:pt>
    <dgm:pt modelId="{7F998294-CF7C-465B-A9C5-35A3C5D14168}" type="sibTrans" cxnId="{8548973D-BDF0-4600-91DB-F11452D89ABD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FD8AFFFA-B269-491C-A08A-373BC07EB8AD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600" dirty="0" smtClean="0"/>
            <a:t>Sample labelling, shipment, </a:t>
          </a:r>
          <a:br>
            <a:rPr lang="en-US" sz="1600" dirty="0" smtClean="0"/>
          </a:br>
          <a:r>
            <a:rPr lang="en-US" sz="1800" dirty="0" smtClean="0">
              <a:solidFill>
                <a:srgbClr val="FF0000"/>
              </a:solidFill>
            </a:rPr>
            <a:t>QC tests</a:t>
          </a:r>
          <a:endParaRPr lang="en-US" sz="1800" dirty="0">
            <a:solidFill>
              <a:srgbClr val="FF0000"/>
            </a:solidFill>
          </a:endParaRPr>
        </a:p>
      </dgm:t>
    </dgm:pt>
    <dgm:pt modelId="{65A4E5C8-07AB-49D3-B69F-0800EF2F7354}" type="parTrans" cxnId="{6C66E31A-18DA-4A3B-A3D9-696A53F390B3}">
      <dgm:prSet/>
      <dgm:spPr/>
      <dgm:t>
        <a:bodyPr/>
        <a:lstStyle/>
        <a:p>
          <a:endParaRPr lang="en-US"/>
        </a:p>
      </dgm:t>
    </dgm:pt>
    <dgm:pt modelId="{188DCF6D-4CFE-446E-8BE4-4EC84FCDB0A8}" type="sibTrans" cxnId="{6C66E31A-18DA-4A3B-A3D9-696A53F390B3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F2878C1E-2D65-415C-8524-13D325FA0E7F}">
      <dgm:prSet phldrT="[Text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600" dirty="0" smtClean="0"/>
            <a:t>Documentation, Reporting, and Final control point sign off</a:t>
          </a:r>
          <a:endParaRPr lang="en-US" sz="1600" dirty="0"/>
        </a:p>
      </dgm:t>
    </dgm:pt>
    <dgm:pt modelId="{96488929-0599-40E7-AAB4-39A682C76DE5}" type="parTrans" cxnId="{4A2C4419-ACDA-40DC-9410-2D1827C31B21}">
      <dgm:prSet/>
      <dgm:spPr/>
      <dgm:t>
        <a:bodyPr/>
        <a:lstStyle/>
        <a:p>
          <a:endParaRPr lang="en-US"/>
        </a:p>
      </dgm:t>
    </dgm:pt>
    <dgm:pt modelId="{7FBC0852-E6CB-4B23-BA7C-842ADFD9609E}" type="sibTrans" cxnId="{4A2C4419-ACDA-40DC-9410-2D1827C31B21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91CA7B73-56B3-4E55-9837-54EEF15596D7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600" dirty="0" smtClean="0"/>
            <a:t>Release note review and approval by Task Leader</a:t>
          </a:r>
          <a:endParaRPr lang="en-US" sz="1600" dirty="0"/>
        </a:p>
      </dgm:t>
    </dgm:pt>
    <dgm:pt modelId="{3837B400-FC53-4463-B022-08B29B54AC7B}" type="parTrans" cxnId="{F29C66B3-E099-4589-AAAF-6916A51F1CCA}">
      <dgm:prSet/>
      <dgm:spPr/>
      <dgm:t>
        <a:bodyPr/>
        <a:lstStyle/>
        <a:p>
          <a:endParaRPr lang="en-US"/>
        </a:p>
      </dgm:t>
    </dgm:pt>
    <dgm:pt modelId="{1F121AD1-2325-4DE1-AA0C-5F3F182B0D7A}" type="sibTrans" cxnId="{F29C66B3-E099-4589-AAAF-6916A51F1CCA}">
      <dgm:prSet/>
      <dgm:spPr/>
      <dgm:t>
        <a:bodyPr/>
        <a:lstStyle/>
        <a:p>
          <a:endParaRPr lang="en-US"/>
        </a:p>
      </dgm:t>
    </dgm:pt>
    <dgm:pt modelId="{D6B15269-37CC-4101-A713-4ED4F60E267D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600" dirty="0" smtClean="0">
              <a:solidFill>
                <a:schemeClr val="tx1"/>
              </a:solidFill>
            </a:rPr>
            <a:t>Strand map and SS core selection, Respool Log creation</a:t>
          </a:r>
          <a:endParaRPr lang="en-US" sz="1600" dirty="0">
            <a:solidFill>
              <a:schemeClr val="tx1"/>
            </a:solidFill>
          </a:endParaRPr>
        </a:p>
      </dgm:t>
    </dgm:pt>
    <dgm:pt modelId="{4798CAF1-4638-4A7B-BDF6-E5D3D86CD45D}" type="parTrans" cxnId="{F0D0CEC2-9692-446D-882E-0654650E53E9}">
      <dgm:prSet/>
      <dgm:spPr/>
      <dgm:t>
        <a:bodyPr/>
        <a:lstStyle/>
        <a:p>
          <a:endParaRPr lang="en-US"/>
        </a:p>
      </dgm:t>
    </dgm:pt>
    <dgm:pt modelId="{D55C054D-3F69-4205-BB35-AC2BA068DBD4}" type="sibTrans" cxnId="{F0D0CEC2-9692-446D-882E-0654650E53E9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D138F449-8603-431F-8548-FB8BB3A78B1B}" type="pres">
      <dgm:prSet presAssocID="{53BB7A34-A254-49E4-B13A-1A1B7412016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60F0B9-E928-4944-98C0-AF1135BD8244}" type="pres">
      <dgm:prSet presAssocID="{B7B0A338-2172-42ED-B37A-35D07C9876A7}" presName="node" presStyleLbl="node1" presStyleIdx="0" presStyleCnt="9" custScaleX="100106" custScaleY="100258">
        <dgm:presLayoutVars>
          <dgm:bulletEnabled val="1"/>
        </dgm:presLayoutVars>
      </dgm:prSet>
      <dgm:spPr>
        <a:prstGeom prst="flowChartMultidocument">
          <a:avLst/>
        </a:prstGeom>
      </dgm:spPr>
      <dgm:t>
        <a:bodyPr/>
        <a:lstStyle/>
        <a:p>
          <a:endParaRPr lang="en-US"/>
        </a:p>
      </dgm:t>
    </dgm:pt>
    <dgm:pt modelId="{E1516D3A-2514-43D0-AF7D-0773786B5BA3}" type="pres">
      <dgm:prSet presAssocID="{FCD2E441-4C0D-44B3-AEDE-5A32CE5E44CF}" presName="sibTrans" presStyleLbl="sibTrans1D1" presStyleIdx="0" presStyleCnt="8"/>
      <dgm:spPr/>
      <dgm:t>
        <a:bodyPr/>
        <a:lstStyle/>
        <a:p>
          <a:endParaRPr lang="en-US"/>
        </a:p>
      </dgm:t>
    </dgm:pt>
    <dgm:pt modelId="{059FD28F-3C56-4239-A62C-8F0F152EA5D8}" type="pres">
      <dgm:prSet presAssocID="{FCD2E441-4C0D-44B3-AEDE-5A32CE5E44CF}" presName="connectorText" presStyleLbl="sibTrans1D1" presStyleIdx="0" presStyleCnt="8"/>
      <dgm:spPr/>
      <dgm:t>
        <a:bodyPr/>
        <a:lstStyle/>
        <a:p>
          <a:endParaRPr lang="en-US"/>
        </a:p>
      </dgm:t>
    </dgm:pt>
    <dgm:pt modelId="{72A5644D-70F7-407F-8900-DC3105058D98}" type="pres">
      <dgm:prSet presAssocID="{D6B15269-37CC-4101-A713-4ED4F60E267D}" presName="node" presStyleLbl="node1" presStyleIdx="1" presStyleCnt="9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en-US"/>
        </a:p>
      </dgm:t>
    </dgm:pt>
    <dgm:pt modelId="{029DFF1D-2760-409B-8575-5FB4723FB6A7}" type="pres">
      <dgm:prSet presAssocID="{D55C054D-3F69-4205-BB35-AC2BA068DBD4}" presName="sibTrans" presStyleLbl="sibTrans1D1" presStyleIdx="1" presStyleCnt="8"/>
      <dgm:spPr/>
      <dgm:t>
        <a:bodyPr/>
        <a:lstStyle/>
        <a:p>
          <a:endParaRPr lang="en-US"/>
        </a:p>
      </dgm:t>
    </dgm:pt>
    <dgm:pt modelId="{1734CFDE-4C4A-4E8D-9552-9E1480414022}" type="pres">
      <dgm:prSet presAssocID="{D55C054D-3F69-4205-BB35-AC2BA068DBD4}" presName="connectorText" presStyleLbl="sibTrans1D1" presStyleIdx="1" presStyleCnt="8"/>
      <dgm:spPr/>
      <dgm:t>
        <a:bodyPr/>
        <a:lstStyle/>
        <a:p>
          <a:endParaRPr lang="en-US"/>
        </a:p>
      </dgm:t>
    </dgm:pt>
    <dgm:pt modelId="{0C25647F-833C-4801-ACA2-2A5FDECF97E1}" type="pres">
      <dgm:prSet presAssocID="{9D88E71A-FDF6-4FD8-AADD-87F62ADB54FD}" presName="node" presStyleLbl="node1" presStyleIdx="2" presStyleCnt="9" custScaleX="21972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CE8BF5F7-CE76-4569-91C4-69170A9C99C2}" type="pres">
      <dgm:prSet presAssocID="{6295F6CC-7026-4D1F-B70D-B8A6C7A93252}" presName="sibTrans" presStyleLbl="sibTrans1D1" presStyleIdx="2" presStyleCnt="8"/>
      <dgm:spPr/>
      <dgm:t>
        <a:bodyPr/>
        <a:lstStyle/>
        <a:p>
          <a:endParaRPr lang="en-US"/>
        </a:p>
      </dgm:t>
    </dgm:pt>
    <dgm:pt modelId="{1A9D6B4E-E707-4790-B28B-191E4C071951}" type="pres">
      <dgm:prSet presAssocID="{6295F6CC-7026-4D1F-B70D-B8A6C7A93252}" presName="connectorText" presStyleLbl="sibTrans1D1" presStyleIdx="2" presStyleCnt="8"/>
      <dgm:spPr/>
      <dgm:t>
        <a:bodyPr/>
        <a:lstStyle/>
        <a:p>
          <a:endParaRPr lang="en-US"/>
        </a:p>
      </dgm:t>
    </dgm:pt>
    <dgm:pt modelId="{D00F164F-FE42-4804-858A-36643807587D}" type="pres">
      <dgm:prSet presAssocID="{D41B391B-BBC1-4A04-9E80-33556FEB84C0}" presName="node" presStyleLbl="node1" presStyleIdx="3" presStyleCnt="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B45F582D-25BD-44C0-8C38-546E268730A4}" type="pres">
      <dgm:prSet presAssocID="{9126C69C-7CE6-4960-81FE-8BFDF035935D}" presName="sibTrans" presStyleLbl="sibTrans1D1" presStyleIdx="3" presStyleCnt="8"/>
      <dgm:spPr/>
      <dgm:t>
        <a:bodyPr/>
        <a:lstStyle/>
        <a:p>
          <a:endParaRPr lang="en-US"/>
        </a:p>
      </dgm:t>
    </dgm:pt>
    <dgm:pt modelId="{689C93E8-CD95-4DF2-B419-57C921D3FC15}" type="pres">
      <dgm:prSet presAssocID="{9126C69C-7CE6-4960-81FE-8BFDF035935D}" presName="connectorText" presStyleLbl="sibTrans1D1" presStyleIdx="3" presStyleCnt="8"/>
      <dgm:spPr/>
      <dgm:t>
        <a:bodyPr/>
        <a:lstStyle/>
        <a:p>
          <a:endParaRPr lang="en-US"/>
        </a:p>
      </dgm:t>
    </dgm:pt>
    <dgm:pt modelId="{F79A4EC6-84A3-4043-B7C7-DE8920F67F11}" type="pres">
      <dgm:prSet presAssocID="{68821488-9E7D-497D-AA98-787AFD9AFAD3}" presName="node" presStyleLbl="node1" presStyleIdx="4" presStyleCnt="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BE05AD92-A5DD-4EDB-94C9-67A0D2ECC444}" type="pres">
      <dgm:prSet presAssocID="{C1C54CCE-2EAF-48C5-8ADE-676569AA1AFA}" presName="sibTrans" presStyleLbl="sibTrans1D1" presStyleIdx="4" presStyleCnt="8"/>
      <dgm:spPr/>
      <dgm:t>
        <a:bodyPr/>
        <a:lstStyle/>
        <a:p>
          <a:endParaRPr lang="en-US"/>
        </a:p>
      </dgm:t>
    </dgm:pt>
    <dgm:pt modelId="{FF8CF6D1-5750-4940-B0D4-EE5038755DA1}" type="pres">
      <dgm:prSet presAssocID="{C1C54CCE-2EAF-48C5-8ADE-676569AA1AFA}" presName="connectorText" presStyleLbl="sibTrans1D1" presStyleIdx="4" presStyleCnt="8"/>
      <dgm:spPr/>
      <dgm:t>
        <a:bodyPr/>
        <a:lstStyle/>
        <a:p>
          <a:endParaRPr lang="en-US"/>
        </a:p>
      </dgm:t>
    </dgm:pt>
    <dgm:pt modelId="{BFB48FAC-24A4-4843-801D-710A8AA38310}" type="pres">
      <dgm:prSet presAssocID="{FD8AFFFA-B269-491C-A08A-373BC07EB8AD}" presName="node" presStyleLbl="node1" presStyleIdx="5" presStyleCnt="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B54556B-2435-404C-9DD7-4816B6091017}" type="pres">
      <dgm:prSet presAssocID="{188DCF6D-4CFE-446E-8BE4-4EC84FCDB0A8}" presName="sibTrans" presStyleLbl="sibTrans1D1" presStyleIdx="5" presStyleCnt="8"/>
      <dgm:spPr/>
      <dgm:t>
        <a:bodyPr/>
        <a:lstStyle/>
        <a:p>
          <a:endParaRPr lang="en-US"/>
        </a:p>
      </dgm:t>
    </dgm:pt>
    <dgm:pt modelId="{6651A92F-48F6-42B6-95C9-4559A578A133}" type="pres">
      <dgm:prSet presAssocID="{188DCF6D-4CFE-446E-8BE4-4EC84FCDB0A8}" presName="connectorText" presStyleLbl="sibTrans1D1" presStyleIdx="5" presStyleCnt="8"/>
      <dgm:spPr/>
      <dgm:t>
        <a:bodyPr/>
        <a:lstStyle/>
        <a:p>
          <a:endParaRPr lang="en-US"/>
        </a:p>
      </dgm:t>
    </dgm:pt>
    <dgm:pt modelId="{675ABD27-7CD5-4CAB-888D-CA0F4F4FCADE}" type="pres">
      <dgm:prSet presAssocID="{A654D1B5-68FD-4CA5-BBF7-466E6186FA6A}" presName="node" presStyleLbl="node1" presStyleIdx="6" presStyleCnt="9" custScaleX="11719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81F49498-176C-4FF1-8F7D-2296D9AE4FE3}" type="pres">
      <dgm:prSet presAssocID="{7F998294-CF7C-465B-A9C5-35A3C5D14168}" presName="sibTrans" presStyleLbl="sibTrans1D1" presStyleIdx="6" presStyleCnt="8"/>
      <dgm:spPr/>
      <dgm:t>
        <a:bodyPr/>
        <a:lstStyle/>
        <a:p>
          <a:endParaRPr lang="en-US"/>
        </a:p>
      </dgm:t>
    </dgm:pt>
    <dgm:pt modelId="{867BE77E-53C7-4196-B1EB-DA6FBEFEE34A}" type="pres">
      <dgm:prSet presAssocID="{7F998294-CF7C-465B-A9C5-35A3C5D14168}" presName="connectorText" presStyleLbl="sibTrans1D1" presStyleIdx="6" presStyleCnt="8"/>
      <dgm:spPr/>
      <dgm:t>
        <a:bodyPr/>
        <a:lstStyle/>
        <a:p>
          <a:endParaRPr lang="en-US"/>
        </a:p>
      </dgm:t>
    </dgm:pt>
    <dgm:pt modelId="{46C97173-8823-47D2-B202-4E266F1E0DF0}" type="pres">
      <dgm:prSet presAssocID="{F2878C1E-2D65-415C-8524-13D325FA0E7F}" presName="node" presStyleLbl="node1" presStyleIdx="7" presStyleCnt="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D0986DC0-5607-4968-9C83-761579EDF6A9}" type="pres">
      <dgm:prSet presAssocID="{7FBC0852-E6CB-4B23-BA7C-842ADFD9609E}" presName="sibTrans" presStyleLbl="sibTrans1D1" presStyleIdx="7" presStyleCnt="8"/>
      <dgm:spPr/>
      <dgm:t>
        <a:bodyPr/>
        <a:lstStyle/>
        <a:p>
          <a:endParaRPr lang="en-US"/>
        </a:p>
      </dgm:t>
    </dgm:pt>
    <dgm:pt modelId="{34B0F0F2-7A1B-49D6-91A5-5BC05AD42DF6}" type="pres">
      <dgm:prSet presAssocID="{7FBC0852-E6CB-4B23-BA7C-842ADFD9609E}" presName="connectorText" presStyleLbl="sibTrans1D1" presStyleIdx="7" presStyleCnt="8"/>
      <dgm:spPr/>
      <dgm:t>
        <a:bodyPr/>
        <a:lstStyle/>
        <a:p>
          <a:endParaRPr lang="en-US"/>
        </a:p>
      </dgm:t>
    </dgm:pt>
    <dgm:pt modelId="{9EDD9C8D-DA2E-44C3-B07F-8B6A34FF6452}" type="pres">
      <dgm:prSet presAssocID="{91CA7B73-56B3-4E55-9837-54EEF15596D7}" presName="node" presStyleLbl="node1" presStyleIdx="8" presStyleCnt="9">
        <dgm:presLayoutVars>
          <dgm:bulletEnabled val="1"/>
        </dgm:presLayoutVars>
      </dgm:prSet>
      <dgm:spPr>
        <a:prstGeom prst="flowChartTerminator">
          <a:avLst/>
        </a:prstGeom>
      </dgm:spPr>
      <dgm:t>
        <a:bodyPr/>
        <a:lstStyle/>
        <a:p>
          <a:endParaRPr lang="en-US"/>
        </a:p>
      </dgm:t>
    </dgm:pt>
  </dgm:ptLst>
  <dgm:cxnLst>
    <dgm:cxn modelId="{8548973D-BDF0-4600-91DB-F11452D89ABD}" srcId="{53BB7A34-A254-49E4-B13A-1A1B74120161}" destId="{A654D1B5-68FD-4CA5-BBF7-466E6186FA6A}" srcOrd="6" destOrd="0" parTransId="{F714D7C9-9AEA-4750-B456-C4ECE2ADDDAF}" sibTransId="{7F998294-CF7C-465B-A9C5-35A3C5D14168}"/>
    <dgm:cxn modelId="{5BE639AE-4811-43EA-BDD7-961F96FDA9A7}" type="presOf" srcId="{D41B391B-BBC1-4A04-9E80-33556FEB84C0}" destId="{D00F164F-FE42-4804-858A-36643807587D}" srcOrd="0" destOrd="0" presId="urn:microsoft.com/office/officeart/2005/8/layout/bProcess3"/>
    <dgm:cxn modelId="{90B6ACB4-A38D-4842-97C5-BA13A3011150}" type="presOf" srcId="{9D88E71A-FDF6-4FD8-AADD-87F62ADB54FD}" destId="{0C25647F-833C-4801-ACA2-2A5FDECF97E1}" srcOrd="0" destOrd="0" presId="urn:microsoft.com/office/officeart/2005/8/layout/bProcess3"/>
    <dgm:cxn modelId="{9DA55FA2-30B9-4AE0-8B6D-43137699F3E2}" type="presOf" srcId="{7F998294-CF7C-465B-A9C5-35A3C5D14168}" destId="{867BE77E-53C7-4196-B1EB-DA6FBEFEE34A}" srcOrd="1" destOrd="0" presId="urn:microsoft.com/office/officeart/2005/8/layout/bProcess3"/>
    <dgm:cxn modelId="{7BAA34D1-BE19-4F07-8907-C7F028C34ADE}" type="presOf" srcId="{D55C054D-3F69-4205-BB35-AC2BA068DBD4}" destId="{1734CFDE-4C4A-4E8D-9552-9E1480414022}" srcOrd="1" destOrd="0" presId="urn:microsoft.com/office/officeart/2005/8/layout/bProcess3"/>
    <dgm:cxn modelId="{C7E2F3CB-B182-4097-B5AC-8A1AEDF08214}" type="presOf" srcId="{FCD2E441-4C0D-44B3-AEDE-5A32CE5E44CF}" destId="{059FD28F-3C56-4239-A62C-8F0F152EA5D8}" srcOrd="1" destOrd="0" presId="urn:microsoft.com/office/officeart/2005/8/layout/bProcess3"/>
    <dgm:cxn modelId="{4E178969-584B-4DA6-A6D7-7EA3224BEC3D}" type="presOf" srcId="{68821488-9E7D-497D-AA98-787AFD9AFAD3}" destId="{F79A4EC6-84A3-4043-B7C7-DE8920F67F11}" srcOrd="0" destOrd="0" presId="urn:microsoft.com/office/officeart/2005/8/layout/bProcess3"/>
    <dgm:cxn modelId="{E9CEA50C-7581-411B-8D83-59E8BBE8550B}" type="presOf" srcId="{A654D1B5-68FD-4CA5-BBF7-466E6186FA6A}" destId="{675ABD27-7CD5-4CAB-888D-CA0F4F4FCADE}" srcOrd="0" destOrd="0" presId="urn:microsoft.com/office/officeart/2005/8/layout/bProcess3"/>
    <dgm:cxn modelId="{11C7E057-6C9A-4E5B-B3FF-8F89C8A82C8D}" type="presOf" srcId="{91CA7B73-56B3-4E55-9837-54EEF15596D7}" destId="{9EDD9C8D-DA2E-44C3-B07F-8B6A34FF6452}" srcOrd="0" destOrd="0" presId="urn:microsoft.com/office/officeart/2005/8/layout/bProcess3"/>
    <dgm:cxn modelId="{7DC768BF-C4E4-42F4-A432-13287FEB56D5}" type="presOf" srcId="{C1C54CCE-2EAF-48C5-8ADE-676569AA1AFA}" destId="{FF8CF6D1-5750-4940-B0D4-EE5038755DA1}" srcOrd="1" destOrd="0" presId="urn:microsoft.com/office/officeart/2005/8/layout/bProcess3"/>
    <dgm:cxn modelId="{0439D4E1-0605-41EE-BC2D-AF526B47DC92}" type="presOf" srcId="{D55C054D-3F69-4205-BB35-AC2BA068DBD4}" destId="{029DFF1D-2760-409B-8575-5FB4723FB6A7}" srcOrd="0" destOrd="0" presId="urn:microsoft.com/office/officeart/2005/8/layout/bProcess3"/>
    <dgm:cxn modelId="{240D713C-D46F-4119-896A-0C8E5968892F}" type="presOf" srcId="{C1C54CCE-2EAF-48C5-8ADE-676569AA1AFA}" destId="{BE05AD92-A5DD-4EDB-94C9-67A0D2ECC444}" srcOrd="0" destOrd="0" presId="urn:microsoft.com/office/officeart/2005/8/layout/bProcess3"/>
    <dgm:cxn modelId="{30AB652E-BBB2-4AC0-9BF0-1E082706425F}" type="presOf" srcId="{7F998294-CF7C-465B-A9C5-35A3C5D14168}" destId="{81F49498-176C-4FF1-8F7D-2296D9AE4FE3}" srcOrd="0" destOrd="0" presId="urn:microsoft.com/office/officeart/2005/8/layout/bProcess3"/>
    <dgm:cxn modelId="{ED9C7EC8-05CB-4E29-9655-6C6D10872327}" type="presOf" srcId="{7FBC0852-E6CB-4B23-BA7C-842ADFD9609E}" destId="{34B0F0F2-7A1B-49D6-91A5-5BC05AD42DF6}" srcOrd="1" destOrd="0" presId="urn:microsoft.com/office/officeart/2005/8/layout/bProcess3"/>
    <dgm:cxn modelId="{F0D0CEC2-9692-446D-882E-0654650E53E9}" srcId="{53BB7A34-A254-49E4-B13A-1A1B74120161}" destId="{D6B15269-37CC-4101-A713-4ED4F60E267D}" srcOrd="1" destOrd="0" parTransId="{4798CAF1-4638-4A7B-BDF6-E5D3D86CD45D}" sibTransId="{D55C054D-3F69-4205-BB35-AC2BA068DBD4}"/>
    <dgm:cxn modelId="{6C66E31A-18DA-4A3B-A3D9-696A53F390B3}" srcId="{53BB7A34-A254-49E4-B13A-1A1B74120161}" destId="{FD8AFFFA-B269-491C-A08A-373BC07EB8AD}" srcOrd="5" destOrd="0" parTransId="{65A4E5C8-07AB-49D3-B69F-0800EF2F7354}" sibTransId="{188DCF6D-4CFE-446E-8BE4-4EC84FCDB0A8}"/>
    <dgm:cxn modelId="{0A921518-00D3-448E-A74D-28EE377C6B3A}" type="presOf" srcId="{9126C69C-7CE6-4960-81FE-8BFDF035935D}" destId="{689C93E8-CD95-4DF2-B419-57C921D3FC15}" srcOrd="1" destOrd="0" presId="urn:microsoft.com/office/officeart/2005/8/layout/bProcess3"/>
    <dgm:cxn modelId="{29B63C3F-5CF6-4C32-8CED-094747D50511}" srcId="{53BB7A34-A254-49E4-B13A-1A1B74120161}" destId="{68821488-9E7D-497D-AA98-787AFD9AFAD3}" srcOrd="4" destOrd="0" parTransId="{6214B374-E136-49AB-8468-5B0FEFA7A5E5}" sibTransId="{C1C54CCE-2EAF-48C5-8ADE-676569AA1AFA}"/>
    <dgm:cxn modelId="{E3C3524C-6208-4833-8C00-F3E3AD235483}" srcId="{53BB7A34-A254-49E4-B13A-1A1B74120161}" destId="{D41B391B-BBC1-4A04-9E80-33556FEB84C0}" srcOrd="3" destOrd="0" parTransId="{8F4782F4-9387-4EB5-9384-4162C4F0A9F5}" sibTransId="{9126C69C-7CE6-4960-81FE-8BFDF035935D}"/>
    <dgm:cxn modelId="{751A0695-3ED3-4901-B186-4148ADD09CEF}" type="presOf" srcId="{188DCF6D-4CFE-446E-8BE4-4EC84FCDB0A8}" destId="{6651A92F-48F6-42B6-95C9-4559A578A133}" srcOrd="1" destOrd="0" presId="urn:microsoft.com/office/officeart/2005/8/layout/bProcess3"/>
    <dgm:cxn modelId="{85747AD4-B01B-4862-8EEA-323CCEEC09AD}" srcId="{53BB7A34-A254-49E4-B13A-1A1B74120161}" destId="{B7B0A338-2172-42ED-B37A-35D07C9876A7}" srcOrd="0" destOrd="0" parTransId="{14D95E3D-5FD5-48E5-97B7-3018659A9260}" sibTransId="{FCD2E441-4C0D-44B3-AEDE-5A32CE5E44CF}"/>
    <dgm:cxn modelId="{AA34BDD2-66CC-469A-8BB0-E19CE72785E5}" type="presOf" srcId="{6295F6CC-7026-4D1F-B70D-B8A6C7A93252}" destId="{1A9D6B4E-E707-4790-B28B-191E4C071951}" srcOrd="1" destOrd="0" presId="urn:microsoft.com/office/officeart/2005/8/layout/bProcess3"/>
    <dgm:cxn modelId="{16E00FD5-1D8C-4E88-9A93-81E53DECA6CF}" type="presOf" srcId="{FD8AFFFA-B269-491C-A08A-373BC07EB8AD}" destId="{BFB48FAC-24A4-4843-801D-710A8AA38310}" srcOrd="0" destOrd="0" presId="urn:microsoft.com/office/officeart/2005/8/layout/bProcess3"/>
    <dgm:cxn modelId="{116AE406-500F-4495-97EC-360FF6B0FD97}" type="presOf" srcId="{7FBC0852-E6CB-4B23-BA7C-842ADFD9609E}" destId="{D0986DC0-5607-4968-9C83-761579EDF6A9}" srcOrd="0" destOrd="0" presId="urn:microsoft.com/office/officeart/2005/8/layout/bProcess3"/>
    <dgm:cxn modelId="{AAE742D0-88C7-4D05-B071-30FA6CC8F7B8}" type="presOf" srcId="{F2878C1E-2D65-415C-8524-13D325FA0E7F}" destId="{46C97173-8823-47D2-B202-4E266F1E0DF0}" srcOrd="0" destOrd="0" presId="urn:microsoft.com/office/officeart/2005/8/layout/bProcess3"/>
    <dgm:cxn modelId="{DE6E9325-B122-48BC-AF46-1A148077B4DC}" type="presOf" srcId="{188DCF6D-4CFE-446E-8BE4-4EC84FCDB0A8}" destId="{1B54556B-2435-404C-9DD7-4816B6091017}" srcOrd="0" destOrd="0" presId="urn:microsoft.com/office/officeart/2005/8/layout/bProcess3"/>
    <dgm:cxn modelId="{014992A0-3653-4D91-99A0-B5A47648D77B}" type="presOf" srcId="{9126C69C-7CE6-4960-81FE-8BFDF035935D}" destId="{B45F582D-25BD-44C0-8C38-546E268730A4}" srcOrd="0" destOrd="0" presId="urn:microsoft.com/office/officeart/2005/8/layout/bProcess3"/>
    <dgm:cxn modelId="{F29C66B3-E099-4589-AAAF-6916A51F1CCA}" srcId="{53BB7A34-A254-49E4-B13A-1A1B74120161}" destId="{91CA7B73-56B3-4E55-9837-54EEF15596D7}" srcOrd="8" destOrd="0" parTransId="{3837B400-FC53-4463-B022-08B29B54AC7B}" sibTransId="{1F121AD1-2325-4DE1-AA0C-5F3F182B0D7A}"/>
    <dgm:cxn modelId="{5FCFFB9F-914A-4524-93B7-5AA920C3AC92}" type="presOf" srcId="{6295F6CC-7026-4D1F-B70D-B8A6C7A93252}" destId="{CE8BF5F7-CE76-4569-91C4-69170A9C99C2}" srcOrd="0" destOrd="0" presId="urn:microsoft.com/office/officeart/2005/8/layout/bProcess3"/>
    <dgm:cxn modelId="{4750B839-333F-4C4A-A51E-36D65B299017}" type="presOf" srcId="{53BB7A34-A254-49E4-B13A-1A1B74120161}" destId="{D138F449-8603-431F-8548-FB8BB3A78B1B}" srcOrd="0" destOrd="0" presId="urn:microsoft.com/office/officeart/2005/8/layout/bProcess3"/>
    <dgm:cxn modelId="{4A2C4419-ACDA-40DC-9410-2D1827C31B21}" srcId="{53BB7A34-A254-49E4-B13A-1A1B74120161}" destId="{F2878C1E-2D65-415C-8524-13D325FA0E7F}" srcOrd="7" destOrd="0" parTransId="{96488929-0599-40E7-AAB4-39A682C76DE5}" sibTransId="{7FBC0852-E6CB-4B23-BA7C-842ADFD9609E}"/>
    <dgm:cxn modelId="{DB364C75-D50E-47FB-A707-8F2D5F5EB75D}" type="presOf" srcId="{FCD2E441-4C0D-44B3-AEDE-5A32CE5E44CF}" destId="{E1516D3A-2514-43D0-AF7D-0773786B5BA3}" srcOrd="0" destOrd="0" presId="urn:microsoft.com/office/officeart/2005/8/layout/bProcess3"/>
    <dgm:cxn modelId="{6DBCE62D-C063-49D0-822A-B4EA47A7C868}" type="presOf" srcId="{B7B0A338-2172-42ED-B37A-35D07C9876A7}" destId="{DE60F0B9-E928-4944-98C0-AF1135BD8244}" srcOrd="0" destOrd="0" presId="urn:microsoft.com/office/officeart/2005/8/layout/bProcess3"/>
    <dgm:cxn modelId="{6340164B-FFF9-4656-913D-31E5239722A2}" srcId="{53BB7A34-A254-49E4-B13A-1A1B74120161}" destId="{9D88E71A-FDF6-4FD8-AADD-87F62ADB54FD}" srcOrd="2" destOrd="0" parTransId="{DF33C8CA-B956-4CEC-92DD-96EB98A46838}" sibTransId="{6295F6CC-7026-4D1F-B70D-B8A6C7A93252}"/>
    <dgm:cxn modelId="{592A160B-7DF7-4388-B138-E4EF8076E876}" type="presOf" srcId="{D6B15269-37CC-4101-A713-4ED4F60E267D}" destId="{72A5644D-70F7-407F-8900-DC3105058D98}" srcOrd="0" destOrd="0" presId="urn:microsoft.com/office/officeart/2005/8/layout/bProcess3"/>
    <dgm:cxn modelId="{3A5AB13E-E132-4312-9432-71CD0A9FB9B0}" type="presParOf" srcId="{D138F449-8603-431F-8548-FB8BB3A78B1B}" destId="{DE60F0B9-E928-4944-98C0-AF1135BD8244}" srcOrd="0" destOrd="0" presId="urn:microsoft.com/office/officeart/2005/8/layout/bProcess3"/>
    <dgm:cxn modelId="{E0CD5D1B-DD37-4CDB-BAA0-4D20498E36B9}" type="presParOf" srcId="{D138F449-8603-431F-8548-FB8BB3A78B1B}" destId="{E1516D3A-2514-43D0-AF7D-0773786B5BA3}" srcOrd="1" destOrd="0" presId="urn:microsoft.com/office/officeart/2005/8/layout/bProcess3"/>
    <dgm:cxn modelId="{79C4D1F4-4E37-4AAE-A40B-56E22CE0C2B8}" type="presParOf" srcId="{E1516D3A-2514-43D0-AF7D-0773786B5BA3}" destId="{059FD28F-3C56-4239-A62C-8F0F152EA5D8}" srcOrd="0" destOrd="0" presId="urn:microsoft.com/office/officeart/2005/8/layout/bProcess3"/>
    <dgm:cxn modelId="{D15F321B-5C97-4FDE-AC9C-ABEC44A25DF1}" type="presParOf" srcId="{D138F449-8603-431F-8548-FB8BB3A78B1B}" destId="{72A5644D-70F7-407F-8900-DC3105058D98}" srcOrd="2" destOrd="0" presId="urn:microsoft.com/office/officeart/2005/8/layout/bProcess3"/>
    <dgm:cxn modelId="{EAB9A51E-3F6E-480E-92B9-30577A298251}" type="presParOf" srcId="{D138F449-8603-431F-8548-FB8BB3A78B1B}" destId="{029DFF1D-2760-409B-8575-5FB4723FB6A7}" srcOrd="3" destOrd="0" presId="urn:microsoft.com/office/officeart/2005/8/layout/bProcess3"/>
    <dgm:cxn modelId="{681B7D9E-4D79-4370-8498-4F31CD3FE522}" type="presParOf" srcId="{029DFF1D-2760-409B-8575-5FB4723FB6A7}" destId="{1734CFDE-4C4A-4E8D-9552-9E1480414022}" srcOrd="0" destOrd="0" presId="urn:microsoft.com/office/officeart/2005/8/layout/bProcess3"/>
    <dgm:cxn modelId="{71F68877-ED22-407A-A162-35FD9A97C40B}" type="presParOf" srcId="{D138F449-8603-431F-8548-FB8BB3A78B1B}" destId="{0C25647F-833C-4801-ACA2-2A5FDECF97E1}" srcOrd="4" destOrd="0" presId="urn:microsoft.com/office/officeart/2005/8/layout/bProcess3"/>
    <dgm:cxn modelId="{DFA6DB90-96AD-4FF6-94EE-A5831BF2AEC6}" type="presParOf" srcId="{D138F449-8603-431F-8548-FB8BB3A78B1B}" destId="{CE8BF5F7-CE76-4569-91C4-69170A9C99C2}" srcOrd="5" destOrd="0" presId="urn:microsoft.com/office/officeart/2005/8/layout/bProcess3"/>
    <dgm:cxn modelId="{A34CECFF-4A7E-4F7A-A9A4-7A21446469E1}" type="presParOf" srcId="{CE8BF5F7-CE76-4569-91C4-69170A9C99C2}" destId="{1A9D6B4E-E707-4790-B28B-191E4C071951}" srcOrd="0" destOrd="0" presId="urn:microsoft.com/office/officeart/2005/8/layout/bProcess3"/>
    <dgm:cxn modelId="{C08286D4-CDCB-483B-841C-265F89EE86A3}" type="presParOf" srcId="{D138F449-8603-431F-8548-FB8BB3A78B1B}" destId="{D00F164F-FE42-4804-858A-36643807587D}" srcOrd="6" destOrd="0" presId="urn:microsoft.com/office/officeart/2005/8/layout/bProcess3"/>
    <dgm:cxn modelId="{A77AD784-F7AE-4898-A54C-751989A52623}" type="presParOf" srcId="{D138F449-8603-431F-8548-FB8BB3A78B1B}" destId="{B45F582D-25BD-44C0-8C38-546E268730A4}" srcOrd="7" destOrd="0" presId="urn:microsoft.com/office/officeart/2005/8/layout/bProcess3"/>
    <dgm:cxn modelId="{5A467FC5-B926-49D5-A177-CD27B3395732}" type="presParOf" srcId="{B45F582D-25BD-44C0-8C38-546E268730A4}" destId="{689C93E8-CD95-4DF2-B419-57C921D3FC15}" srcOrd="0" destOrd="0" presId="urn:microsoft.com/office/officeart/2005/8/layout/bProcess3"/>
    <dgm:cxn modelId="{F72AA444-ED2B-499B-8EE9-B22EA65CAB56}" type="presParOf" srcId="{D138F449-8603-431F-8548-FB8BB3A78B1B}" destId="{F79A4EC6-84A3-4043-B7C7-DE8920F67F11}" srcOrd="8" destOrd="0" presId="urn:microsoft.com/office/officeart/2005/8/layout/bProcess3"/>
    <dgm:cxn modelId="{F7304ED4-73E3-42BA-83A5-24442CA6DC15}" type="presParOf" srcId="{D138F449-8603-431F-8548-FB8BB3A78B1B}" destId="{BE05AD92-A5DD-4EDB-94C9-67A0D2ECC444}" srcOrd="9" destOrd="0" presId="urn:microsoft.com/office/officeart/2005/8/layout/bProcess3"/>
    <dgm:cxn modelId="{C412A491-E67B-456B-A9E0-2B3DDABD74D0}" type="presParOf" srcId="{BE05AD92-A5DD-4EDB-94C9-67A0D2ECC444}" destId="{FF8CF6D1-5750-4940-B0D4-EE5038755DA1}" srcOrd="0" destOrd="0" presId="urn:microsoft.com/office/officeart/2005/8/layout/bProcess3"/>
    <dgm:cxn modelId="{CCB5A6AD-B15C-4AFC-9169-E64FEA998511}" type="presParOf" srcId="{D138F449-8603-431F-8548-FB8BB3A78B1B}" destId="{BFB48FAC-24A4-4843-801D-710A8AA38310}" srcOrd="10" destOrd="0" presId="urn:microsoft.com/office/officeart/2005/8/layout/bProcess3"/>
    <dgm:cxn modelId="{1995BC56-C815-4810-9493-693528382003}" type="presParOf" srcId="{D138F449-8603-431F-8548-FB8BB3A78B1B}" destId="{1B54556B-2435-404C-9DD7-4816B6091017}" srcOrd="11" destOrd="0" presId="urn:microsoft.com/office/officeart/2005/8/layout/bProcess3"/>
    <dgm:cxn modelId="{E9478263-0DAE-4378-A62B-63786CC594D2}" type="presParOf" srcId="{1B54556B-2435-404C-9DD7-4816B6091017}" destId="{6651A92F-48F6-42B6-95C9-4559A578A133}" srcOrd="0" destOrd="0" presId="urn:microsoft.com/office/officeart/2005/8/layout/bProcess3"/>
    <dgm:cxn modelId="{AD6E9AA5-50F0-4319-B1D4-9DFF542459BC}" type="presParOf" srcId="{D138F449-8603-431F-8548-FB8BB3A78B1B}" destId="{675ABD27-7CD5-4CAB-888D-CA0F4F4FCADE}" srcOrd="12" destOrd="0" presId="urn:microsoft.com/office/officeart/2005/8/layout/bProcess3"/>
    <dgm:cxn modelId="{45DCF0A1-21E7-4FB6-BCB1-3ED33C7010A6}" type="presParOf" srcId="{D138F449-8603-431F-8548-FB8BB3A78B1B}" destId="{81F49498-176C-4FF1-8F7D-2296D9AE4FE3}" srcOrd="13" destOrd="0" presId="urn:microsoft.com/office/officeart/2005/8/layout/bProcess3"/>
    <dgm:cxn modelId="{95084AA5-15D4-4E6D-BCD4-E6DAB74F1EBD}" type="presParOf" srcId="{81F49498-176C-4FF1-8F7D-2296D9AE4FE3}" destId="{867BE77E-53C7-4196-B1EB-DA6FBEFEE34A}" srcOrd="0" destOrd="0" presId="urn:microsoft.com/office/officeart/2005/8/layout/bProcess3"/>
    <dgm:cxn modelId="{11C66390-620A-42D3-922C-82E928EC0B27}" type="presParOf" srcId="{D138F449-8603-431F-8548-FB8BB3A78B1B}" destId="{46C97173-8823-47D2-B202-4E266F1E0DF0}" srcOrd="14" destOrd="0" presId="urn:microsoft.com/office/officeart/2005/8/layout/bProcess3"/>
    <dgm:cxn modelId="{666A5CC7-A416-4504-8DC9-95CF7096A790}" type="presParOf" srcId="{D138F449-8603-431F-8548-FB8BB3A78B1B}" destId="{D0986DC0-5607-4968-9C83-761579EDF6A9}" srcOrd="15" destOrd="0" presId="urn:microsoft.com/office/officeart/2005/8/layout/bProcess3"/>
    <dgm:cxn modelId="{FE3752BE-2F80-4191-A16B-29814BAA5CF0}" type="presParOf" srcId="{D0986DC0-5607-4968-9C83-761579EDF6A9}" destId="{34B0F0F2-7A1B-49D6-91A5-5BC05AD42DF6}" srcOrd="0" destOrd="0" presId="urn:microsoft.com/office/officeart/2005/8/layout/bProcess3"/>
    <dgm:cxn modelId="{1451BB77-CB56-4050-A2CC-BE32C4B69783}" type="presParOf" srcId="{D138F449-8603-431F-8548-FB8BB3A78B1B}" destId="{9EDD9C8D-DA2E-44C3-B07F-8B6A34FF6452}" srcOrd="1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13840A-DE7B-466B-B511-134858DA294B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A6782A9D-1D9A-441D-AA50-9D41EBEDF1E2}">
      <dgm:prSet phldrT="[Text]" custT="1"/>
      <dgm:spPr/>
      <dgm:t>
        <a:bodyPr/>
        <a:lstStyle/>
        <a:p>
          <a:r>
            <a:rPr lang="en-US" sz="5400" dirty="0" smtClean="0"/>
            <a:t>CCT</a:t>
          </a:r>
          <a:endParaRPr lang="en-US" sz="5400" dirty="0"/>
        </a:p>
      </dgm:t>
    </dgm:pt>
    <dgm:pt modelId="{2589C5D8-378E-4044-B743-7564E874B04A}" type="parTrans" cxnId="{C34296F7-0C68-40DB-ADEB-72115B0AFE9F}">
      <dgm:prSet/>
      <dgm:spPr/>
      <dgm:t>
        <a:bodyPr/>
        <a:lstStyle/>
        <a:p>
          <a:endParaRPr lang="en-US" sz="5400"/>
        </a:p>
      </dgm:t>
    </dgm:pt>
    <dgm:pt modelId="{9F15BB54-FED2-40EC-8030-F05473670051}" type="sibTrans" cxnId="{C34296F7-0C68-40DB-ADEB-72115B0AFE9F}">
      <dgm:prSet/>
      <dgm:spPr/>
      <dgm:t>
        <a:bodyPr/>
        <a:lstStyle/>
        <a:p>
          <a:endParaRPr lang="en-US" sz="5400"/>
        </a:p>
      </dgm:t>
    </dgm:pt>
    <dgm:pt modelId="{BF3749EA-877C-4B40-905B-8B4F75CDD8CC}">
      <dgm:prSet phldrT="[Text]" custT="1"/>
      <dgm:spPr>
        <a:solidFill>
          <a:srgbClr val="9BBB59">
            <a:alpha val="50196"/>
          </a:srgbClr>
        </a:solidFill>
      </dgm:spPr>
      <dgm:t>
        <a:bodyPr/>
        <a:lstStyle/>
        <a:p>
          <a:r>
            <a:rPr lang="en-US" sz="5400" dirty="0" smtClean="0"/>
            <a:t>LARP</a:t>
          </a:r>
          <a:endParaRPr lang="en-US" sz="5400" dirty="0"/>
        </a:p>
      </dgm:t>
    </dgm:pt>
    <dgm:pt modelId="{1E6F91BE-96A5-4A6D-8126-6A1042DBD561}" type="parTrans" cxnId="{87A4987C-C193-4C77-88FF-797CEE3A0039}">
      <dgm:prSet/>
      <dgm:spPr/>
      <dgm:t>
        <a:bodyPr/>
        <a:lstStyle/>
        <a:p>
          <a:endParaRPr lang="en-US" sz="5400"/>
        </a:p>
      </dgm:t>
    </dgm:pt>
    <dgm:pt modelId="{43F5895B-DC18-4078-A14E-38A006E6C3A4}" type="sibTrans" cxnId="{87A4987C-C193-4C77-88FF-797CEE3A0039}">
      <dgm:prSet/>
      <dgm:spPr/>
      <dgm:t>
        <a:bodyPr/>
        <a:lstStyle/>
        <a:p>
          <a:endParaRPr lang="en-US" sz="5400"/>
        </a:p>
      </dgm:t>
    </dgm:pt>
    <dgm:pt modelId="{B4F3B0AA-D7EB-4A39-9918-182696E5E270}">
      <dgm:prSet phldrT="[Text]" custT="1"/>
      <dgm:spPr>
        <a:solidFill>
          <a:srgbClr val="8064A2">
            <a:alpha val="50196"/>
          </a:srgbClr>
        </a:solidFill>
      </dgm:spPr>
      <dgm:t>
        <a:bodyPr/>
        <a:lstStyle/>
        <a:p>
          <a:r>
            <a:rPr lang="en-US" sz="5400" dirty="0" smtClean="0"/>
            <a:t>LARP/AUP</a:t>
          </a:r>
          <a:endParaRPr lang="en-US" sz="5400" dirty="0"/>
        </a:p>
      </dgm:t>
    </dgm:pt>
    <dgm:pt modelId="{BDF16E5E-2DAD-426B-AC21-F5F942EABEB7}" type="parTrans" cxnId="{FCCB00B0-54E2-47E3-BED8-AF5B184D939E}">
      <dgm:prSet/>
      <dgm:spPr/>
      <dgm:t>
        <a:bodyPr/>
        <a:lstStyle/>
        <a:p>
          <a:endParaRPr lang="en-US" sz="5400"/>
        </a:p>
      </dgm:t>
    </dgm:pt>
    <dgm:pt modelId="{3755944F-8ECD-41DC-A500-AEEED4D79A72}" type="sibTrans" cxnId="{FCCB00B0-54E2-47E3-BED8-AF5B184D939E}">
      <dgm:prSet/>
      <dgm:spPr/>
      <dgm:t>
        <a:bodyPr/>
        <a:lstStyle/>
        <a:p>
          <a:endParaRPr lang="en-US" sz="5400"/>
        </a:p>
      </dgm:t>
    </dgm:pt>
    <dgm:pt modelId="{3637660B-E126-44DB-8482-348FD0B0A1ED}">
      <dgm:prSet phldrT="[Text]" custT="1"/>
      <dgm:spPr>
        <a:solidFill>
          <a:srgbClr val="4BACC6">
            <a:alpha val="50196"/>
          </a:srgbClr>
        </a:solidFill>
      </dgm:spPr>
      <dgm:t>
        <a:bodyPr/>
        <a:lstStyle/>
        <a:p>
          <a:r>
            <a:rPr lang="en-US" sz="5400" dirty="0" smtClean="0"/>
            <a:t>HTS</a:t>
          </a:r>
          <a:endParaRPr lang="en-US" sz="5400" dirty="0"/>
        </a:p>
      </dgm:t>
    </dgm:pt>
    <dgm:pt modelId="{5463C91E-079F-4DBF-B5F3-65F5F9846D15}" type="parTrans" cxnId="{D6E462E2-FE21-44DB-AA34-009A90C9708F}">
      <dgm:prSet/>
      <dgm:spPr/>
      <dgm:t>
        <a:bodyPr/>
        <a:lstStyle/>
        <a:p>
          <a:endParaRPr lang="en-US" sz="5400"/>
        </a:p>
      </dgm:t>
    </dgm:pt>
    <dgm:pt modelId="{BB50A007-E114-4C83-A69A-D5183C869950}" type="sibTrans" cxnId="{D6E462E2-FE21-44DB-AA34-009A90C9708F}">
      <dgm:prSet/>
      <dgm:spPr/>
      <dgm:t>
        <a:bodyPr/>
        <a:lstStyle/>
        <a:p>
          <a:endParaRPr lang="en-US" sz="5400"/>
        </a:p>
      </dgm:t>
    </dgm:pt>
    <dgm:pt modelId="{BCEE88B7-2801-48C4-B035-5DAA23E6FA02}">
      <dgm:prSet phldrT="[Text]" custT="1"/>
      <dgm:spPr>
        <a:solidFill>
          <a:srgbClr val="F79646">
            <a:alpha val="50196"/>
          </a:srgbClr>
        </a:solidFill>
      </dgm:spPr>
      <dgm:t>
        <a:bodyPr/>
        <a:lstStyle/>
        <a:p>
          <a:r>
            <a:rPr lang="en-US" sz="5400" dirty="0" smtClean="0"/>
            <a:t>WFO</a:t>
          </a:r>
          <a:endParaRPr lang="en-US" sz="5400" dirty="0"/>
        </a:p>
      </dgm:t>
    </dgm:pt>
    <dgm:pt modelId="{B16C267F-AE27-4580-9255-16D929AC256C}" type="parTrans" cxnId="{63F0266D-6240-402D-A352-6F48AB82F95C}">
      <dgm:prSet/>
      <dgm:spPr/>
      <dgm:t>
        <a:bodyPr/>
        <a:lstStyle/>
        <a:p>
          <a:endParaRPr lang="en-US" sz="5400"/>
        </a:p>
      </dgm:t>
    </dgm:pt>
    <dgm:pt modelId="{E4E397BD-5F23-4A95-A642-583AF9C474EB}" type="sibTrans" cxnId="{63F0266D-6240-402D-A352-6F48AB82F95C}">
      <dgm:prSet/>
      <dgm:spPr/>
      <dgm:t>
        <a:bodyPr/>
        <a:lstStyle/>
        <a:p>
          <a:endParaRPr lang="en-US" sz="5400"/>
        </a:p>
      </dgm:t>
    </dgm:pt>
    <dgm:pt modelId="{641B106C-4A70-4F38-805B-310DB7D1E72E}" type="pres">
      <dgm:prSet presAssocID="{5F13840A-DE7B-466B-B511-134858DA294B}" presName="Name0" presStyleCnt="0">
        <dgm:presLayoutVars>
          <dgm:dir/>
          <dgm:animLvl val="lvl"/>
          <dgm:resizeHandles val="exact"/>
        </dgm:presLayoutVars>
      </dgm:prSet>
      <dgm:spPr/>
    </dgm:pt>
    <dgm:pt modelId="{F20EC3AB-573B-462D-AFE6-EA51762CE86F}" type="pres">
      <dgm:prSet presAssocID="{A6782A9D-1D9A-441D-AA50-9D41EBEDF1E2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5D3653-E3E4-4A42-9FD3-E942981C7D81}" type="pres">
      <dgm:prSet presAssocID="{9F15BB54-FED2-40EC-8030-F05473670051}" presName="parTxOnlySpace" presStyleCnt="0"/>
      <dgm:spPr/>
    </dgm:pt>
    <dgm:pt modelId="{987E1748-E4D2-4431-BFAD-EF867BE729B2}" type="pres">
      <dgm:prSet presAssocID="{BF3749EA-877C-4B40-905B-8B4F75CDD8CC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058585-0C2C-4212-A03B-BE5488CC3378}" type="pres">
      <dgm:prSet presAssocID="{43F5895B-DC18-4078-A14E-38A006E6C3A4}" presName="parTxOnlySpace" presStyleCnt="0"/>
      <dgm:spPr/>
    </dgm:pt>
    <dgm:pt modelId="{89EED4BB-6658-4739-BA83-65E616E196DF}" type="pres">
      <dgm:prSet presAssocID="{B4F3B0AA-D7EB-4A39-9918-182696E5E270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9AD70F-C358-4712-ADB3-A3C6DC734FF3}" type="pres">
      <dgm:prSet presAssocID="{3755944F-8ECD-41DC-A500-AEEED4D79A72}" presName="parTxOnlySpace" presStyleCnt="0"/>
      <dgm:spPr/>
    </dgm:pt>
    <dgm:pt modelId="{345DBE9B-38A4-4543-80B7-CF5C29D64D41}" type="pres">
      <dgm:prSet presAssocID="{3637660B-E126-44DB-8482-348FD0B0A1ED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8715F3-6EB1-419E-85CA-E781049880CF}" type="pres">
      <dgm:prSet presAssocID="{BB50A007-E114-4C83-A69A-D5183C869950}" presName="parTxOnlySpace" presStyleCnt="0"/>
      <dgm:spPr/>
    </dgm:pt>
    <dgm:pt modelId="{9937653A-8BD0-47C9-87C6-A6C2E4B6FB60}" type="pres">
      <dgm:prSet presAssocID="{BCEE88B7-2801-48C4-B035-5DAA23E6FA02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E462E2-FE21-44DB-AA34-009A90C9708F}" srcId="{5F13840A-DE7B-466B-B511-134858DA294B}" destId="{3637660B-E126-44DB-8482-348FD0B0A1ED}" srcOrd="3" destOrd="0" parTransId="{5463C91E-079F-4DBF-B5F3-65F5F9846D15}" sibTransId="{BB50A007-E114-4C83-A69A-D5183C869950}"/>
    <dgm:cxn modelId="{3A6650C8-49B2-445C-BCEC-547E45CD480F}" type="presOf" srcId="{BCEE88B7-2801-48C4-B035-5DAA23E6FA02}" destId="{9937653A-8BD0-47C9-87C6-A6C2E4B6FB60}" srcOrd="0" destOrd="0" presId="urn:microsoft.com/office/officeart/2005/8/layout/chevron1"/>
    <dgm:cxn modelId="{C34296F7-0C68-40DB-ADEB-72115B0AFE9F}" srcId="{5F13840A-DE7B-466B-B511-134858DA294B}" destId="{A6782A9D-1D9A-441D-AA50-9D41EBEDF1E2}" srcOrd="0" destOrd="0" parTransId="{2589C5D8-378E-4044-B743-7564E874B04A}" sibTransId="{9F15BB54-FED2-40EC-8030-F05473670051}"/>
    <dgm:cxn modelId="{4286D090-659C-4B1F-9EA8-B2C9E4BE8AAB}" type="presOf" srcId="{5F13840A-DE7B-466B-B511-134858DA294B}" destId="{641B106C-4A70-4F38-805B-310DB7D1E72E}" srcOrd="0" destOrd="0" presId="urn:microsoft.com/office/officeart/2005/8/layout/chevron1"/>
    <dgm:cxn modelId="{C055CB48-A8AF-4AAB-94EF-01C011D8626E}" type="presOf" srcId="{B4F3B0AA-D7EB-4A39-9918-182696E5E270}" destId="{89EED4BB-6658-4739-BA83-65E616E196DF}" srcOrd="0" destOrd="0" presId="urn:microsoft.com/office/officeart/2005/8/layout/chevron1"/>
    <dgm:cxn modelId="{ED46CCFC-69F7-4BFC-8196-2631CEE05776}" type="presOf" srcId="{A6782A9D-1D9A-441D-AA50-9D41EBEDF1E2}" destId="{F20EC3AB-573B-462D-AFE6-EA51762CE86F}" srcOrd="0" destOrd="0" presId="urn:microsoft.com/office/officeart/2005/8/layout/chevron1"/>
    <dgm:cxn modelId="{63F0266D-6240-402D-A352-6F48AB82F95C}" srcId="{5F13840A-DE7B-466B-B511-134858DA294B}" destId="{BCEE88B7-2801-48C4-B035-5DAA23E6FA02}" srcOrd="4" destOrd="0" parTransId="{B16C267F-AE27-4580-9255-16D929AC256C}" sibTransId="{E4E397BD-5F23-4A95-A642-583AF9C474EB}"/>
    <dgm:cxn modelId="{C82D8C55-BA2A-4309-8D61-48209A10F2FA}" type="presOf" srcId="{3637660B-E126-44DB-8482-348FD0B0A1ED}" destId="{345DBE9B-38A4-4543-80B7-CF5C29D64D41}" srcOrd="0" destOrd="0" presId="urn:microsoft.com/office/officeart/2005/8/layout/chevron1"/>
    <dgm:cxn modelId="{87A4987C-C193-4C77-88FF-797CEE3A0039}" srcId="{5F13840A-DE7B-466B-B511-134858DA294B}" destId="{BF3749EA-877C-4B40-905B-8B4F75CDD8CC}" srcOrd="1" destOrd="0" parTransId="{1E6F91BE-96A5-4A6D-8126-6A1042DBD561}" sibTransId="{43F5895B-DC18-4078-A14E-38A006E6C3A4}"/>
    <dgm:cxn modelId="{C8C1A435-2496-4E85-80CD-EF9608B8E7BC}" type="presOf" srcId="{BF3749EA-877C-4B40-905B-8B4F75CDD8CC}" destId="{987E1748-E4D2-4431-BFAD-EF867BE729B2}" srcOrd="0" destOrd="0" presId="urn:microsoft.com/office/officeart/2005/8/layout/chevron1"/>
    <dgm:cxn modelId="{FCCB00B0-54E2-47E3-BED8-AF5B184D939E}" srcId="{5F13840A-DE7B-466B-B511-134858DA294B}" destId="{B4F3B0AA-D7EB-4A39-9918-182696E5E270}" srcOrd="2" destOrd="0" parTransId="{BDF16E5E-2DAD-426B-AC21-F5F942EABEB7}" sibTransId="{3755944F-8ECD-41DC-A500-AEEED4D79A72}"/>
    <dgm:cxn modelId="{4B5EFB9A-94AE-4EC7-95F1-3048F38F29A1}" type="presParOf" srcId="{641B106C-4A70-4F38-805B-310DB7D1E72E}" destId="{F20EC3AB-573B-462D-AFE6-EA51762CE86F}" srcOrd="0" destOrd="0" presId="urn:microsoft.com/office/officeart/2005/8/layout/chevron1"/>
    <dgm:cxn modelId="{8B9125B3-2FF0-4629-A308-A37D5E35AE0A}" type="presParOf" srcId="{641B106C-4A70-4F38-805B-310DB7D1E72E}" destId="{185D3653-E3E4-4A42-9FD3-E942981C7D81}" srcOrd="1" destOrd="0" presId="urn:microsoft.com/office/officeart/2005/8/layout/chevron1"/>
    <dgm:cxn modelId="{8D3BFEF0-8817-450A-B6A6-130520A47D8C}" type="presParOf" srcId="{641B106C-4A70-4F38-805B-310DB7D1E72E}" destId="{987E1748-E4D2-4431-BFAD-EF867BE729B2}" srcOrd="2" destOrd="0" presId="urn:microsoft.com/office/officeart/2005/8/layout/chevron1"/>
    <dgm:cxn modelId="{7DB7C257-168E-48B0-B4B6-A079579D0923}" type="presParOf" srcId="{641B106C-4A70-4F38-805B-310DB7D1E72E}" destId="{5F058585-0C2C-4212-A03B-BE5488CC3378}" srcOrd="3" destOrd="0" presId="urn:microsoft.com/office/officeart/2005/8/layout/chevron1"/>
    <dgm:cxn modelId="{FB3A9BBA-125B-4432-946F-6814F19C066E}" type="presParOf" srcId="{641B106C-4A70-4F38-805B-310DB7D1E72E}" destId="{89EED4BB-6658-4739-BA83-65E616E196DF}" srcOrd="4" destOrd="0" presId="urn:microsoft.com/office/officeart/2005/8/layout/chevron1"/>
    <dgm:cxn modelId="{12C925E5-838F-4B56-96BC-653E6641D3E8}" type="presParOf" srcId="{641B106C-4A70-4F38-805B-310DB7D1E72E}" destId="{F69AD70F-C358-4712-ADB3-A3C6DC734FF3}" srcOrd="5" destOrd="0" presId="urn:microsoft.com/office/officeart/2005/8/layout/chevron1"/>
    <dgm:cxn modelId="{921442A0-9390-47C9-8F0C-C8F1D1DEF43F}" type="presParOf" srcId="{641B106C-4A70-4F38-805B-310DB7D1E72E}" destId="{345DBE9B-38A4-4543-80B7-CF5C29D64D41}" srcOrd="6" destOrd="0" presId="urn:microsoft.com/office/officeart/2005/8/layout/chevron1"/>
    <dgm:cxn modelId="{3D21EF9C-93A8-48F9-B17A-8730AA39EBA3}" type="presParOf" srcId="{641B106C-4A70-4F38-805B-310DB7D1E72E}" destId="{9F8715F3-6EB1-419E-85CA-E781049880CF}" srcOrd="7" destOrd="0" presId="urn:microsoft.com/office/officeart/2005/8/layout/chevron1"/>
    <dgm:cxn modelId="{302C03A5-4F85-4A1D-9073-558BFBFA0A5B}" type="presParOf" srcId="{641B106C-4A70-4F38-805B-310DB7D1E72E}" destId="{9937653A-8BD0-47C9-87C6-A6C2E4B6FB60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13840A-DE7B-466B-B511-134858DA294B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A6782A9D-1D9A-441D-AA50-9D41EBEDF1E2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700" dirty="0" smtClean="0"/>
            <a:t>CCT</a:t>
          </a:r>
          <a:endParaRPr lang="en-US" sz="1700" dirty="0"/>
        </a:p>
      </dgm:t>
    </dgm:pt>
    <dgm:pt modelId="{2589C5D8-378E-4044-B743-7564E874B04A}" type="parTrans" cxnId="{C34296F7-0C68-40DB-ADEB-72115B0AFE9F}">
      <dgm:prSet/>
      <dgm:spPr/>
      <dgm:t>
        <a:bodyPr/>
        <a:lstStyle/>
        <a:p>
          <a:endParaRPr lang="en-US" sz="1700"/>
        </a:p>
      </dgm:t>
    </dgm:pt>
    <dgm:pt modelId="{9F15BB54-FED2-40EC-8030-F05473670051}" type="sibTrans" cxnId="{C34296F7-0C68-40DB-ADEB-72115B0AFE9F}">
      <dgm:prSet/>
      <dgm:spPr/>
      <dgm:t>
        <a:bodyPr/>
        <a:lstStyle/>
        <a:p>
          <a:endParaRPr lang="en-US" sz="1700"/>
        </a:p>
      </dgm:t>
    </dgm:pt>
    <dgm:pt modelId="{BF3749EA-877C-4B40-905B-8B4F75CDD8CC}">
      <dgm:prSet phldrT="[Text]" custT="1"/>
      <dgm:spPr/>
      <dgm:t>
        <a:bodyPr/>
        <a:lstStyle/>
        <a:p>
          <a:r>
            <a:rPr lang="en-US" sz="1700" dirty="0" smtClean="0"/>
            <a:t>LARP</a:t>
          </a:r>
          <a:endParaRPr lang="en-US" sz="1700" dirty="0"/>
        </a:p>
      </dgm:t>
    </dgm:pt>
    <dgm:pt modelId="{1E6F91BE-96A5-4A6D-8126-6A1042DBD561}" type="parTrans" cxnId="{87A4987C-C193-4C77-88FF-797CEE3A0039}">
      <dgm:prSet/>
      <dgm:spPr/>
      <dgm:t>
        <a:bodyPr/>
        <a:lstStyle/>
        <a:p>
          <a:endParaRPr lang="en-US" sz="1700"/>
        </a:p>
      </dgm:t>
    </dgm:pt>
    <dgm:pt modelId="{43F5895B-DC18-4078-A14E-38A006E6C3A4}" type="sibTrans" cxnId="{87A4987C-C193-4C77-88FF-797CEE3A0039}">
      <dgm:prSet/>
      <dgm:spPr/>
      <dgm:t>
        <a:bodyPr/>
        <a:lstStyle/>
        <a:p>
          <a:endParaRPr lang="en-US" sz="1700"/>
        </a:p>
      </dgm:t>
    </dgm:pt>
    <dgm:pt modelId="{B4F3B0AA-D7EB-4A39-9918-182696E5E270}">
      <dgm:prSet phldrT="[Text]" custT="1"/>
      <dgm:spPr>
        <a:solidFill>
          <a:srgbClr val="8064A2">
            <a:alpha val="50196"/>
          </a:srgbClr>
        </a:solidFill>
      </dgm:spPr>
      <dgm:t>
        <a:bodyPr/>
        <a:lstStyle/>
        <a:p>
          <a:r>
            <a:rPr lang="en-US" sz="1700" dirty="0" smtClean="0"/>
            <a:t>LARP/AUP</a:t>
          </a:r>
          <a:endParaRPr lang="en-US" sz="1700" dirty="0"/>
        </a:p>
      </dgm:t>
    </dgm:pt>
    <dgm:pt modelId="{BDF16E5E-2DAD-426B-AC21-F5F942EABEB7}" type="parTrans" cxnId="{FCCB00B0-54E2-47E3-BED8-AF5B184D939E}">
      <dgm:prSet/>
      <dgm:spPr/>
      <dgm:t>
        <a:bodyPr/>
        <a:lstStyle/>
        <a:p>
          <a:endParaRPr lang="en-US" sz="1700"/>
        </a:p>
      </dgm:t>
    </dgm:pt>
    <dgm:pt modelId="{3755944F-8ECD-41DC-A500-AEEED4D79A72}" type="sibTrans" cxnId="{FCCB00B0-54E2-47E3-BED8-AF5B184D939E}">
      <dgm:prSet/>
      <dgm:spPr/>
      <dgm:t>
        <a:bodyPr/>
        <a:lstStyle/>
        <a:p>
          <a:endParaRPr lang="en-US" sz="1700"/>
        </a:p>
      </dgm:t>
    </dgm:pt>
    <dgm:pt modelId="{3637660B-E126-44DB-8482-348FD0B0A1ED}">
      <dgm:prSet phldrT="[Text]" custT="1"/>
      <dgm:spPr>
        <a:solidFill>
          <a:srgbClr val="4BACC6">
            <a:alpha val="50196"/>
          </a:srgbClr>
        </a:solidFill>
      </dgm:spPr>
      <dgm:t>
        <a:bodyPr/>
        <a:lstStyle/>
        <a:p>
          <a:r>
            <a:rPr lang="en-US" sz="1700" dirty="0" smtClean="0"/>
            <a:t>HTS</a:t>
          </a:r>
          <a:endParaRPr lang="en-US" sz="1700" dirty="0"/>
        </a:p>
      </dgm:t>
    </dgm:pt>
    <dgm:pt modelId="{5463C91E-079F-4DBF-B5F3-65F5F9846D15}" type="parTrans" cxnId="{D6E462E2-FE21-44DB-AA34-009A90C9708F}">
      <dgm:prSet/>
      <dgm:spPr/>
      <dgm:t>
        <a:bodyPr/>
        <a:lstStyle/>
        <a:p>
          <a:endParaRPr lang="en-US" sz="1700"/>
        </a:p>
      </dgm:t>
    </dgm:pt>
    <dgm:pt modelId="{BB50A007-E114-4C83-A69A-D5183C869950}" type="sibTrans" cxnId="{D6E462E2-FE21-44DB-AA34-009A90C9708F}">
      <dgm:prSet/>
      <dgm:spPr/>
      <dgm:t>
        <a:bodyPr/>
        <a:lstStyle/>
        <a:p>
          <a:endParaRPr lang="en-US" sz="1700"/>
        </a:p>
      </dgm:t>
    </dgm:pt>
    <dgm:pt modelId="{BCEE88B7-2801-48C4-B035-5DAA23E6FA02}">
      <dgm:prSet phldrT="[Text]" custT="1"/>
      <dgm:spPr>
        <a:solidFill>
          <a:srgbClr val="F79646">
            <a:alpha val="50196"/>
          </a:srgbClr>
        </a:solidFill>
      </dgm:spPr>
      <dgm:t>
        <a:bodyPr/>
        <a:lstStyle/>
        <a:p>
          <a:r>
            <a:rPr lang="en-US" sz="1700" dirty="0" smtClean="0"/>
            <a:t>WFO</a:t>
          </a:r>
          <a:endParaRPr lang="en-US" sz="1700" dirty="0"/>
        </a:p>
      </dgm:t>
    </dgm:pt>
    <dgm:pt modelId="{B16C267F-AE27-4580-9255-16D929AC256C}" type="parTrans" cxnId="{63F0266D-6240-402D-A352-6F48AB82F95C}">
      <dgm:prSet/>
      <dgm:spPr/>
      <dgm:t>
        <a:bodyPr/>
        <a:lstStyle/>
        <a:p>
          <a:endParaRPr lang="en-US" sz="1700"/>
        </a:p>
      </dgm:t>
    </dgm:pt>
    <dgm:pt modelId="{E4E397BD-5F23-4A95-A642-583AF9C474EB}" type="sibTrans" cxnId="{63F0266D-6240-402D-A352-6F48AB82F95C}">
      <dgm:prSet/>
      <dgm:spPr/>
      <dgm:t>
        <a:bodyPr/>
        <a:lstStyle/>
        <a:p>
          <a:endParaRPr lang="en-US" sz="1700"/>
        </a:p>
      </dgm:t>
    </dgm:pt>
    <dgm:pt modelId="{641B106C-4A70-4F38-805B-310DB7D1E72E}" type="pres">
      <dgm:prSet presAssocID="{5F13840A-DE7B-466B-B511-134858DA294B}" presName="Name0" presStyleCnt="0">
        <dgm:presLayoutVars>
          <dgm:dir/>
          <dgm:animLvl val="lvl"/>
          <dgm:resizeHandles val="exact"/>
        </dgm:presLayoutVars>
      </dgm:prSet>
      <dgm:spPr/>
    </dgm:pt>
    <dgm:pt modelId="{F20EC3AB-573B-462D-AFE6-EA51762CE86F}" type="pres">
      <dgm:prSet presAssocID="{A6782A9D-1D9A-441D-AA50-9D41EBEDF1E2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5D3653-E3E4-4A42-9FD3-E942981C7D81}" type="pres">
      <dgm:prSet presAssocID="{9F15BB54-FED2-40EC-8030-F05473670051}" presName="parTxOnlySpace" presStyleCnt="0"/>
      <dgm:spPr/>
    </dgm:pt>
    <dgm:pt modelId="{987E1748-E4D2-4431-BFAD-EF867BE729B2}" type="pres">
      <dgm:prSet presAssocID="{BF3749EA-877C-4B40-905B-8B4F75CDD8CC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058585-0C2C-4212-A03B-BE5488CC3378}" type="pres">
      <dgm:prSet presAssocID="{43F5895B-DC18-4078-A14E-38A006E6C3A4}" presName="parTxOnlySpace" presStyleCnt="0"/>
      <dgm:spPr/>
    </dgm:pt>
    <dgm:pt modelId="{89EED4BB-6658-4739-BA83-65E616E196DF}" type="pres">
      <dgm:prSet presAssocID="{B4F3B0AA-D7EB-4A39-9918-182696E5E270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9AD70F-C358-4712-ADB3-A3C6DC734FF3}" type="pres">
      <dgm:prSet presAssocID="{3755944F-8ECD-41DC-A500-AEEED4D79A72}" presName="parTxOnlySpace" presStyleCnt="0"/>
      <dgm:spPr/>
    </dgm:pt>
    <dgm:pt modelId="{345DBE9B-38A4-4543-80B7-CF5C29D64D41}" type="pres">
      <dgm:prSet presAssocID="{3637660B-E126-44DB-8482-348FD0B0A1ED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8715F3-6EB1-419E-85CA-E781049880CF}" type="pres">
      <dgm:prSet presAssocID="{BB50A007-E114-4C83-A69A-D5183C869950}" presName="parTxOnlySpace" presStyleCnt="0"/>
      <dgm:spPr/>
    </dgm:pt>
    <dgm:pt modelId="{9937653A-8BD0-47C9-87C6-A6C2E4B6FB60}" type="pres">
      <dgm:prSet presAssocID="{BCEE88B7-2801-48C4-B035-5DAA23E6FA02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E462E2-FE21-44DB-AA34-009A90C9708F}" srcId="{5F13840A-DE7B-466B-B511-134858DA294B}" destId="{3637660B-E126-44DB-8482-348FD0B0A1ED}" srcOrd="3" destOrd="0" parTransId="{5463C91E-079F-4DBF-B5F3-65F5F9846D15}" sibTransId="{BB50A007-E114-4C83-A69A-D5183C869950}"/>
    <dgm:cxn modelId="{3A6650C8-49B2-445C-BCEC-547E45CD480F}" type="presOf" srcId="{BCEE88B7-2801-48C4-B035-5DAA23E6FA02}" destId="{9937653A-8BD0-47C9-87C6-A6C2E4B6FB60}" srcOrd="0" destOrd="0" presId="urn:microsoft.com/office/officeart/2005/8/layout/chevron1"/>
    <dgm:cxn modelId="{C34296F7-0C68-40DB-ADEB-72115B0AFE9F}" srcId="{5F13840A-DE7B-466B-B511-134858DA294B}" destId="{A6782A9D-1D9A-441D-AA50-9D41EBEDF1E2}" srcOrd="0" destOrd="0" parTransId="{2589C5D8-378E-4044-B743-7564E874B04A}" sibTransId="{9F15BB54-FED2-40EC-8030-F05473670051}"/>
    <dgm:cxn modelId="{4286D090-659C-4B1F-9EA8-B2C9E4BE8AAB}" type="presOf" srcId="{5F13840A-DE7B-466B-B511-134858DA294B}" destId="{641B106C-4A70-4F38-805B-310DB7D1E72E}" srcOrd="0" destOrd="0" presId="urn:microsoft.com/office/officeart/2005/8/layout/chevron1"/>
    <dgm:cxn modelId="{C055CB48-A8AF-4AAB-94EF-01C011D8626E}" type="presOf" srcId="{B4F3B0AA-D7EB-4A39-9918-182696E5E270}" destId="{89EED4BB-6658-4739-BA83-65E616E196DF}" srcOrd="0" destOrd="0" presId="urn:microsoft.com/office/officeart/2005/8/layout/chevron1"/>
    <dgm:cxn modelId="{ED46CCFC-69F7-4BFC-8196-2631CEE05776}" type="presOf" srcId="{A6782A9D-1D9A-441D-AA50-9D41EBEDF1E2}" destId="{F20EC3AB-573B-462D-AFE6-EA51762CE86F}" srcOrd="0" destOrd="0" presId="urn:microsoft.com/office/officeart/2005/8/layout/chevron1"/>
    <dgm:cxn modelId="{63F0266D-6240-402D-A352-6F48AB82F95C}" srcId="{5F13840A-DE7B-466B-B511-134858DA294B}" destId="{BCEE88B7-2801-48C4-B035-5DAA23E6FA02}" srcOrd="4" destOrd="0" parTransId="{B16C267F-AE27-4580-9255-16D929AC256C}" sibTransId="{E4E397BD-5F23-4A95-A642-583AF9C474EB}"/>
    <dgm:cxn modelId="{C82D8C55-BA2A-4309-8D61-48209A10F2FA}" type="presOf" srcId="{3637660B-E126-44DB-8482-348FD0B0A1ED}" destId="{345DBE9B-38A4-4543-80B7-CF5C29D64D41}" srcOrd="0" destOrd="0" presId="urn:microsoft.com/office/officeart/2005/8/layout/chevron1"/>
    <dgm:cxn modelId="{87A4987C-C193-4C77-88FF-797CEE3A0039}" srcId="{5F13840A-DE7B-466B-B511-134858DA294B}" destId="{BF3749EA-877C-4B40-905B-8B4F75CDD8CC}" srcOrd="1" destOrd="0" parTransId="{1E6F91BE-96A5-4A6D-8126-6A1042DBD561}" sibTransId="{43F5895B-DC18-4078-A14E-38A006E6C3A4}"/>
    <dgm:cxn modelId="{C8C1A435-2496-4E85-80CD-EF9608B8E7BC}" type="presOf" srcId="{BF3749EA-877C-4B40-905B-8B4F75CDD8CC}" destId="{987E1748-E4D2-4431-BFAD-EF867BE729B2}" srcOrd="0" destOrd="0" presId="urn:microsoft.com/office/officeart/2005/8/layout/chevron1"/>
    <dgm:cxn modelId="{FCCB00B0-54E2-47E3-BED8-AF5B184D939E}" srcId="{5F13840A-DE7B-466B-B511-134858DA294B}" destId="{B4F3B0AA-D7EB-4A39-9918-182696E5E270}" srcOrd="2" destOrd="0" parTransId="{BDF16E5E-2DAD-426B-AC21-F5F942EABEB7}" sibTransId="{3755944F-8ECD-41DC-A500-AEEED4D79A72}"/>
    <dgm:cxn modelId="{4B5EFB9A-94AE-4EC7-95F1-3048F38F29A1}" type="presParOf" srcId="{641B106C-4A70-4F38-805B-310DB7D1E72E}" destId="{F20EC3AB-573B-462D-AFE6-EA51762CE86F}" srcOrd="0" destOrd="0" presId="urn:microsoft.com/office/officeart/2005/8/layout/chevron1"/>
    <dgm:cxn modelId="{8B9125B3-2FF0-4629-A308-A37D5E35AE0A}" type="presParOf" srcId="{641B106C-4A70-4F38-805B-310DB7D1E72E}" destId="{185D3653-E3E4-4A42-9FD3-E942981C7D81}" srcOrd="1" destOrd="0" presId="urn:microsoft.com/office/officeart/2005/8/layout/chevron1"/>
    <dgm:cxn modelId="{8D3BFEF0-8817-450A-B6A6-130520A47D8C}" type="presParOf" srcId="{641B106C-4A70-4F38-805B-310DB7D1E72E}" destId="{987E1748-E4D2-4431-BFAD-EF867BE729B2}" srcOrd="2" destOrd="0" presId="urn:microsoft.com/office/officeart/2005/8/layout/chevron1"/>
    <dgm:cxn modelId="{7DB7C257-168E-48B0-B4B6-A079579D0923}" type="presParOf" srcId="{641B106C-4A70-4F38-805B-310DB7D1E72E}" destId="{5F058585-0C2C-4212-A03B-BE5488CC3378}" srcOrd="3" destOrd="0" presId="urn:microsoft.com/office/officeart/2005/8/layout/chevron1"/>
    <dgm:cxn modelId="{FB3A9BBA-125B-4432-946F-6814F19C066E}" type="presParOf" srcId="{641B106C-4A70-4F38-805B-310DB7D1E72E}" destId="{89EED4BB-6658-4739-BA83-65E616E196DF}" srcOrd="4" destOrd="0" presId="urn:microsoft.com/office/officeart/2005/8/layout/chevron1"/>
    <dgm:cxn modelId="{12C925E5-838F-4B56-96BC-653E6641D3E8}" type="presParOf" srcId="{641B106C-4A70-4F38-805B-310DB7D1E72E}" destId="{F69AD70F-C358-4712-ADB3-A3C6DC734FF3}" srcOrd="5" destOrd="0" presId="urn:microsoft.com/office/officeart/2005/8/layout/chevron1"/>
    <dgm:cxn modelId="{921442A0-9390-47C9-8F0C-C8F1D1DEF43F}" type="presParOf" srcId="{641B106C-4A70-4F38-805B-310DB7D1E72E}" destId="{345DBE9B-38A4-4543-80B7-CF5C29D64D41}" srcOrd="6" destOrd="0" presId="urn:microsoft.com/office/officeart/2005/8/layout/chevron1"/>
    <dgm:cxn modelId="{3D21EF9C-93A8-48F9-B17A-8730AA39EBA3}" type="presParOf" srcId="{641B106C-4A70-4F38-805B-310DB7D1E72E}" destId="{9F8715F3-6EB1-419E-85CA-E781049880CF}" srcOrd="7" destOrd="0" presId="urn:microsoft.com/office/officeart/2005/8/layout/chevron1"/>
    <dgm:cxn modelId="{302C03A5-4F85-4A1D-9073-558BFBFA0A5B}" type="presParOf" srcId="{641B106C-4A70-4F38-805B-310DB7D1E72E}" destId="{9937653A-8BD0-47C9-87C6-A6C2E4B6FB60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F13840A-DE7B-466B-B511-134858DA294B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A6782A9D-1D9A-441D-AA50-9D41EBEDF1E2}">
      <dgm:prSet phldrT="[Text]" custT="1"/>
      <dgm:spPr>
        <a:xfrm>
          <a:off x="5800" y="0"/>
          <a:ext cx="5162695" cy="720000"/>
        </a:xfrm>
        <a:prstGeom prst="chevron">
          <a:avLst/>
        </a:prstGeom>
        <a:solidFill>
          <a:srgbClr val="C0504D">
            <a:lumMod val="20000"/>
            <a:lumOff val="8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5400" dirty="0" smtClean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CCT</a:t>
          </a:r>
          <a:endParaRPr lang="en-US" sz="54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gm:t>
    </dgm:pt>
    <dgm:pt modelId="{2589C5D8-378E-4044-B743-7564E874B04A}" type="parTrans" cxnId="{C34296F7-0C68-40DB-ADEB-72115B0AFE9F}">
      <dgm:prSet/>
      <dgm:spPr/>
      <dgm:t>
        <a:bodyPr/>
        <a:lstStyle/>
        <a:p>
          <a:endParaRPr lang="en-US" sz="5400">
            <a:latin typeface="+mn-lt"/>
          </a:endParaRPr>
        </a:p>
      </dgm:t>
    </dgm:pt>
    <dgm:pt modelId="{9F15BB54-FED2-40EC-8030-F05473670051}" type="sibTrans" cxnId="{C34296F7-0C68-40DB-ADEB-72115B0AFE9F}">
      <dgm:prSet/>
      <dgm:spPr/>
      <dgm:t>
        <a:bodyPr/>
        <a:lstStyle/>
        <a:p>
          <a:endParaRPr lang="en-US" sz="5400">
            <a:latin typeface="+mn-lt"/>
          </a:endParaRPr>
        </a:p>
      </dgm:t>
    </dgm:pt>
    <dgm:pt modelId="{BF3749EA-877C-4B40-905B-8B4F75CDD8CC}">
      <dgm:prSet phldrT="[Text]" custT="1"/>
      <dgm:spPr>
        <a:xfrm>
          <a:off x="4652226" y="0"/>
          <a:ext cx="5162695" cy="720000"/>
        </a:xfrm>
        <a:prstGeom prst="chevron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5400" dirty="0" smtClean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LARP</a:t>
          </a:r>
          <a:endParaRPr lang="en-US" sz="54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gm:t>
    </dgm:pt>
    <dgm:pt modelId="{1E6F91BE-96A5-4A6D-8126-6A1042DBD561}" type="parTrans" cxnId="{87A4987C-C193-4C77-88FF-797CEE3A0039}">
      <dgm:prSet/>
      <dgm:spPr/>
      <dgm:t>
        <a:bodyPr/>
        <a:lstStyle/>
        <a:p>
          <a:endParaRPr lang="en-US" sz="5400">
            <a:latin typeface="+mn-lt"/>
          </a:endParaRPr>
        </a:p>
      </dgm:t>
    </dgm:pt>
    <dgm:pt modelId="{43F5895B-DC18-4078-A14E-38A006E6C3A4}" type="sibTrans" cxnId="{87A4987C-C193-4C77-88FF-797CEE3A0039}">
      <dgm:prSet/>
      <dgm:spPr/>
      <dgm:t>
        <a:bodyPr/>
        <a:lstStyle/>
        <a:p>
          <a:endParaRPr lang="en-US" sz="5400">
            <a:latin typeface="+mn-lt"/>
          </a:endParaRPr>
        </a:p>
      </dgm:t>
    </dgm:pt>
    <dgm:pt modelId="{B4F3B0AA-D7EB-4A39-9918-182696E5E270}">
      <dgm:prSet phldrT="[Text]" custT="1"/>
      <dgm:spPr>
        <a:xfrm>
          <a:off x="9298652" y="0"/>
          <a:ext cx="5162695" cy="720000"/>
        </a:xfrm>
        <a:prstGeom prst="chevron">
          <a:avLst/>
        </a:prstGeom>
        <a:solidFill>
          <a:srgbClr val="8064A2">
            <a:alpha val="50196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5400" dirty="0" smtClean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LARP/AUP</a:t>
          </a:r>
          <a:endParaRPr lang="en-US" sz="54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gm:t>
    </dgm:pt>
    <dgm:pt modelId="{BDF16E5E-2DAD-426B-AC21-F5F942EABEB7}" type="parTrans" cxnId="{FCCB00B0-54E2-47E3-BED8-AF5B184D939E}">
      <dgm:prSet/>
      <dgm:spPr/>
      <dgm:t>
        <a:bodyPr/>
        <a:lstStyle/>
        <a:p>
          <a:endParaRPr lang="en-US" sz="5400">
            <a:latin typeface="+mn-lt"/>
          </a:endParaRPr>
        </a:p>
      </dgm:t>
    </dgm:pt>
    <dgm:pt modelId="{3755944F-8ECD-41DC-A500-AEEED4D79A72}" type="sibTrans" cxnId="{FCCB00B0-54E2-47E3-BED8-AF5B184D939E}">
      <dgm:prSet/>
      <dgm:spPr/>
      <dgm:t>
        <a:bodyPr/>
        <a:lstStyle/>
        <a:p>
          <a:endParaRPr lang="en-US" sz="5400">
            <a:latin typeface="+mn-lt"/>
          </a:endParaRPr>
        </a:p>
      </dgm:t>
    </dgm:pt>
    <dgm:pt modelId="{3637660B-E126-44DB-8482-348FD0B0A1ED}">
      <dgm:prSet phldrT="[Text]" custT="1"/>
      <dgm:spPr>
        <a:xfrm>
          <a:off x="13945078" y="0"/>
          <a:ext cx="5162695" cy="720000"/>
        </a:xfrm>
        <a:prstGeom prst="chevron">
          <a:avLst/>
        </a:prstGeom>
        <a:solidFill>
          <a:srgbClr val="4BACC6">
            <a:alpha val="50196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5400" dirty="0" smtClean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HTS</a:t>
          </a:r>
          <a:endParaRPr lang="en-US" sz="54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gm:t>
    </dgm:pt>
    <dgm:pt modelId="{5463C91E-079F-4DBF-B5F3-65F5F9846D15}" type="parTrans" cxnId="{D6E462E2-FE21-44DB-AA34-009A90C9708F}">
      <dgm:prSet/>
      <dgm:spPr/>
      <dgm:t>
        <a:bodyPr/>
        <a:lstStyle/>
        <a:p>
          <a:endParaRPr lang="en-US" sz="5400">
            <a:latin typeface="+mn-lt"/>
          </a:endParaRPr>
        </a:p>
      </dgm:t>
    </dgm:pt>
    <dgm:pt modelId="{BB50A007-E114-4C83-A69A-D5183C869950}" type="sibTrans" cxnId="{D6E462E2-FE21-44DB-AA34-009A90C9708F}">
      <dgm:prSet/>
      <dgm:spPr/>
      <dgm:t>
        <a:bodyPr/>
        <a:lstStyle/>
        <a:p>
          <a:endParaRPr lang="en-US" sz="5400">
            <a:latin typeface="+mn-lt"/>
          </a:endParaRPr>
        </a:p>
      </dgm:t>
    </dgm:pt>
    <dgm:pt modelId="{BCEE88B7-2801-48C4-B035-5DAA23E6FA02}">
      <dgm:prSet phldrT="[Text]" custT="1"/>
      <dgm:spPr>
        <a:xfrm>
          <a:off x="18591503" y="0"/>
          <a:ext cx="5162695" cy="720000"/>
        </a:xfrm>
        <a:prstGeom prst="chevron">
          <a:avLst/>
        </a:prstGeom>
        <a:solidFill>
          <a:srgbClr val="F79646">
            <a:alpha val="50196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5400" dirty="0" smtClean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WFO</a:t>
          </a:r>
          <a:endParaRPr lang="en-US" sz="54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gm:t>
    </dgm:pt>
    <dgm:pt modelId="{B16C267F-AE27-4580-9255-16D929AC256C}" type="parTrans" cxnId="{63F0266D-6240-402D-A352-6F48AB82F95C}">
      <dgm:prSet/>
      <dgm:spPr/>
      <dgm:t>
        <a:bodyPr/>
        <a:lstStyle/>
        <a:p>
          <a:endParaRPr lang="en-US" sz="5400">
            <a:latin typeface="+mn-lt"/>
          </a:endParaRPr>
        </a:p>
      </dgm:t>
    </dgm:pt>
    <dgm:pt modelId="{E4E397BD-5F23-4A95-A642-583AF9C474EB}" type="sibTrans" cxnId="{63F0266D-6240-402D-A352-6F48AB82F95C}">
      <dgm:prSet/>
      <dgm:spPr/>
      <dgm:t>
        <a:bodyPr/>
        <a:lstStyle/>
        <a:p>
          <a:endParaRPr lang="en-US" sz="5400">
            <a:latin typeface="+mn-lt"/>
          </a:endParaRPr>
        </a:p>
      </dgm:t>
    </dgm:pt>
    <dgm:pt modelId="{641B106C-4A70-4F38-805B-310DB7D1E72E}" type="pres">
      <dgm:prSet presAssocID="{5F13840A-DE7B-466B-B511-134858DA294B}" presName="Name0" presStyleCnt="0">
        <dgm:presLayoutVars>
          <dgm:dir/>
          <dgm:animLvl val="lvl"/>
          <dgm:resizeHandles val="exact"/>
        </dgm:presLayoutVars>
      </dgm:prSet>
      <dgm:spPr/>
    </dgm:pt>
    <dgm:pt modelId="{F20EC3AB-573B-462D-AFE6-EA51762CE86F}" type="pres">
      <dgm:prSet presAssocID="{A6782A9D-1D9A-441D-AA50-9D41EBEDF1E2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5D3653-E3E4-4A42-9FD3-E942981C7D81}" type="pres">
      <dgm:prSet presAssocID="{9F15BB54-FED2-40EC-8030-F05473670051}" presName="parTxOnlySpace" presStyleCnt="0"/>
      <dgm:spPr/>
    </dgm:pt>
    <dgm:pt modelId="{987E1748-E4D2-4431-BFAD-EF867BE729B2}" type="pres">
      <dgm:prSet presAssocID="{BF3749EA-877C-4B40-905B-8B4F75CDD8CC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058585-0C2C-4212-A03B-BE5488CC3378}" type="pres">
      <dgm:prSet presAssocID="{43F5895B-DC18-4078-A14E-38A006E6C3A4}" presName="parTxOnlySpace" presStyleCnt="0"/>
      <dgm:spPr/>
    </dgm:pt>
    <dgm:pt modelId="{89EED4BB-6658-4739-BA83-65E616E196DF}" type="pres">
      <dgm:prSet presAssocID="{B4F3B0AA-D7EB-4A39-9918-182696E5E270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9AD70F-C358-4712-ADB3-A3C6DC734FF3}" type="pres">
      <dgm:prSet presAssocID="{3755944F-8ECD-41DC-A500-AEEED4D79A72}" presName="parTxOnlySpace" presStyleCnt="0"/>
      <dgm:spPr/>
    </dgm:pt>
    <dgm:pt modelId="{345DBE9B-38A4-4543-80B7-CF5C29D64D41}" type="pres">
      <dgm:prSet presAssocID="{3637660B-E126-44DB-8482-348FD0B0A1ED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8715F3-6EB1-419E-85CA-E781049880CF}" type="pres">
      <dgm:prSet presAssocID="{BB50A007-E114-4C83-A69A-D5183C869950}" presName="parTxOnlySpace" presStyleCnt="0"/>
      <dgm:spPr/>
    </dgm:pt>
    <dgm:pt modelId="{9937653A-8BD0-47C9-87C6-A6C2E4B6FB60}" type="pres">
      <dgm:prSet presAssocID="{BCEE88B7-2801-48C4-B035-5DAA23E6FA02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E462E2-FE21-44DB-AA34-009A90C9708F}" srcId="{5F13840A-DE7B-466B-B511-134858DA294B}" destId="{3637660B-E126-44DB-8482-348FD0B0A1ED}" srcOrd="3" destOrd="0" parTransId="{5463C91E-079F-4DBF-B5F3-65F5F9846D15}" sibTransId="{BB50A007-E114-4C83-A69A-D5183C869950}"/>
    <dgm:cxn modelId="{3A6650C8-49B2-445C-BCEC-547E45CD480F}" type="presOf" srcId="{BCEE88B7-2801-48C4-B035-5DAA23E6FA02}" destId="{9937653A-8BD0-47C9-87C6-A6C2E4B6FB60}" srcOrd="0" destOrd="0" presId="urn:microsoft.com/office/officeart/2005/8/layout/chevron1"/>
    <dgm:cxn modelId="{C34296F7-0C68-40DB-ADEB-72115B0AFE9F}" srcId="{5F13840A-DE7B-466B-B511-134858DA294B}" destId="{A6782A9D-1D9A-441D-AA50-9D41EBEDF1E2}" srcOrd="0" destOrd="0" parTransId="{2589C5D8-378E-4044-B743-7564E874B04A}" sibTransId="{9F15BB54-FED2-40EC-8030-F05473670051}"/>
    <dgm:cxn modelId="{4286D090-659C-4B1F-9EA8-B2C9E4BE8AAB}" type="presOf" srcId="{5F13840A-DE7B-466B-B511-134858DA294B}" destId="{641B106C-4A70-4F38-805B-310DB7D1E72E}" srcOrd="0" destOrd="0" presId="urn:microsoft.com/office/officeart/2005/8/layout/chevron1"/>
    <dgm:cxn modelId="{C055CB48-A8AF-4AAB-94EF-01C011D8626E}" type="presOf" srcId="{B4F3B0AA-D7EB-4A39-9918-182696E5E270}" destId="{89EED4BB-6658-4739-BA83-65E616E196DF}" srcOrd="0" destOrd="0" presId="urn:microsoft.com/office/officeart/2005/8/layout/chevron1"/>
    <dgm:cxn modelId="{ED46CCFC-69F7-4BFC-8196-2631CEE05776}" type="presOf" srcId="{A6782A9D-1D9A-441D-AA50-9D41EBEDF1E2}" destId="{F20EC3AB-573B-462D-AFE6-EA51762CE86F}" srcOrd="0" destOrd="0" presId="urn:microsoft.com/office/officeart/2005/8/layout/chevron1"/>
    <dgm:cxn modelId="{63F0266D-6240-402D-A352-6F48AB82F95C}" srcId="{5F13840A-DE7B-466B-B511-134858DA294B}" destId="{BCEE88B7-2801-48C4-B035-5DAA23E6FA02}" srcOrd="4" destOrd="0" parTransId="{B16C267F-AE27-4580-9255-16D929AC256C}" sibTransId="{E4E397BD-5F23-4A95-A642-583AF9C474EB}"/>
    <dgm:cxn modelId="{C82D8C55-BA2A-4309-8D61-48209A10F2FA}" type="presOf" srcId="{3637660B-E126-44DB-8482-348FD0B0A1ED}" destId="{345DBE9B-38A4-4543-80B7-CF5C29D64D41}" srcOrd="0" destOrd="0" presId="urn:microsoft.com/office/officeart/2005/8/layout/chevron1"/>
    <dgm:cxn modelId="{87A4987C-C193-4C77-88FF-797CEE3A0039}" srcId="{5F13840A-DE7B-466B-B511-134858DA294B}" destId="{BF3749EA-877C-4B40-905B-8B4F75CDD8CC}" srcOrd="1" destOrd="0" parTransId="{1E6F91BE-96A5-4A6D-8126-6A1042DBD561}" sibTransId="{43F5895B-DC18-4078-A14E-38A006E6C3A4}"/>
    <dgm:cxn modelId="{C8C1A435-2496-4E85-80CD-EF9608B8E7BC}" type="presOf" srcId="{BF3749EA-877C-4B40-905B-8B4F75CDD8CC}" destId="{987E1748-E4D2-4431-BFAD-EF867BE729B2}" srcOrd="0" destOrd="0" presId="urn:microsoft.com/office/officeart/2005/8/layout/chevron1"/>
    <dgm:cxn modelId="{FCCB00B0-54E2-47E3-BED8-AF5B184D939E}" srcId="{5F13840A-DE7B-466B-B511-134858DA294B}" destId="{B4F3B0AA-D7EB-4A39-9918-182696E5E270}" srcOrd="2" destOrd="0" parTransId="{BDF16E5E-2DAD-426B-AC21-F5F942EABEB7}" sibTransId="{3755944F-8ECD-41DC-A500-AEEED4D79A72}"/>
    <dgm:cxn modelId="{4B5EFB9A-94AE-4EC7-95F1-3048F38F29A1}" type="presParOf" srcId="{641B106C-4A70-4F38-805B-310DB7D1E72E}" destId="{F20EC3AB-573B-462D-AFE6-EA51762CE86F}" srcOrd="0" destOrd="0" presId="urn:microsoft.com/office/officeart/2005/8/layout/chevron1"/>
    <dgm:cxn modelId="{8B9125B3-2FF0-4629-A308-A37D5E35AE0A}" type="presParOf" srcId="{641B106C-4A70-4F38-805B-310DB7D1E72E}" destId="{185D3653-E3E4-4A42-9FD3-E942981C7D81}" srcOrd="1" destOrd="0" presId="urn:microsoft.com/office/officeart/2005/8/layout/chevron1"/>
    <dgm:cxn modelId="{8D3BFEF0-8817-450A-B6A6-130520A47D8C}" type="presParOf" srcId="{641B106C-4A70-4F38-805B-310DB7D1E72E}" destId="{987E1748-E4D2-4431-BFAD-EF867BE729B2}" srcOrd="2" destOrd="0" presId="urn:microsoft.com/office/officeart/2005/8/layout/chevron1"/>
    <dgm:cxn modelId="{7DB7C257-168E-48B0-B4B6-A079579D0923}" type="presParOf" srcId="{641B106C-4A70-4F38-805B-310DB7D1E72E}" destId="{5F058585-0C2C-4212-A03B-BE5488CC3378}" srcOrd="3" destOrd="0" presId="urn:microsoft.com/office/officeart/2005/8/layout/chevron1"/>
    <dgm:cxn modelId="{FB3A9BBA-125B-4432-946F-6814F19C066E}" type="presParOf" srcId="{641B106C-4A70-4F38-805B-310DB7D1E72E}" destId="{89EED4BB-6658-4739-BA83-65E616E196DF}" srcOrd="4" destOrd="0" presId="urn:microsoft.com/office/officeart/2005/8/layout/chevron1"/>
    <dgm:cxn modelId="{12C925E5-838F-4B56-96BC-653E6641D3E8}" type="presParOf" srcId="{641B106C-4A70-4F38-805B-310DB7D1E72E}" destId="{F69AD70F-C358-4712-ADB3-A3C6DC734FF3}" srcOrd="5" destOrd="0" presId="urn:microsoft.com/office/officeart/2005/8/layout/chevron1"/>
    <dgm:cxn modelId="{921442A0-9390-47C9-8F0C-C8F1D1DEF43F}" type="presParOf" srcId="{641B106C-4A70-4F38-805B-310DB7D1E72E}" destId="{345DBE9B-38A4-4543-80B7-CF5C29D64D41}" srcOrd="6" destOrd="0" presId="urn:microsoft.com/office/officeart/2005/8/layout/chevron1"/>
    <dgm:cxn modelId="{3D21EF9C-93A8-48F9-B17A-8730AA39EBA3}" type="presParOf" srcId="{641B106C-4A70-4F38-805B-310DB7D1E72E}" destId="{9F8715F3-6EB1-419E-85CA-E781049880CF}" srcOrd="7" destOrd="0" presId="urn:microsoft.com/office/officeart/2005/8/layout/chevron1"/>
    <dgm:cxn modelId="{302C03A5-4F85-4A1D-9073-558BFBFA0A5B}" type="presParOf" srcId="{641B106C-4A70-4F38-805B-310DB7D1E72E}" destId="{9937653A-8BD0-47C9-87C6-A6C2E4B6FB60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F13840A-DE7B-466B-B511-134858DA294B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A6782A9D-1D9A-441D-AA50-9D41EBEDF1E2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700" dirty="0" smtClean="0"/>
            <a:t>CCT</a:t>
          </a:r>
          <a:endParaRPr lang="en-US" sz="1700" dirty="0"/>
        </a:p>
      </dgm:t>
    </dgm:pt>
    <dgm:pt modelId="{2589C5D8-378E-4044-B743-7564E874B04A}" type="parTrans" cxnId="{C34296F7-0C68-40DB-ADEB-72115B0AFE9F}">
      <dgm:prSet/>
      <dgm:spPr/>
      <dgm:t>
        <a:bodyPr/>
        <a:lstStyle/>
        <a:p>
          <a:endParaRPr lang="en-US" sz="1700"/>
        </a:p>
      </dgm:t>
    </dgm:pt>
    <dgm:pt modelId="{9F15BB54-FED2-40EC-8030-F05473670051}" type="sibTrans" cxnId="{C34296F7-0C68-40DB-ADEB-72115B0AFE9F}">
      <dgm:prSet/>
      <dgm:spPr/>
      <dgm:t>
        <a:bodyPr/>
        <a:lstStyle/>
        <a:p>
          <a:endParaRPr lang="en-US" sz="1700"/>
        </a:p>
      </dgm:t>
    </dgm:pt>
    <dgm:pt modelId="{BF3749EA-877C-4B40-905B-8B4F75CDD8CC}">
      <dgm:prSet phldrT="[Text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sz="1700" dirty="0" smtClean="0"/>
            <a:t>LARP</a:t>
          </a:r>
          <a:endParaRPr lang="en-US" sz="1700" dirty="0"/>
        </a:p>
      </dgm:t>
    </dgm:pt>
    <dgm:pt modelId="{1E6F91BE-96A5-4A6D-8126-6A1042DBD561}" type="parTrans" cxnId="{87A4987C-C193-4C77-88FF-797CEE3A0039}">
      <dgm:prSet/>
      <dgm:spPr/>
      <dgm:t>
        <a:bodyPr/>
        <a:lstStyle/>
        <a:p>
          <a:endParaRPr lang="en-US" sz="1700"/>
        </a:p>
      </dgm:t>
    </dgm:pt>
    <dgm:pt modelId="{43F5895B-DC18-4078-A14E-38A006E6C3A4}" type="sibTrans" cxnId="{87A4987C-C193-4C77-88FF-797CEE3A0039}">
      <dgm:prSet/>
      <dgm:spPr/>
      <dgm:t>
        <a:bodyPr/>
        <a:lstStyle/>
        <a:p>
          <a:endParaRPr lang="en-US" sz="1700"/>
        </a:p>
      </dgm:t>
    </dgm:pt>
    <dgm:pt modelId="{B4F3B0AA-D7EB-4A39-9918-182696E5E270}">
      <dgm:prSet phldrT="[Text]" custT="1"/>
      <dgm:spPr/>
      <dgm:t>
        <a:bodyPr/>
        <a:lstStyle/>
        <a:p>
          <a:r>
            <a:rPr lang="en-US" sz="1700" dirty="0" smtClean="0"/>
            <a:t>LARP/AUP</a:t>
          </a:r>
          <a:endParaRPr lang="en-US" sz="1700" dirty="0"/>
        </a:p>
      </dgm:t>
    </dgm:pt>
    <dgm:pt modelId="{BDF16E5E-2DAD-426B-AC21-F5F942EABEB7}" type="parTrans" cxnId="{FCCB00B0-54E2-47E3-BED8-AF5B184D939E}">
      <dgm:prSet/>
      <dgm:spPr/>
      <dgm:t>
        <a:bodyPr/>
        <a:lstStyle/>
        <a:p>
          <a:endParaRPr lang="en-US" sz="1700"/>
        </a:p>
      </dgm:t>
    </dgm:pt>
    <dgm:pt modelId="{3755944F-8ECD-41DC-A500-AEEED4D79A72}" type="sibTrans" cxnId="{FCCB00B0-54E2-47E3-BED8-AF5B184D939E}">
      <dgm:prSet/>
      <dgm:spPr/>
      <dgm:t>
        <a:bodyPr/>
        <a:lstStyle/>
        <a:p>
          <a:endParaRPr lang="en-US" sz="1700"/>
        </a:p>
      </dgm:t>
    </dgm:pt>
    <dgm:pt modelId="{3637660B-E126-44DB-8482-348FD0B0A1ED}">
      <dgm:prSet phldrT="[Text]" custT="1"/>
      <dgm:spPr>
        <a:solidFill>
          <a:srgbClr val="4BACC6">
            <a:alpha val="50196"/>
          </a:srgbClr>
        </a:solidFill>
      </dgm:spPr>
      <dgm:t>
        <a:bodyPr/>
        <a:lstStyle/>
        <a:p>
          <a:r>
            <a:rPr lang="en-US" sz="1700" dirty="0" smtClean="0"/>
            <a:t>HTS</a:t>
          </a:r>
          <a:endParaRPr lang="en-US" sz="1700" dirty="0"/>
        </a:p>
      </dgm:t>
    </dgm:pt>
    <dgm:pt modelId="{5463C91E-079F-4DBF-B5F3-65F5F9846D15}" type="parTrans" cxnId="{D6E462E2-FE21-44DB-AA34-009A90C9708F}">
      <dgm:prSet/>
      <dgm:spPr/>
      <dgm:t>
        <a:bodyPr/>
        <a:lstStyle/>
        <a:p>
          <a:endParaRPr lang="en-US" sz="1700"/>
        </a:p>
      </dgm:t>
    </dgm:pt>
    <dgm:pt modelId="{BB50A007-E114-4C83-A69A-D5183C869950}" type="sibTrans" cxnId="{D6E462E2-FE21-44DB-AA34-009A90C9708F}">
      <dgm:prSet/>
      <dgm:spPr/>
      <dgm:t>
        <a:bodyPr/>
        <a:lstStyle/>
        <a:p>
          <a:endParaRPr lang="en-US" sz="1700"/>
        </a:p>
      </dgm:t>
    </dgm:pt>
    <dgm:pt modelId="{BCEE88B7-2801-48C4-B035-5DAA23E6FA02}">
      <dgm:prSet phldrT="[Text]" custT="1"/>
      <dgm:spPr>
        <a:solidFill>
          <a:srgbClr val="F79646">
            <a:alpha val="50196"/>
          </a:srgbClr>
        </a:solidFill>
      </dgm:spPr>
      <dgm:t>
        <a:bodyPr/>
        <a:lstStyle/>
        <a:p>
          <a:r>
            <a:rPr lang="en-US" sz="1700" dirty="0" smtClean="0"/>
            <a:t>WFO</a:t>
          </a:r>
          <a:endParaRPr lang="en-US" sz="1700" dirty="0"/>
        </a:p>
      </dgm:t>
    </dgm:pt>
    <dgm:pt modelId="{B16C267F-AE27-4580-9255-16D929AC256C}" type="parTrans" cxnId="{63F0266D-6240-402D-A352-6F48AB82F95C}">
      <dgm:prSet/>
      <dgm:spPr/>
      <dgm:t>
        <a:bodyPr/>
        <a:lstStyle/>
        <a:p>
          <a:endParaRPr lang="en-US" sz="1700"/>
        </a:p>
      </dgm:t>
    </dgm:pt>
    <dgm:pt modelId="{E4E397BD-5F23-4A95-A642-583AF9C474EB}" type="sibTrans" cxnId="{63F0266D-6240-402D-A352-6F48AB82F95C}">
      <dgm:prSet/>
      <dgm:spPr/>
      <dgm:t>
        <a:bodyPr/>
        <a:lstStyle/>
        <a:p>
          <a:endParaRPr lang="en-US" sz="1700"/>
        </a:p>
      </dgm:t>
    </dgm:pt>
    <dgm:pt modelId="{641B106C-4A70-4F38-805B-310DB7D1E72E}" type="pres">
      <dgm:prSet presAssocID="{5F13840A-DE7B-466B-B511-134858DA294B}" presName="Name0" presStyleCnt="0">
        <dgm:presLayoutVars>
          <dgm:dir/>
          <dgm:animLvl val="lvl"/>
          <dgm:resizeHandles val="exact"/>
        </dgm:presLayoutVars>
      </dgm:prSet>
      <dgm:spPr/>
    </dgm:pt>
    <dgm:pt modelId="{F20EC3AB-573B-462D-AFE6-EA51762CE86F}" type="pres">
      <dgm:prSet presAssocID="{A6782A9D-1D9A-441D-AA50-9D41EBEDF1E2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5D3653-E3E4-4A42-9FD3-E942981C7D81}" type="pres">
      <dgm:prSet presAssocID="{9F15BB54-FED2-40EC-8030-F05473670051}" presName="parTxOnlySpace" presStyleCnt="0"/>
      <dgm:spPr/>
    </dgm:pt>
    <dgm:pt modelId="{987E1748-E4D2-4431-BFAD-EF867BE729B2}" type="pres">
      <dgm:prSet presAssocID="{BF3749EA-877C-4B40-905B-8B4F75CDD8CC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058585-0C2C-4212-A03B-BE5488CC3378}" type="pres">
      <dgm:prSet presAssocID="{43F5895B-DC18-4078-A14E-38A006E6C3A4}" presName="parTxOnlySpace" presStyleCnt="0"/>
      <dgm:spPr/>
    </dgm:pt>
    <dgm:pt modelId="{89EED4BB-6658-4739-BA83-65E616E196DF}" type="pres">
      <dgm:prSet presAssocID="{B4F3B0AA-D7EB-4A39-9918-182696E5E270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9AD70F-C358-4712-ADB3-A3C6DC734FF3}" type="pres">
      <dgm:prSet presAssocID="{3755944F-8ECD-41DC-A500-AEEED4D79A72}" presName="parTxOnlySpace" presStyleCnt="0"/>
      <dgm:spPr/>
    </dgm:pt>
    <dgm:pt modelId="{345DBE9B-38A4-4543-80B7-CF5C29D64D41}" type="pres">
      <dgm:prSet presAssocID="{3637660B-E126-44DB-8482-348FD0B0A1ED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8715F3-6EB1-419E-85CA-E781049880CF}" type="pres">
      <dgm:prSet presAssocID="{BB50A007-E114-4C83-A69A-D5183C869950}" presName="parTxOnlySpace" presStyleCnt="0"/>
      <dgm:spPr/>
    </dgm:pt>
    <dgm:pt modelId="{9937653A-8BD0-47C9-87C6-A6C2E4B6FB60}" type="pres">
      <dgm:prSet presAssocID="{BCEE88B7-2801-48C4-B035-5DAA23E6FA02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E462E2-FE21-44DB-AA34-009A90C9708F}" srcId="{5F13840A-DE7B-466B-B511-134858DA294B}" destId="{3637660B-E126-44DB-8482-348FD0B0A1ED}" srcOrd="3" destOrd="0" parTransId="{5463C91E-079F-4DBF-B5F3-65F5F9846D15}" sibTransId="{BB50A007-E114-4C83-A69A-D5183C869950}"/>
    <dgm:cxn modelId="{3A6650C8-49B2-445C-BCEC-547E45CD480F}" type="presOf" srcId="{BCEE88B7-2801-48C4-B035-5DAA23E6FA02}" destId="{9937653A-8BD0-47C9-87C6-A6C2E4B6FB60}" srcOrd="0" destOrd="0" presId="urn:microsoft.com/office/officeart/2005/8/layout/chevron1"/>
    <dgm:cxn modelId="{C34296F7-0C68-40DB-ADEB-72115B0AFE9F}" srcId="{5F13840A-DE7B-466B-B511-134858DA294B}" destId="{A6782A9D-1D9A-441D-AA50-9D41EBEDF1E2}" srcOrd="0" destOrd="0" parTransId="{2589C5D8-378E-4044-B743-7564E874B04A}" sibTransId="{9F15BB54-FED2-40EC-8030-F05473670051}"/>
    <dgm:cxn modelId="{4286D090-659C-4B1F-9EA8-B2C9E4BE8AAB}" type="presOf" srcId="{5F13840A-DE7B-466B-B511-134858DA294B}" destId="{641B106C-4A70-4F38-805B-310DB7D1E72E}" srcOrd="0" destOrd="0" presId="urn:microsoft.com/office/officeart/2005/8/layout/chevron1"/>
    <dgm:cxn modelId="{C055CB48-A8AF-4AAB-94EF-01C011D8626E}" type="presOf" srcId="{B4F3B0AA-D7EB-4A39-9918-182696E5E270}" destId="{89EED4BB-6658-4739-BA83-65E616E196DF}" srcOrd="0" destOrd="0" presId="urn:microsoft.com/office/officeart/2005/8/layout/chevron1"/>
    <dgm:cxn modelId="{ED46CCFC-69F7-4BFC-8196-2631CEE05776}" type="presOf" srcId="{A6782A9D-1D9A-441D-AA50-9D41EBEDF1E2}" destId="{F20EC3AB-573B-462D-AFE6-EA51762CE86F}" srcOrd="0" destOrd="0" presId="urn:microsoft.com/office/officeart/2005/8/layout/chevron1"/>
    <dgm:cxn modelId="{63F0266D-6240-402D-A352-6F48AB82F95C}" srcId="{5F13840A-DE7B-466B-B511-134858DA294B}" destId="{BCEE88B7-2801-48C4-B035-5DAA23E6FA02}" srcOrd="4" destOrd="0" parTransId="{B16C267F-AE27-4580-9255-16D929AC256C}" sibTransId="{E4E397BD-5F23-4A95-A642-583AF9C474EB}"/>
    <dgm:cxn modelId="{C82D8C55-BA2A-4309-8D61-48209A10F2FA}" type="presOf" srcId="{3637660B-E126-44DB-8482-348FD0B0A1ED}" destId="{345DBE9B-38A4-4543-80B7-CF5C29D64D41}" srcOrd="0" destOrd="0" presId="urn:microsoft.com/office/officeart/2005/8/layout/chevron1"/>
    <dgm:cxn modelId="{87A4987C-C193-4C77-88FF-797CEE3A0039}" srcId="{5F13840A-DE7B-466B-B511-134858DA294B}" destId="{BF3749EA-877C-4B40-905B-8B4F75CDD8CC}" srcOrd="1" destOrd="0" parTransId="{1E6F91BE-96A5-4A6D-8126-6A1042DBD561}" sibTransId="{43F5895B-DC18-4078-A14E-38A006E6C3A4}"/>
    <dgm:cxn modelId="{C8C1A435-2496-4E85-80CD-EF9608B8E7BC}" type="presOf" srcId="{BF3749EA-877C-4B40-905B-8B4F75CDD8CC}" destId="{987E1748-E4D2-4431-BFAD-EF867BE729B2}" srcOrd="0" destOrd="0" presId="urn:microsoft.com/office/officeart/2005/8/layout/chevron1"/>
    <dgm:cxn modelId="{FCCB00B0-54E2-47E3-BED8-AF5B184D939E}" srcId="{5F13840A-DE7B-466B-B511-134858DA294B}" destId="{B4F3B0AA-D7EB-4A39-9918-182696E5E270}" srcOrd="2" destOrd="0" parTransId="{BDF16E5E-2DAD-426B-AC21-F5F942EABEB7}" sibTransId="{3755944F-8ECD-41DC-A500-AEEED4D79A72}"/>
    <dgm:cxn modelId="{4B5EFB9A-94AE-4EC7-95F1-3048F38F29A1}" type="presParOf" srcId="{641B106C-4A70-4F38-805B-310DB7D1E72E}" destId="{F20EC3AB-573B-462D-AFE6-EA51762CE86F}" srcOrd="0" destOrd="0" presId="urn:microsoft.com/office/officeart/2005/8/layout/chevron1"/>
    <dgm:cxn modelId="{8B9125B3-2FF0-4629-A308-A37D5E35AE0A}" type="presParOf" srcId="{641B106C-4A70-4F38-805B-310DB7D1E72E}" destId="{185D3653-E3E4-4A42-9FD3-E942981C7D81}" srcOrd="1" destOrd="0" presId="urn:microsoft.com/office/officeart/2005/8/layout/chevron1"/>
    <dgm:cxn modelId="{8D3BFEF0-8817-450A-B6A6-130520A47D8C}" type="presParOf" srcId="{641B106C-4A70-4F38-805B-310DB7D1E72E}" destId="{987E1748-E4D2-4431-BFAD-EF867BE729B2}" srcOrd="2" destOrd="0" presId="urn:microsoft.com/office/officeart/2005/8/layout/chevron1"/>
    <dgm:cxn modelId="{7DB7C257-168E-48B0-B4B6-A079579D0923}" type="presParOf" srcId="{641B106C-4A70-4F38-805B-310DB7D1E72E}" destId="{5F058585-0C2C-4212-A03B-BE5488CC3378}" srcOrd="3" destOrd="0" presId="urn:microsoft.com/office/officeart/2005/8/layout/chevron1"/>
    <dgm:cxn modelId="{FB3A9BBA-125B-4432-946F-6814F19C066E}" type="presParOf" srcId="{641B106C-4A70-4F38-805B-310DB7D1E72E}" destId="{89EED4BB-6658-4739-BA83-65E616E196DF}" srcOrd="4" destOrd="0" presId="urn:microsoft.com/office/officeart/2005/8/layout/chevron1"/>
    <dgm:cxn modelId="{12C925E5-838F-4B56-96BC-653E6641D3E8}" type="presParOf" srcId="{641B106C-4A70-4F38-805B-310DB7D1E72E}" destId="{F69AD70F-C358-4712-ADB3-A3C6DC734FF3}" srcOrd="5" destOrd="0" presId="urn:microsoft.com/office/officeart/2005/8/layout/chevron1"/>
    <dgm:cxn modelId="{921442A0-9390-47C9-8F0C-C8F1D1DEF43F}" type="presParOf" srcId="{641B106C-4A70-4F38-805B-310DB7D1E72E}" destId="{345DBE9B-38A4-4543-80B7-CF5C29D64D41}" srcOrd="6" destOrd="0" presId="urn:microsoft.com/office/officeart/2005/8/layout/chevron1"/>
    <dgm:cxn modelId="{3D21EF9C-93A8-48F9-B17A-8730AA39EBA3}" type="presParOf" srcId="{641B106C-4A70-4F38-805B-310DB7D1E72E}" destId="{9F8715F3-6EB1-419E-85CA-E781049880CF}" srcOrd="7" destOrd="0" presId="urn:microsoft.com/office/officeart/2005/8/layout/chevron1"/>
    <dgm:cxn modelId="{302C03A5-4F85-4A1D-9073-558BFBFA0A5B}" type="presParOf" srcId="{641B106C-4A70-4F38-805B-310DB7D1E72E}" destId="{9937653A-8BD0-47C9-87C6-A6C2E4B6FB60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F13840A-DE7B-466B-B511-134858DA294B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A6782A9D-1D9A-441D-AA50-9D41EBEDF1E2}">
      <dgm:prSet phldrT="[Text]" custT="1"/>
      <dgm:spPr>
        <a:xfrm>
          <a:off x="5800" y="0"/>
          <a:ext cx="5162695" cy="720000"/>
        </a:xfrm>
        <a:prstGeom prst="chevron">
          <a:avLst/>
        </a:prstGeom>
        <a:solidFill>
          <a:srgbClr val="C0504D">
            <a:lumMod val="20000"/>
            <a:lumOff val="8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5400" dirty="0" smtClean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CCT</a:t>
          </a:r>
          <a:endParaRPr lang="en-US" sz="54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gm:t>
    </dgm:pt>
    <dgm:pt modelId="{2589C5D8-378E-4044-B743-7564E874B04A}" type="parTrans" cxnId="{C34296F7-0C68-40DB-ADEB-72115B0AFE9F}">
      <dgm:prSet/>
      <dgm:spPr/>
      <dgm:t>
        <a:bodyPr/>
        <a:lstStyle/>
        <a:p>
          <a:endParaRPr lang="en-US" sz="5400">
            <a:latin typeface="+mn-lt"/>
          </a:endParaRPr>
        </a:p>
      </dgm:t>
    </dgm:pt>
    <dgm:pt modelId="{9F15BB54-FED2-40EC-8030-F05473670051}" type="sibTrans" cxnId="{C34296F7-0C68-40DB-ADEB-72115B0AFE9F}">
      <dgm:prSet/>
      <dgm:spPr/>
      <dgm:t>
        <a:bodyPr/>
        <a:lstStyle/>
        <a:p>
          <a:endParaRPr lang="en-US" sz="5400">
            <a:latin typeface="+mn-lt"/>
          </a:endParaRPr>
        </a:p>
      </dgm:t>
    </dgm:pt>
    <dgm:pt modelId="{BF3749EA-877C-4B40-905B-8B4F75CDD8CC}">
      <dgm:prSet phldrT="[Text]" custT="1"/>
      <dgm:spPr>
        <a:xfrm>
          <a:off x="4652226" y="0"/>
          <a:ext cx="5162695" cy="720000"/>
        </a:xfrm>
        <a:prstGeom prst="chevron">
          <a:avLst/>
        </a:prstGeom>
        <a:solidFill>
          <a:srgbClr val="9BBB59">
            <a:lumMod val="20000"/>
            <a:lumOff val="8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5400" dirty="0" smtClean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LARP</a:t>
          </a:r>
          <a:endParaRPr lang="en-US" sz="54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gm:t>
    </dgm:pt>
    <dgm:pt modelId="{1E6F91BE-96A5-4A6D-8126-6A1042DBD561}" type="parTrans" cxnId="{87A4987C-C193-4C77-88FF-797CEE3A0039}">
      <dgm:prSet/>
      <dgm:spPr/>
      <dgm:t>
        <a:bodyPr/>
        <a:lstStyle/>
        <a:p>
          <a:endParaRPr lang="en-US" sz="5400">
            <a:latin typeface="+mn-lt"/>
          </a:endParaRPr>
        </a:p>
      </dgm:t>
    </dgm:pt>
    <dgm:pt modelId="{43F5895B-DC18-4078-A14E-38A006E6C3A4}" type="sibTrans" cxnId="{87A4987C-C193-4C77-88FF-797CEE3A0039}">
      <dgm:prSet/>
      <dgm:spPr/>
      <dgm:t>
        <a:bodyPr/>
        <a:lstStyle/>
        <a:p>
          <a:endParaRPr lang="en-US" sz="5400">
            <a:latin typeface="+mn-lt"/>
          </a:endParaRPr>
        </a:p>
      </dgm:t>
    </dgm:pt>
    <dgm:pt modelId="{B4F3B0AA-D7EB-4A39-9918-182696E5E270}">
      <dgm:prSet phldrT="[Text]" custT="1"/>
      <dgm:spPr>
        <a:xfrm>
          <a:off x="9298652" y="0"/>
          <a:ext cx="5162695" cy="720000"/>
        </a:xfrm>
        <a:prstGeom prst="chevron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5400" dirty="0" smtClean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LARP/AUP</a:t>
          </a:r>
          <a:endParaRPr lang="en-US" sz="54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gm:t>
    </dgm:pt>
    <dgm:pt modelId="{BDF16E5E-2DAD-426B-AC21-F5F942EABEB7}" type="parTrans" cxnId="{FCCB00B0-54E2-47E3-BED8-AF5B184D939E}">
      <dgm:prSet/>
      <dgm:spPr/>
      <dgm:t>
        <a:bodyPr/>
        <a:lstStyle/>
        <a:p>
          <a:endParaRPr lang="en-US" sz="5400">
            <a:latin typeface="+mn-lt"/>
          </a:endParaRPr>
        </a:p>
      </dgm:t>
    </dgm:pt>
    <dgm:pt modelId="{3755944F-8ECD-41DC-A500-AEEED4D79A72}" type="sibTrans" cxnId="{FCCB00B0-54E2-47E3-BED8-AF5B184D939E}">
      <dgm:prSet/>
      <dgm:spPr/>
      <dgm:t>
        <a:bodyPr/>
        <a:lstStyle/>
        <a:p>
          <a:endParaRPr lang="en-US" sz="5400">
            <a:latin typeface="+mn-lt"/>
          </a:endParaRPr>
        </a:p>
      </dgm:t>
    </dgm:pt>
    <dgm:pt modelId="{3637660B-E126-44DB-8482-348FD0B0A1ED}">
      <dgm:prSet phldrT="[Text]" custT="1"/>
      <dgm:spPr>
        <a:xfrm>
          <a:off x="13945078" y="0"/>
          <a:ext cx="5162695" cy="720000"/>
        </a:xfrm>
        <a:prstGeom prst="chevron">
          <a:avLst/>
        </a:prstGeom>
        <a:solidFill>
          <a:srgbClr val="4BACC6">
            <a:alpha val="50196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5400" dirty="0" smtClean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HTS</a:t>
          </a:r>
          <a:endParaRPr lang="en-US" sz="54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gm:t>
    </dgm:pt>
    <dgm:pt modelId="{5463C91E-079F-4DBF-B5F3-65F5F9846D15}" type="parTrans" cxnId="{D6E462E2-FE21-44DB-AA34-009A90C9708F}">
      <dgm:prSet/>
      <dgm:spPr/>
      <dgm:t>
        <a:bodyPr/>
        <a:lstStyle/>
        <a:p>
          <a:endParaRPr lang="en-US" sz="5400">
            <a:latin typeface="+mn-lt"/>
          </a:endParaRPr>
        </a:p>
      </dgm:t>
    </dgm:pt>
    <dgm:pt modelId="{BB50A007-E114-4C83-A69A-D5183C869950}" type="sibTrans" cxnId="{D6E462E2-FE21-44DB-AA34-009A90C9708F}">
      <dgm:prSet/>
      <dgm:spPr/>
      <dgm:t>
        <a:bodyPr/>
        <a:lstStyle/>
        <a:p>
          <a:endParaRPr lang="en-US" sz="5400">
            <a:latin typeface="+mn-lt"/>
          </a:endParaRPr>
        </a:p>
      </dgm:t>
    </dgm:pt>
    <dgm:pt modelId="{BCEE88B7-2801-48C4-B035-5DAA23E6FA02}">
      <dgm:prSet phldrT="[Text]" custT="1"/>
      <dgm:spPr>
        <a:xfrm>
          <a:off x="18591503" y="0"/>
          <a:ext cx="5162695" cy="720000"/>
        </a:xfrm>
        <a:prstGeom prst="chevron">
          <a:avLst/>
        </a:prstGeom>
        <a:solidFill>
          <a:srgbClr val="F79646">
            <a:alpha val="50196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5400" dirty="0" smtClean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WFO</a:t>
          </a:r>
          <a:endParaRPr lang="en-US" sz="54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gm:t>
    </dgm:pt>
    <dgm:pt modelId="{B16C267F-AE27-4580-9255-16D929AC256C}" type="parTrans" cxnId="{63F0266D-6240-402D-A352-6F48AB82F95C}">
      <dgm:prSet/>
      <dgm:spPr/>
      <dgm:t>
        <a:bodyPr/>
        <a:lstStyle/>
        <a:p>
          <a:endParaRPr lang="en-US" sz="5400">
            <a:latin typeface="+mn-lt"/>
          </a:endParaRPr>
        </a:p>
      </dgm:t>
    </dgm:pt>
    <dgm:pt modelId="{E4E397BD-5F23-4A95-A642-583AF9C474EB}" type="sibTrans" cxnId="{63F0266D-6240-402D-A352-6F48AB82F95C}">
      <dgm:prSet/>
      <dgm:spPr/>
      <dgm:t>
        <a:bodyPr/>
        <a:lstStyle/>
        <a:p>
          <a:endParaRPr lang="en-US" sz="5400">
            <a:latin typeface="+mn-lt"/>
          </a:endParaRPr>
        </a:p>
      </dgm:t>
    </dgm:pt>
    <dgm:pt modelId="{641B106C-4A70-4F38-805B-310DB7D1E72E}" type="pres">
      <dgm:prSet presAssocID="{5F13840A-DE7B-466B-B511-134858DA294B}" presName="Name0" presStyleCnt="0">
        <dgm:presLayoutVars>
          <dgm:dir/>
          <dgm:animLvl val="lvl"/>
          <dgm:resizeHandles val="exact"/>
        </dgm:presLayoutVars>
      </dgm:prSet>
      <dgm:spPr/>
    </dgm:pt>
    <dgm:pt modelId="{F20EC3AB-573B-462D-AFE6-EA51762CE86F}" type="pres">
      <dgm:prSet presAssocID="{A6782A9D-1D9A-441D-AA50-9D41EBEDF1E2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5D3653-E3E4-4A42-9FD3-E942981C7D81}" type="pres">
      <dgm:prSet presAssocID="{9F15BB54-FED2-40EC-8030-F05473670051}" presName="parTxOnlySpace" presStyleCnt="0"/>
      <dgm:spPr/>
    </dgm:pt>
    <dgm:pt modelId="{987E1748-E4D2-4431-BFAD-EF867BE729B2}" type="pres">
      <dgm:prSet presAssocID="{BF3749EA-877C-4B40-905B-8B4F75CDD8CC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058585-0C2C-4212-A03B-BE5488CC3378}" type="pres">
      <dgm:prSet presAssocID="{43F5895B-DC18-4078-A14E-38A006E6C3A4}" presName="parTxOnlySpace" presStyleCnt="0"/>
      <dgm:spPr/>
    </dgm:pt>
    <dgm:pt modelId="{89EED4BB-6658-4739-BA83-65E616E196DF}" type="pres">
      <dgm:prSet presAssocID="{B4F3B0AA-D7EB-4A39-9918-182696E5E270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9AD70F-C358-4712-ADB3-A3C6DC734FF3}" type="pres">
      <dgm:prSet presAssocID="{3755944F-8ECD-41DC-A500-AEEED4D79A72}" presName="parTxOnlySpace" presStyleCnt="0"/>
      <dgm:spPr/>
    </dgm:pt>
    <dgm:pt modelId="{345DBE9B-38A4-4543-80B7-CF5C29D64D41}" type="pres">
      <dgm:prSet presAssocID="{3637660B-E126-44DB-8482-348FD0B0A1ED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8715F3-6EB1-419E-85CA-E781049880CF}" type="pres">
      <dgm:prSet presAssocID="{BB50A007-E114-4C83-A69A-D5183C869950}" presName="parTxOnlySpace" presStyleCnt="0"/>
      <dgm:spPr/>
    </dgm:pt>
    <dgm:pt modelId="{9937653A-8BD0-47C9-87C6-A6C2E4B6FB60}" type="pres">
      <dgm:prSet presAssocID="{BCEE88B7-2801-48C4-B035-5DAA23E6FA02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E462E2-FE21-44DB-AA34-009A90C9708F}" srcId="{5F13840A-DE7B-466B-B511-134858DA294B}" destId="{3637660B-E126-44DB-8482-348FD0B0A1ED}" srcOrd="3" destOrd="0" parTransId="{5463C91E-079F-4DBF-B5F3-65F5F9846D15}" sibTransId="{BB50A007-E114-4C83-A69A-D5183C869950}"/>
    <dgm:cxn modelId="{3A6650C8-49B2-445C-BCEC-547E45CD480F}" type="presOf" srcId="{BCEE88B7-2801-48C4-B035-5DAA23E6FA02}" destId="{9937653A-8BD0-47C9-87C6-A6C2E4B6FB60}" srcOrd="0" destOrd="0" presId="urn:microsoft.com/office/officeart/2005/8/layout/chevron1"/>
    <dgm:cxn modelId="{C34296F7-0C68-40DB-ADEB-72115B0AFE9F}" srcId="{5F13840A-DE7B-466B-B511-134858DA294B}" destId="{A6782A9D-1D9A-441D-AA50-9D41EBEDF1E2}" srcOrd="0" destOrd="0" parTransId="{2589C5D8-378E-4044-B743-7564E874B04A}" sibTransId="{9F15BB54-FED2-40EC-8030-F05473670051}"/>
    <dgm:cxn modelId="{4286D090-659C-4B1F-9EA8-B2C9E4BE8AAB}" type="presOf" srcId="{5F13840A-DE7B-466B-B511-134858DA294B}" destId="{641B106C-4A70-4F38-805B-310DB7D1E72E}" srcOrd="0" destOrd="0" presId="urn:microsoft.com/office/officeart/2005/8/layout/chevron1"/>
    <dgm:cxn modelId="{C055CB48-A8AF-4AAB-94EF-01C011D8626E}" type="presOf" srcId="{B4F3B0AA-D7EB-4A39-9918-182696E5E270}" destId="{89EED4BB-6658-4739-BA83-65E616E196DF}" srcOrd="0" destOrd="0" presId="urn:microsoft.com/office/officeart/2005/8/layout/chevron1"/>
    <dgm:cxn modelId="{ED46CCFC-69F7-4BFC-8196-2631CEE05776}" type="presOf" srcId="{A6782A9D-1D9A-441D-AA50-9D41EBEDF1E2}" destId="{F20EC3AB-573B-462D-AFE6-EA51762CE86F}" srcOrd="0" destOrd="0" presId="urn:microsoft.com/office/officeart/2005/8/layout/chevron1"/>
    <dgm:cxn modelId="{63F0266D-6240-402D-A352-6F48AB82F95C}" srcId="{5F13840A-DE7B-466B-B511-134858DA294B}" destId="{BCEE88B7-2801-48C4-B035-5DAA23E6FA02}" srcOrd="4" destOrd="0" parTransId="{B16C267F-AE27-4580-9255-16D929AC256C}" sibTransId="{E4E397BD-5F23-4A95-A642-583AF9C474EB}"/>
    <dgm:cxn modelId="{C82D8C55-BA2A-4309-8D61-48209A10F2FA}" type="presOf" srcId="{3637660B-E126-44DB-8482-348FD0B0A1ED}" destId="{345DBE9B-38A4-4543-80B7-CF5C29D64D41}" srcOrd="0" destOrd="0" presId="urn:microsoft.com/office/officeart/2005/8/layout/chevron1"/>
    <dgm:cxn modelId="{87A4987C-C193-4C77-88FF-797CEE3A0039}" srcId="{5F13840A-DE7B-466B-B511-134858DA294B}" destId="{BF3749EA-877C-4B40-905B-8B4F75CDD8CC}" srcOrd="1" destOrd="0" parTransId="{1E6F91BE-96A5-4A6D-8126-6A1042DBD561}" sibTransId="{43F5895B-DC18-4078-A14E-38A006E6C3A4}"/>
    <dgm:cxn modelId="{C8C1A435-2496-4E85-80CD-EF9608B8E7BC}" type="presOf" srcId="{BF3749EA-877C-4B40-905B-8B4F75CDD8CC}" destId="{987E1748-E4D2-4431-BFAD-EF867BE729B2}" srcOrd="0" destOrd="0" presId="urn:microsoft.com/office/officeart/2005/8/layout/chevron1"/>
    <dgm:cxn modelId="{FCCB00B0-54E2-47E3-BED8-AF5B184D939E}" srcId="{5F13840A-DE7B-466B-B511-134858DA294B}" destId="{B4F3B0AA-D7EB-4A39-9918-182696E5E270}" srcOrd="2" destOrd="0" parTransId="{BDF16E5E-2DAD-426B-AC21-F5F942EABEB7}" sibTransId="{3755944F-8ECD-41DC-A500-AEEED4D79A72}"/>
    <dgm:cxn modelId="{4B5EFB9A-94AE-4EC7-95F1-3048F38F29A1}" type="presParOf" srcId="{641B106C-4A70-4F38-805B-310DB7D1E72E}" destId="{F20EC3AB-573B-462D-AFE6-EA51762CE86F}" srcOrd="0" destOrd="0" presId="urn:microsoft.com/office/officeart/2005/8/layout/chevron1"/>
    <dgm:cxn modelId="{8B9125B3-2FF0-4629-A308-A37D5E35AE0A}" type="presParOf" srcId="{641B106C-4A70-4F38-805B-310DB7D1E72E}" destId="{185D3653-E3E4-4A42-9FD3-E942981C7D81}" srcOrd="1" destOrd="0" presId="urn:microsoft.com/office/officeart/2005/8/layout/chevron1"/>
    <dgm:cxn modelId="{8D3BFEF0-8817-450A-B6A6-130520A47D8C}" type="presParOf" srcId="{641B106C-4A70-4F38-805B-310DB7D1E72E}" destId="{987E1748-E4D2-4431-BFAD-EF867BE729B2}" srcOrd="2" destOrd="0" presId="urn:microsoft.com/office/officeart/2005/8/layout/chevron1"/>
    <dgm:cxn modelId="{7DB7C257-168E-48B0-B4B6-A079579D0923}" type="presParOf" srcId="{641B106C-4A70-4F38-805B-310DB7D1E72E}" destId="{5F058585-0C2C-4212-A03B-BE5488CC3378}" srcOrd="3" destOrd="0" presId="urn:microsoft.com/office/officeart/2005/8/layout/chevron1"/>
    <dgm:cxn modelId="{FB3A9BBA-125B-4432-946F-6814F19C066E}" type="presParOf" srcId="{641B106C-4A70-4F38-805B-310DB7D1E72E}" destId="{89EED4BB-6658-4739-BA83-65E616E196DF}" srcOrd="4" destOrd="0" presId="urn:microsoft.com/office/officeart/2005/8/layout/chevron1"/>
    <dgm:cxn modelId="{12C925E5-838F-4B56-96BC-653E6641D3E8}" type="presParOf" srcId="{641B106C-4A70-4F38-805B-310DB7D1E72E}" destId="{F69AD70F-C358-4712-ADB3-A3C6DC734FF3}" srcOrd="5" destOrd="0" presId="urn:microsoft.com/office/officeart/2005/8/layout/chevron1"/>
    <dgm:cxn modelId="{921442A0-9390-47C9-8F0C-C8F1D1DEF43F}" type="presParOf" srcId="{641B106C-4A70-4F38-805B-310DB7D1E72E}" destId="{345DBE9B-38A4-4543-80B7-CF5C29D64D41}" srcOrd="6" destOrd="0" presId="urn:microsoft.com/office/officeart/2005/8/layout/chevron1"/>
    <dgm:cxn modelId="{3D21EF9C-93A8-48F9-B17A-8730AA39EBA3}" type="presParOf" srcId="{641B106C-4A70-4F38-805B-310DB7D1E72E}" destId="{9F8715F3-6EB1-419E-85CA-E781049880CF}" srcOrd="7" destOrd="0" presId="urn:microsoft.com/office/officeart/2005/8/layout/chevron1"/>
    <dgm:cxn modelId="{302C03A5-4F85-4A1D-9073-558BFBFA0A5B}" type="presParOf" srcId="{641B106C-4A70-4F38-805B-310DB7D1E72E}" destId="{9937653A-8BD0-47C9-87C6-A6C2E4B6FB60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F13840A-DE7B-466B-B511-134858DA294B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A6782A9D-1D9A-441D-AA50-9D41EBEDF1E2}">
      <dgm:prSet phldrT="[Text]" custT="1"/>
      <dgm:spPr>
        <a:xfrm>
          <a:off x="5800" y="0"/>
          <a:ext cx="5162695" cy="720000"/>
        </a:xfrm>
        <a:prstGeom prst="chevron">
          <a:avLst/>
        </a:prstGeom>
        <a:solidFill>
          <a:srgbClr val="C0504D">
            <a:lumMod val="20000"/>
            <a:lumOff val="8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5400" dirty="0" smtClean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CCT</a:t>
          </a:r>
          <a:endParaRPr lang="en-US" sz="54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gm:t>
    </dgm:pt>
    <dgm:pt modelId="{2589C5D8-378E-4044-B743-7564E874B04A}" type="parTrans" cxnId="{C34296F7-0C68-40DB-ADEB-72115B0AFE9F}">
      <dgm:prSet/>
      <dgm:spPr/>
      <dgm:t>
        <a:bodyPr/>
        <a:lstStyle/>
        <a:p>
          <a:endParaRPr lang="en-US" sz="5400">
            <a:latin typeface="+mn-lt"/>
          </a:endParaRPr>
        </a:p>
      </dgm:t>
    </dgm:pt>
    <dgm:pt modelId="{9F15BB54-FED2-40EC-8030-F05473670051}" type="sibTrans" cxnId="{C34296F7-0C68-40DB-ADEB-72115B0AFE9F}">
      <dgm:prSet/>
      <dgm:spPr/>
      <dgm:t>
        <a:bodyPr/>
        <a:lstStyle/>
        <a:p>
          <a:endParaRPr lang="en-US" sz="5400">
            <a:latin typeface="+mn-lt"/>
          </a:endParaRPr>
        </a:p>
      </dgm:t>
    </dgm:pt>
    <dgm:pt modelId="{BF3749EA-877C-4B40-905B-8B4F75CDD8CC}">
      <dgm:prSet phldrT="[Text]" custT="1"/>
      <dgm:spPr>
        <a:xfrm>
          <a:off x="4652226" y="0"/>
          <a:ext cx="5162695" cy="720000"/>
        </a:xfrm>
        <a:prstGeom prst="chevron">
          <a:avLst/>
        </a:prstGeom>
        <a:solidFill>
          <a:srgbClr val="9BBB59">
            <a:lumMod val="20000"/>
            <a:lumOff val="8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5400" dirty="0" smtClean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LARP</a:t>
          </a:r>
          <a:endParaRPr lang="en-US" sz="54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gm:t>
    </dgm:pt>
    <dgm:pt modelId="{1E6F91BE-96A5-4A6D-8126-6A1042DBD561}" type="parTrans" cxnId="{87A4987C-C193-4C77-88FF-797CEE3A0039}">
      <dgm:prSet/>
      <dgm:spPr/>
      <dgm:t>
        <a:bodyPr/>
        <a:lstStyle/>
        <a:p>
          <a:endParaRPr lang="en-US" sz="5400">
            <a:latin typeface="+mn-lt"/>
          </a:endParaRPr>
        </a:p>
      </dgm:t>
    </dgm:pt>
    <dgm:pt modelId="{43F5895B-DC18-4078-A14E-38A006E6C3A4}" type="sibTrans" cxnId="{87A4987C-C193-4C77-88FF-797CEE3A0039}">
      <dgm:prSet/>
      <dgm:spPr/>
      <dgm:t>
        <a:bodyPr/>
        <a:lstStyle/>
        <a:p>
          <a:endParaRPr lang="en-US" sz="5400">
            <a:latin typeface="+mn-lt"/>
          </a:endParaRPr>
        </a:p>
      </dgm:t>
    </dgm:pt>
    <dgm:pt modelId="{B4F3B0AA-D7EB-4A39-9918-182696E5E270}">
      <dgm:prSet phldrT="[Text]" custT="1"/>
      <dgm:spPr>
        <a:xfrm>
          <a:off x="9298652" y="0"/>
          <a:ext cx="5162695" cy="720000"/>
        </a:xfrm>
        <a:prstGeom prst="chevron">
          <a:avLst/>
        </a:prstGeom>
        <a:solidFill>
          <a:srgbClr val="8064A2">
            <a:lumMod val="20000"/>
            <a:lumOff val="8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5400" dirty="0" smtClean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LARP/AUP</a:t>
          </a:r>
          <a:endParaRPr lang="en-US" sz="54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gm:t>
    </dgm:pt>
    <dgm:pt modelId="{BDF16E5E-2DAD-426B-AC21-F5F942EABEB7}" type="parTrans" cxnId="{FCCB00B0-54E2-47E3-BED8-AF5B184D939E}">
      <dgm:prSet/>
      <dgm:spPr/>
      <dgm:t>
        <a:bodyPr/>
        <a:lstStyle/>
        <a:p>
          <a:endParaRPr lang="en-US" sz="5400">
            <a:latin typeface="+mn-lt"/>
          </a:endParaRPr>
        </a:p>
      </dgm:t>
    </dgm:pt>
    <dgm:pt modelId="{3755944F-8ECD-41DC-A500-AEEED4D79A72}" type="sibTrans" cxnId="{FCCB00B0-54E2-47E3-BED8-AF5B184D939E}">
      <dgm:prSet/>
      <dgm:spPr/>
      <dgm:t>
        <a:bodyPr/>
        <a:lstStyle/>
        <a:p>
          <a:endParaRPr lang="en-US" sz="5400">
            <a:latin typeface="+mn-lt"/>
          </a:endParaRPr>
        </a:p>
      </dgm:t>
    </dgm:pt>
    <dgm:pt modelId="{3637660B-E126-44DB-8482-348FD0B0A1ED}">
      <dgm:prSet phldrT="[Text]" custT="1"/>
      <dgm:spPr>
        <a:xfrm>
          <a:off x="13945078" y="0"/>
          <a:ext cx="5162695" cy="720000"/>
        </a:xfrm>
        <a:prstGeom prst="chevron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5400" dirty="0" smtClean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HTS</a:t>
          </a:r>
          <a:endParaRPr lang="en-US" sz="54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gm:t>
    </dgm:pt>
    <dgm:pt modelId="{5463C91E-079F-4DBF-B5F3-65F5F9846D15}" type="parTrans" cxnId="{D6E462E2-FE21-44DB-AA34-009A90C9708F}">
      <dgm:prSet/>
      <dgm:spPr/>
      <dgm:t>
        <a:bodyPr/>
        <a:lstStyle/>
        <a:p>
          <a:endParaRPr lang="en-US" sz="5400">
            <a:latin typeface="+mn-lt"/>
          </a:endParaRPr>
        </a:p>
      </dgm:t>
    </dgm:pt>
    <dgm:pt modelId="{BB50A007-E114-4C83-A69A-D5183C869950}" type="sibTrans" cxnId="{D6E462E2-FE21-44DB-AA34-009A90C9708F}">
      <dgm:prSet/>
      <dgm:spPr/>
      <dgm:t>
        <a:bodyPr/>
        <a:lstStyle/>
        <a:p>
          <a:endParaRPr lang="en-US" sz="5400">
            <a:latin typeface="+mn-lt"/>
          </a:endParaRPr>
        </a:p>
      </dgm:t>
    </dgm:pt>
    <dgm:pt modelId="{BCEE88B7-2801-48C4-B035-5DAA23E6FA02}">
      <dgm:prSet phldrT="[Text]" custT="1"/>
      <dgm:spPr>
        <a:xfrm>
          <a:off x="18591503" y="0"/>
          <a:ext cx="5162695" cy="720000"/>
        </a:xfrm>
        <a:prstGeom prst="chevron">
          <a:avLst/>
        </a:prstGeom>
        <a:solidFill>
          <a:srgbClr val="F79646">
            <a:alpha val="50196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5400" dirty="0" smtClean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WFO</a:t>
          </a:r>
          <a:endParaRPr lang="en-US" sz="54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gm:t>
    </dgm:pt>
    <dgm:pt modelId="{B16C267F-AE27-4580-9255-16D929AC256C}" type="parTrans" cxnId="{63F0266D-6240-402D-A352-6F48AB82F95C}">
      <dgm:prSet/>
      <dgm:spPr/>
      <dgm:t>
        <a:bodyPr/>
        <a:lstStyle/>
        <a:p>
          <a:endParaRPr lang="en-US" sz="5400">
            <a:latin typeface="+mn-lt"/>
          </a:endParaRPr>
        </a:p>
      </dgm:t>
    </dgm:pt>
    <dgm:pt modelId="{E4E397BD-5F23-4A95-A642-583AF9C474EB}" type="sibTrans" cxnId="{63F0266D-6240-402D-A352-6F48AB82F95C}">
      <dgm:prSet/>
      <dgm:spPr/>
      <dgm:t>
        <a:bodyPr/>
        <a:lstStyle/>
        <a:p>
          <a:endParaRPr lang="en-US" sz="5400">
            <a:latin typeface="+mn-lt"/>
          </a:endParaRPr>
        </a:p>
      </dgm:t>
    </dgm:pt>
    <dgm:pt modelId="{641B106C-4A70-4F38-805B-310DB7D1E72E}" type="pres">
      <dgm:prSet presAssocID="{5F13840A-DE7B-466B-B511-134858DA294B}" presName="Name0" presStyleCnt="0">
        <dgm:presLayoutVars>
          <dgm:dir/>
          <dgm:animLvl val="lvl"/>
          <dgm:resizeHandles val="exact"/>
        </dgm:presLayoutVars>
      </dgm:prSet>
      <dgm:spPr/>
    </dgm:pt>
    <dgm:pt modelId="{F20EC3AB-573B-462D-AFE6-EA51762CE86F}" type="pres">
      <dgm:prSet presAssocID="{A6782A9D-1D9A-441D-AA50-9D41EBEDF1E2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5D3653-E3E4-4A42-9FD3-E942981C7D81}" type="pres">
      <dgm:prSet presAssocID="{9F15BB54-FED2-40EC-8030-F05473670051}" presName="parTxOnlySpace" presStyleCnt="0"/>
      <dgm:spPr/>
    </dgm:pt>
    <dgm:pt modelId="{987E1748-E4D2-4431-BFAD-EF867BE729B2}" type="pres">
      <dgm:prSet presAssocID="{BF3749EA-877C-4B40-905B-8B4F75CDD8CC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058585-0C2C-4212-A03B-BE5488CC3378}" type="pres">
      <dgm:prSet presAssocID="{43F5895B-DC18-4078-A14E-38A006E6C3A4}" presName="parTxOnlySpace" presStyleCnt="0"/>
      <dgm:spPr/>
    </dgm:pt>
    <dgm:pt modelId="{89EED4BB-6658-4739-BA83-65E616E196DF}" type="pres">
      <dgm:prSet presAssocID="{B4F3B0AA-D7EB-4A39-9918-182696E5E270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9AD70F-C358-4712-ADB3-A3C6DC734FF3}" type="pres">
      <dgm:prSet presAssocID="{3755944F-8ECD-41DC-A500-AEEED4D79A72}" presName="parTxOnlySpace" presStyleCnt="0"/>
      <dgm:spPr/>
    </dgm:pt>
    <dgm:pt modelId="{345DBE9B-38A4-4543-80B7-CF5C29D64D41}" type="pres">
      <dgm:prSet presAssocID="{3637660B-E126-44DB-8482-348FD0B0A1ED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8715F3-6EB1-419E-85CA-E781049880CF}" type="pres">
      <dgm:prSet presAssocID="{BB50A007-E114-4C83-A69A-D5183C869950}" presName="parTxOnlySpace" presStyleCnt="0"/>
      <dgm:spPr/>
    </dgm:pt>
    <dgm:pt modelId="{9937653A-8BD0-47C9-87C6-A6C2E4B6FB60}" type="pres">
      <dgm:prSet presAssocID="{BCEE88B7-2801-48C4-B035-5DAA23E6FA02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E462E2-FE21-44DB-AA34-009A90C9708F}" srcId="{5F13840A-DE7B-466B-B511-134858DA294B}" destId="{3637660B-E126-44DB-8482-348FD0B0A1ED}" srcOrd="3" destOrd="0" parTransId="{5463C91E-079F-4DBF-B5F3-65F5F9846D15}" sibTransId="{BB50A007-E114-4C83-A69A-D5183C869950}"/>
    <dgm:cxn modelId="{3A6650C8-49B2-445C-BCEC-547E45CD480F}" type="presOf" srcId="{BCEE88B7-2801-48C4-B035-5DAA23E6FA02}" destId="{9937653A-8BD0-47C9-87C6-A6C2E4B6FB60}" srcOrd="0" destOrd="0" presId="urn:microsoft.com/office/officeart/2005/8/layout/chevron1"/>
    <dgm:cxn modelId="{C34296F7-0C68-40DB-ADEB-72115B0AFE9F}" srcId="{5F13840A-DE7B-466B-B511-134858DA294B}" destId="{A6782A9D-1D9A-441D-AA50-9D41EBEDF1E2}" srcOrd="0" destOrd="0" parTransId="{2589C5D8-378E-4044-B743-7564E874B04A}" sibTransId="{9F15BB54-FED2-40EC-8030-F05473670051}"/>
    <dgm:cxn modelId="{4286D090-659C-4B1F-9EA8-B2C9E4BE8AAB}" type="presOf" srcId="{5F13840A-DE7B-466B-B511-134858DA294B}" destId="{641B106C-4A70-4F38-805B-310DB7D1E72E}" srcOrd="0" destOrd="0" presId="urn:microsoft.com/office/officeart/2005/8/layout/chevron1"/>
    <dgm:cxn modelId="{C055CB48-A8AF-4AAB-94EF-01C011D8626E}" type="presOf" srcId="{B4F3B0AA-D7EB-4A39-9918-182696E5E270}" destId="{89EED4BB-6658-4739-BA83-65E616E196DF}" srcOrd="0" destOrd="0" presId="urn:microsoft.com/office/officeart/2005/8/layout/chevron1"/>
    <dgm:cxn modelId="{ED46CCFC-69F7-4BFC-8196-2631CEE05776}" type="presOf" srcId="{A6782A9D-1D9A-441D-AA50-9D41EBEDF1E2}" destId="{F20EC3AB-573B-462D-AFE6-EA51762CE86F}" srcOrd="0" destOrd="0" presId="urn:microsoft.com/office/officeart/2005/8/layout/chevron1"/>
    <dgm:cxn modelId="{63F0266D-6240-402D-A352-6F48AB82F95C}" srcId="{5F13840A-DE7B-466B-B511-134858DA294B}" destId="{BCEE88B7-2801-48C4-B035-5DAA23E6FA02}" srcOrd="4" destOrd="0" parTransId="{B16C267F-AE27-4580-9255-16D929AC256C}" sibTransId="{E4E397BD-5F23-4A95-A642-583AF9C474EB}"/>
    <dgm:cxn modelId="{C82D8C55-BA2A-4309-8D61-48209A10F2FA}" type="presOf" srcId="{3637660B-E126-44DB-8482-348FD0B0A1ED}" destId="{345DBE9B-38A4-4543-80B7-CF5C29D64D41}" srcOrd="0" destOrd="0" presId="urn:microsoft.com/office/officeart/2005/8/layout/chevron1"/>
    <dgm:cxn modelId="{87A4987C-C193-4C77-88FF-797CEE3A0039}" srcId="{5F13840A-DE7B-466B-B511-134858DA294B}" destId="{BF3749EA-877C-4B40-905B-8B4F75CDD8CC}" srcOrd="1" destOrd="0" parTransId="{1E6F91BE-96A5-4A6D-8126-6A1042DBD561}" sibTransId="{43F5895B-DC18-4078-A14E-38A006E6C3A4}"/>
    <dgm:cxn modelId="{C8C1A435-2496-4E85-80CD-EF9608B8E7BC}" type="presOf" srcId="{BF3749EA-877C-4B40-905B-8B4F75CDD8CC}" destId="{987E1748-E4D2-4431-BFAD-EF867BE729B2}" srcOrd="0" destOrd="0" presId="urn:microsoft.com/office/officeart/2005/8/layout/chevron1"/>
    <dgm:cxn modelId="{FCCB00B0-54E2-47E3-BED8-AF5B184D939E}" srcId="{5F13840A-DE7B-466B-B511-134858DA294B}" destId="{B4F3B0AA-D7EB-4A39-9918-182696E5E270}" srcOrd="2" destOrd="0" parTransId="{BDF16E5E-2DAD-426B-AC21-F5F942EABEB7}" sibTransId="{3755944F-8ECD-41DC-A500-AEEED4D79A72}"/>
    <dgm:cxn modelId="{4B5EFB9A-94AE-4EC7-95F1-3048F38F29A1}" type="presParOf" srcId="{641B106C-4A70-4F38-805B-310DB7D1E72E}" destId="{F20EC3AB-573B-462D-AFE6-EA51762CE86F}" srcOrd="0" destOrd="0" presId="urn:microsoft.com/office/officeart/2005/8/layout/chevron1"/>
    <dgm:cxn modelId="{8B9125B3-2FF0-4629-A308-A37D5E35AE0A}" type="presParOf" srcId="{641B106C-4A70-4F38-805B-310DB7D1E72E}" destId="{185D3653-E3E4-4A42-9FD3-E942981C7D81}" srcOrd="1" destOrd="0" presId="urn:microsoft.com/office/officeart/2005/8/layout/chevron1"/>
    <dgm:cxn modelId="{8D3BFEF0-8817-450A-B6A6-130520A47D8C}" type="presParOf" srcId="{641B106C-4A70-4F38-805B-310DB7D1E72E}" destId="{987E1748-E4D2-4431-BFAD-EF867BE729B2}" srcOrd="2" destOrd="0" presId="urn:microsoft.com/office/officeart/2005/8/layout/chevron1"/>
    <dgm:cxn modelId="{7DB7C257-168E-48B0-B4B6-A079579D0923}" type="presParOf" srcId="{641B106C-4A70-4F38-805B-310DB7D1E72E}" destId="{5F058585-0C2C-4212-A03B-BE5488CC3378}" srcOrd="3" destOrd="0" presId="urn:microsoft.com/office/officeart/2005/8/layout/chevron1"/>
    <dgm:cxn modelId="{FB3A9BBA-125B-4432-946F-6814F19C066E}" type="presParOf" srcId="{641B106C-4A70-4F38-805B-310DB7D1E72E}" destId="{89EED4BB-6658-4739-BA83-65E616E196DF}" srcOrd="4" destOrd="0" presId="urn:microsoft.com/office/officeart/2005/8/layout/chevron1"/>
    <dgm:cxn modelId="{12C925E5-838F-4B56-96BC-653E6641D3E8}" type="presParOf" srcId="{641B106C-4A70-4F38-805B-310DB7D1E72E}" destId="{F69AD70F-C358-4712-ADB3-A3C6DC734FF3}" srcOrd="5" destOrd="0" presId="urn:microsoft.com/office/officeart/2005/8/layout/chevron1"/>
    <dgm:cxn modelId="{921442A0-9390-47C9-8F0C-C8F1D1DEF43F}" type="presParOf" srcId="{641B106C-4A70-4F38-805B-310DB7D1E72E}" destId="{345DBE9B-38A4-4543-80B7-CF5C29D64D41}" srcOrd="6" destOrd="0" presId="urn:microsoft.com/office/officeart/2005/8/layout/chevron1"/>
    <dgm:cxn modelId="{3D21EF9C-93A8-48F9-B17A-8730AA39EBA3}" type="presParOf" srcId="{641B106C-4A70-4F38-805B-310DB7D1E72E}" destId="{9F8715F3-6EB1-419E-85CA-E781049880CF}" srcOrd="7" destOrd="0" presId="urn:microsoft.com/office/officeart/2005/8/layout/chevron1"/>
    <dgm:cxn modelId="{302C03A5-4F85-4A1D-9073-558BFBFA0A5B}" type="presParOf" srcId="{641B106C-4A70-4F38-805B-310DB7D1E72E}" destId="{9937653A-8BD0-47C9-87C6-A6C2E4B6FB60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F13840A-DE7B-466B-B511-134858DA294B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A6782A9D-1D9A-441D-AA50-9D41EBEDF1E2}">
      <dgm:prSet phldrT="[Text]" custT="1"/>
      <dgm:spPr>
        <a:xfrm>
          <a:off x="5800" y="0"/>
          <a:ext cx="5162695" cy="720000"/>
        </a:xfrm>
        <a:prstGeom prst="chevron">
          <a:avLst/>
        </a:prstGeom>
        <a:solidFill>
          <a:srgbClr val="C0504D">
            <a:lumMod val="20000"/>
            <a:lumOff val="8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5400" dirty="0" smtClean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CCT</a:t>
          </a:r>
          <a:endParaRPr lang="en-US" sz="54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gm:t>
    </dgm:pt>
    <dgm:pt modelId="{2589C5D8-378E-4044-B743-7564E874B04A}" type="parTrans" cxnId="{C34296F7-0C68-40DB-ADEB-72115B0AFE9F}">
      <dgm:prSet/>
      <dgm:spPr/>
      <dgm:t>
        <a:bodyPr/>
        <a:lstStyle/>
        <a:p>
          <a:endParaRPr lang="en-US" sz="5400">
            <a:latin typeface="+mn-lt"/>
          </a:endParaRPr>
        </a:p>
      </dgm:t>
    </dgm:pt>
    <dgm:pt modelId="{9F15BB54-FED2-40EC-8030-F05473670051}" type="sibTrans" cxnId="{C34296F7-0C68-40DB-ADEB-72115B0AFE9F}">
      <dgm:prSet/>
      <dgm:spPr/>
      <dgm:t>
        <a:bodyPr/>
        <a:lstStyle/>
        <a:p>
          <a:endParaRPr lang="en-US" sz="5400">
            <a:latin typeface="+mn-lt"/>
          </a:endParaRPr>
        </a:p>
      </dgm:t>
    </dgm:pt>
    <dgm:pt modelId="{BF3749EA-877C-4B40-905B-8B4F75CDD8CC}">
      <dgm:prSet phldrT="[Text]" custT="1"/>
      <dgm:spPr>
        <a:xfrm>
          <a:off x="4652226" y="0"/>
          <a:ext cx="5162695" cy="720000"/>
        </a:xfrm>
        <a:prstGeom prst="chevron">
          <a:avLst/>
        </a:prstGeom>
        <a:solidFill>
          <a:srgbClr val="9BBB59">
            <a:lumMod val="20000"/>
            <a:lumOff val="8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5400" dirty="0" smtClean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LARP</a:t>
          </a:r>
          <a:endParaRPr lang="en-US" sz="54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gm:t>
    </dgm:pt>
    <dgm:pt modelId="{1E6F91BE-96A5-4A6D-8126-6A1042DBD561}" type="parTrans" cxnId="{87A4987C-C193-4C77-88FF-797CEE3A0039}">
      <dgm:prSet/>
      <dgm:spPr/>
      <dgm:t>
        <a:bodyPr/>
        <a:lstStyle/>
        <a:p>
          <a:endParaRPr lang="en-US" sz="5400">
            <a:latin typeface="+mn-lt"/>
          </a:endParaRPr>
        </a:p>
      </dgm:t>
    </dgm:pt>
    <dgm:pt modelId="{43F5895B-DC18-4078-A14E-38A006E6C3A4}" type="sibTrans" cxnId="{87A4987C-C193-4C77-88FF-797CEE3A0039}">
      <dgm:prSet/>
      <dgm:spPr/>
      <dgm:t>
        <a:bodyPr/>
        <a:lstStyle/>
        <a:p>
          <a:endParaRPr lang="en-US" sz="5400">
            <a:latin typeface="+mn-lt"/>
          </a:endParaRPr>
        </a:p>
      </dgm:t>
    </dgm:pt>
    <dgm:pt modelId="{B4F3B0AA-D7EB-4A39-9918-182696E5E270}">
      <dgm:prSet phldrT="[Text]" custT="1"/>
      <dgm:spPr>
        <a:xfrm>
          <a:off x="9298652" y="0"/>
          <a:ext cx="5162695" cy="720000"/>
        </a:xfrm>
        <a:prstGeom prst="chevron">
          <a:avLst/>
        </a:prstGeom>
        <a:solidFill>
          <a:srgbClr val="8064A2">
            <a:lumMod val="20000"/>
            <a:lumOff val="8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5400" dirty="0" smtClean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LARP/AUP</a:t>
          </a:r>
          <a:endParaRPr lang="en-US" sz="54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gm:t>
    </dgm:pt>
    <dgm:pt modelId="{BDF16E5E-2DAD-426B-AC21-F5F942EABEB7}" type="parTrans" cxnId="{FCCB00B0-54E2-47E3-BED8-AF5B184D939E}">
      <dgm:prSet/>
      <dgm:spPr/>
      <dgm:t>
        <a:bodyPr/>
        <a:lstStyle/>
        <a:p>
          <a:endParaRPr lang="en-US" sz="5400">
            <a:latin typeface="+mn-lt"/>
          </a:endParaRPr>
        </a:p>
      </dgm:t>
    </dgm:pt>
    <dgm:pt modelId="{3755944F-8ECD-41DC-A500-AEEED4D79A72}" type="sibTrans" cxnId="{FCCB00B0-54E2-47E3-BED8-AF5B184D939E}">
      <dgm:prSet/>
      <dgm:spPr/>
      <dgm:t>
        <a:bodyPr/>
        <a:lstStyle/>
        <a:p>
          <a:endParaRPr lang="en-US" sz="5400">
            <a:latin typeface="+mn-lt"/>
          </a:endParaRPr>
        </a:p>
      </dgm:t>
    </dgm:pt>
    <dgm:pt modelId="{3637660B-E126-44DB-8482-348FD0B0A1ED}">
      <dgm:prSet phldrT="[Text]" custT="1"/>
      <dgm:spPr>
        <a:xfrm>
          <a:off x="13945078" y="0"/>
          <a:ext cx="5162695" cy="720000"/>
        </a:xfrm>
        <a:prstGeom prst="chevron">
          <a:avLst/>
        </a:prstGeom>
        <a:solidFill>
          <a:srgbClr val="4BACC6">
            <a:lumMod val="20000"/>
            <a:lumOff val="8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5400" dirty="0" smtClean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HTS</a:t>
          </a:r>
          <a:endParaRPr lang="en-US" sz="54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gm:t>
    </dgm:pt>
    <dgm:pt modelId="{5463C91E-079F-4DBF-B5F3-65F5F9846D15}" type="parTrans" cxnId="{D6E462E2-FE21-44DB-AA34-009A90C9708F}">
      <dgm:prSet/>
      <dgm:spPr/>
      <dgm:t>
        <a:bodyPr/>
        <a:lstStyle/>
        <a:p>
          <a:endParaRPr lang="en-US" sz="5400">
            <a:latin typeface="+mn-lt"/>
          </a:endParaRPr>
        </a:p>
      </dgm:t>
    </dgm:pt>
    <dgm:pt modelId="{BB50A007-E114-4C83-A69A-D5183C869950}" type="sibTrans" cxnId="{D6E462E2-FE21-44DB-AA34-009A90C9708F}">
      <dgm:prSet/>
      <dgm:spPr/>
      <dgm:t>
        <a:bodyPr/>
        <a:lstStyle/>
        <a:p>
          <a:endParaRPr lang="en-US" sz="5400">
            <a:latin typeface="+mn-lt"/>
          </a:endParaRPr>
        </a:p>
      </dgm:t>
    </dgm:pt>
    <dgm:pt modelId="{BCEE88B7-2801-48C4-B035-5DAA23E6FA02}">
      <dgm:prSet phldrT="[Text]" custT="1"/>
      <dgm:spPr>
        <a:xfrm>
          <a:off x="18591503" y="0"/>
          <a:ext cx="5162695" cy="720000"/>
        </a:xfrm>
        <a:prstGeom prst="chevron">
          <a:avLst/>
        </a:prstGeom>
        <a:solidFill>
          <a:srgbClr val="F7964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5400" dirty="0" smtClean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WFO</a:t>
          </a:r>
          <a:endParaRPr lang="en-US" sz="54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gm:t>
    </dgm:pt>
    <dgm:pt modelId="{B16C267F-AE27-4580-9255-16D929AC256C}" type="parTrans" cxnId="{63F0266D-6240-402D-A352-6F48AB82F95C}">
      <dgm:prSet/>
      <dgm:spPr/>
      <dgm:t>
        <a:bodyPr/>
        <a:lstStyle/>
        <a:p>
          <a:endParaRPr lang="en-US" sz="5400">
            <a:latin typeface="+mn-lt"/>
          </a:endParaRPr>
        </a:p>
      </dgm:t>
    </dgm:pt>
    <dgm:pt modelId="{E4E397BD-5F23-4A95-A642-583AF9C474EB}" type="sibTrans" cxnId="{63F0266D-6240-402D-A352-6F48AB82F95C}">
      <dgm:prSet/>
      <dgm:spPr/>
      <dgm:t>
        <a:bodyPr/>
        <a:lstStyle/>
        <a:p>
          <a:endParaRPr lang="en-US" sz="5400">
            <a:latin typeface="+mn-lt"/>
          </a:endParaRPr>
        </a:p>
      </dgm:t>
    </dgm:pt>
    <dgm:pt modelId="{641B106C-4A70-4F38-805B-310DB7D1E72E}" type="pres">
      <dgm:prSet presAssocID="{5F13840A-DE7B-466B-B511-134858DA294B}" presName="Name0" presStyleCnt="0">
        <dgm:presLayoutVars>
          <dgm:dir/>
          <dgm:animLvl val="lvl"/>
          <dgm:resizeHandles val="exact"/>
        </dgm:presLayoutVars>
      </dgm:prSet>
      <dgm:spPr/>
    </dgm:pt>
    <dgm:pt modelId="{F20EC3AB-573B-462D-AFE6-EA51762CE86F}" type="pres">
      <dgm:prSet presAssocID="{A6782A9D-1D9A-441D-AA50-9D41EBEDF1E2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5D3653-E3E4-4A42-9FD3-E942981C7D81}" type="pres">
      <dgm:prSet presAssocID="{9F15BB54-FED2-40EC-8030-F05473670051}" presName="parTxOnlySpace" presStyleCnt="0"/>
      <dgm:spPr/>
    </dgm:pt>
    <dgm:pt modelId="{987E1748-E4D2-4431-BFAD-EF867BE729B2}" type="pres">
      <dgm:prSet presAssocID="{BF3749EA-877C-4B40-905B-8B4F75CDD8CC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058585-0C2C-4212-A03B-BE5488CC3378}" type="pres">
      <dgm:prSet presAssocID="{43F5895B-DC18-4078-A14E-38A006E6C3A4}" presName="parTxOnlySpace" presStyleCnt="0"/>
      <dgm:spPr/>
    </dgm:pt>
    <dgm:pt modelId="{89EED4BB-6658-4739-BA83-65E616E196DF}" type="pres">
      <dgm:prSet presAssocID="{B4F3B0AA-D7EB-4A39-9918-182696E5E270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9AD70F-C358-4712-ADB3-A3C6DC734FF3}" type="pres">
      <dgm:prSet presAssocID="{3755944F-8ECD-41DC-A500-AEEED4D79A72}" presName="parTxOnlySpace" presStyleCnt="0"/>
      <dgm:spPr/>
    </dgm:pt>
    <dgm:pt modelId="{345DBE9B-38A4-4543-80B7-CF5C29D64D41}" type="pres">
      <dgm:prSet presAssocID="{3637660B-E126-44DB-8482-348FD0B0A1ED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8715F3-6EB1-419E-85CA-E781049880CF}" type="pres">
      <dgm:prSet presAssocID="{BB50A007-E114-4C83-A69A-D5183C869950}" presName="parTxOnlySpace" presStyleCnt="0"/>
      <dgm:spPr/>
    </dgm:pt>
    <dgm:pt modelId="{9937653A-8BD0-47C9-87C6-A6C2E4B6FB60}" type="pres">
      <dgm:prSet presAssocID="{BCEE88B7-2801-48C4-B035-5DAA23E6FA02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E462E2-FE21-44DB-AA34-009A90C9708F}" srcId="{5F13840A-DE7B-466B-B511-134858DA294B}" destId="{3637660B-E126-44DB-8482-348FD0B0A1ED}" srcOrd="3" destOrd="0" parTransId="{5463C91E-079F-4DBF-B5F3-65F5F9846D15}" sibTransId="{BB50A007-E114-4C83-A69A-D5183C869950}"/>
    <dgm:cxn modelId="{3A6650C8-49B2-445C-BCEC-547E45CD480F}" type="presOf" srcId="{BCEE88B7-2801-48C4-B035-5DAA23E6FA02}" destId="{9937653A-8BD0-47C9-87C6-A6C2E4B6FB60}" srcOrd="0" destOrd="0" presId="urn:microsoft.com/office/officeart/2005/8/layout/chevron1"/>
    <dgm:cxn modelId="{C34296F7-0C68-40DB-ADEB-72115B0AFE9F}" srcId="{5F13840A-DE7B-466B-B511-134858DA294B}" destId="{A6782A9D-1D9A-441D-AA50-9D41EBEDF1E2}" srcOrd="0" destOrd="0" parTransId="{2589C5D8-378E-4044-B743-7564E874B04A}" sibTransId="{9F15BB54-FED2-40EC-8030-F05473670051}"/>
    <dgm:cxn modelId="{4286D090-659C-4B1F-9EA8-B2C9E4BE8AAB}" type="presOf" srcId="{5F13840A-DE7B-466B-B511-134858DA294B}" destId="{641B106C-4A70-4F38-805B-310DB7D1E72E}" srcOrd="0" destOrd="0" presId="urn:microsoft.com/office/officeart/2005/8/layout/chevron1"/>
    <dgm:cxn modelId="{C055CB48-A8AF-4AAB-94EF-01C011D8626E}" type="presOf" srcId="{B4F3B0AA-D7EB-4A39-9918-182696E5E270}" destId="{89EED4BB-6658-4739-BA83-65E616E196DF}" srcOrd="0" destOrd="0" presId="urn:microsoft.com/office/officeart/2005/8/layout/chevron1"/>
    <dgm:cxn modelId="{ED46CCFC-69F7-4BFC-8196-2631CEE05776}" type="presOf" srcId="{A6782A9D-1D9A-441D-AA50-9D41EBEDF1E2}" destId="{F20EC3AB-573B-462D-AFE6-EA51762CE86F}" srcOrd="0" destOrd="0" presId="urn:microsoft.com/office/officeart/2005/8/layout/chevron1"/>
    <dgm:cxn modelId="{63F0266D-6240-402D-A352-6F48AB82F95C}" srcId="{5F13840A-DE7B-466B-B511-134858DA294B}" destId="{BCEE88B7-2801-48C4-B035-5DAA23E6FA02}" srcOrd="4" destOrd="0" parTransId="{B16C267F-AE27-4580-9255-16D929AC256C}" sibTransId="{E4E397BD-5F23-4A95-A642-583AF9C474EB}"/>
    <dgm:cxn modelId="{C82D8C55-BA2A-4309-8D61-48209A10F2FA}" type="presOf" srcId="{3637660B-E126-44DB-8482-348FD0B0A1ED}" destId="{345DBE9B-38A4-4543-80B7-CF5C29D64D41}" srcOrd="0" destOrd="0" presId="urn:microsoft.com/office/officeart/2005/8/layout/chevron1"/>
    <dgm:cxn modelId="{87A4987C-C193-4C77-88FF-797CEE3A0039}" srcId="{5F13840A-DE7B-466B-B511-134858DA294B}" destId="{BF3749EA-877C-4B40-905B-8B4F75CDD8CC}" srcOrd="1" destOrd="0" parTransId="{1E6F91BE-96A5-4A6D-8126-6A1042DBD561}" sibTransId="{43F5895B-DC18-4078-A14E-38A006E6C3A4}"/>
    <dgm:cxn modelId="{C8C1A435-2496-4E85-80CD-EF9608B8E7BC}" type="presOf" srcId="{BF3749EA-877C-4B40-905B-8B4F75CDD8CC}" destId="{987E1748-E4D2-4431-BFAD-EF867BE729B2}" srcOrd="0" destOrd="0" presId="urn:microsoft.com/office/officeart/2005/8/layout/chevron1"/>
    <dgm:cxn modelId="{FCCB00B0-54E2-47E3-BED8-AF5B184D939E}" srcId="{5F13840A-DE7B-466B-B511-134858DA294B}" destId="{B4F3B0AA-D7EB-4A39-9918-182696E5E270}" srcOrd="2" destOrd="0" parTransId="{BDF16E5E-2DAD-426B-AC21-F5F942EABEB7}" sibTransId="{3755944F-8ECD-41DC-A500-AEEED4D79A72}"/>
    <dgm:cxn modelId="{4B5EFB9A-94AE-4EC7-95F1-3048F38F29A1}" type="presParOf" srcId="{641B106C-4A70-4F38-805B-310DB7D1E72E}" destId="{F20EC3AB-573B-462D-AFE6-EA51762CE86F}" srcOrd="0" destOrd="0" presId="urn:microsoft.com/office/officeart/2005/8/layout/chevron1"/>
    <dgm:cxn modelId="{8B9125B3-2FF0-4629-A308-A37D5E35AE0A}" type="presParOf" srcId="{641B106C-4A70-4F38-805B-310DB7D1E72E}" destId="{185D3653-E3E4-4A42-9FD3-E942981C7D81}" srcOrd="1" destOrd="0" presId="urn:microsoft.com/office/officeart/2005/8/layout/chevron1"/>
    <dgm:cxn modelId="{8D3BFEF0-8817-450A-B6A6-130520A47D8C}" type="presParOf" srcId="{641B106C-4A70-4F38-805B-310DB7D1E72E}" destId="{987E1748-E4D2-4431-BFAD-EF867BE729B2}" srcOrd="2" destOrd="0" presId="urn:microsoft.com/office/officeart/2005/8/layout/chevron1"/>
    <dgm:cxn modelId="{7DB7C257-168E-48B0-B4B6-A079579D0923}" type="presParOf" srcId="{641B106C-4A70-4F38-805B-310DB7D1E72E}" destId="{5F058585-0C2C-4212-A03B-BE5488CC3378}" srcOrd="3" destOrd="0" presId="urn:microsoft.com/office/officeart/2005/8/layout/chevron1"/>
    <dgm:cxn modelId="{FB3A9BBA-125B-4432-946F-6814F19C066E}" type="presParOf" srcId="{641B106C-4A70-4F38-805B-310DB7D1E72E}" destId="{89EED4BB-6658-4739-BA83-65E616E196DF}" srcOrd="4" destOrd="0" presId="urn:microsoft.com/office/officeart/2005/8/layout/chevron1"/>
    <dgm:cxn modelId="{12C925E5-838F-4B56-96BC-653E6641D3E8}" type="presParOf" srcId="{641B106C-4A70-4F38-805B-310DB7D1E72E}" destId="{F69AD70F-C358-4712-ADB3-A3C6DC734FF3}" srcOrd="5" destOrd="0" presId="urn:microsoft.com/office/officeart/2005/8/layout/chevron1"/>
    <dgm:cxn modelId="{921442A0-9390-47C9-8F0C-C8F1D1DEF43F}" type="presParOf" srcId="{641B106C-4A70-4F38-805B-310DB7D1E72E}" destId="{345DBE9B-38A4-4543-80B7-CF5C29D64D41}" srcOrd="6" destOrd="0" presId="urn:microsoft.com/office/officeart/2005/8/layout/chevron1"/>
    <dgm:cxn modelId="{3D21EF9C-93A8-48F9-B17A-8730AA39EBA3}" type="presParOf" srcId="{641B106C-4A70-4F38-805B-310DB7D1E72E}" destId="{9F8715F3-6EB1-419E-85CA-E781049880CF}" srcOrd="7" destOrd="0" presId="urn:microsoft.com/office/officeart/2005/8/layout/chevron1"/>
    <dgm:cxn modelId="{302C03A5-4F85-4A1D-9073-558BFBFA0A5B}" type="presParOf" srcId="{641B106C-4A70-4F38-805B-310DB7D1E72E}" destId="{9937653A-8BD0-47C9-87C6-A6C2E4B6FB60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D337A2F-E76C-415A-AC19-E2416D57242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84851E3-6392-4952-BA8F-86B495FEDD93}">
      <dgm:prSet phldrT="[Text]" custT="1"/>
      <dgm:spPr/>
      <dgm:t>
        <a:bodyPr/>
        <a:lstStyle/>
        <a:p>
          <a:pPr algn="l"/>
          <a:r>
            <a:rPr lang="en-US" sz="1800" dirty="0" smtClean="0">
              <a:solidFill>
                <a:schemeClr val="tx2">
                  <a:lumMod val="40000"/>
                  <a:lumOff val="60000"/>
                </a:schemeClr>
              </a:solidFill>
            </a:rPr>
            <a:t>     Comparison: </a:t>
          </a:r>
          <a:r>
            <a:rPr lang="en-US" sz="1800" u="none" dirty="0" smtClean="0">
              <a:solidFill>
                <a:schemeClr val="tx2">
                  <a:lumMod val="40000"/>
                  <a:lumOff val="60000"/>
                </a:schemeClr>
              </a:solidFill>
            </a:rPr>
            <a:t>Procurement</a:t>
          </a:r>
          <a:r>
            <a:rPr lang="en-US" sz="1800" dirty="0" smtClean="0">
              <a:solidFill>
                <a:schemeClr val="tx2">
                  <a:lumMod val="40000"/>
                  <a:lumOff val="60000"/>
                </a:schemeClr>
              </a:solidFill>
            </a:rPr>
            <a:t>, Strand, Cable</a:t>
          </a:r>
          <a:endParaRPr lang="en-US" sz="1800" dirty="0">
            <a:solidFill>
              <a:schemeClr val="tx2">
                <a:lumMod val="40000"/>
                <a:lumOff val="60000"/>
              </a:schemeClr>
            </a:solidFill>
          </a:endParaRPr>
        </a:p>
      </dgm:t>
    </dgm:pt>
    <dgm:pt modelId="{8B9ABA52-4563-4088-8E0F-07A243F556F8}" type="parTrans" cxnId="{069F5993-5A11-4C98-AFD9-3260A5135556}">
      <dgm:prSet/>
      <dgm:spPr/>
      <dgm:t>
        <a:bodyPr/>
        <a:lstStyle/>
        <a:p>
          <a:endParaRPr lang="en-US"/>
        </a:p>
      </dgm:t>
    </dgm:pt>
    <dgm:pt modelId="{D27B047B-105A-47EA-AC6A-2CA3B6F56213}" type="sibTrans" cxnId="{069F5993-5A11-4C98-AFD9-3260A5135556}">
      <dgm:prSet/>
      <dgm:spPr/>
      <dgm:t>
        <a:bodyPr/>
        <a:lstStyle/>
        <a:p>
          <a:endParaRPr lang="en-US"/>
        </a:p>
      </dgm:t>
    </dgm:pt>
    <dgm:pt modelId="{BB240CC4-3B55-4A63-B489-50244BA5D27D}">
      <dgm:prSet phldrT="[Text]" custT="1"/>
      <dgm:spPr/>
      <dgm:t>
        <a:bodyPr/>
        <a:lstStyle/>
        <a:p>
          <a:pPr algn="l"/>
          <a:r>
            <a:rPr lang="en-US" sz="1800" dirty="0" smtClean="0">
              <a:solidFill>
                <a:schemeClr val="tx2">
                  <a:lumMod val="40000"/>
                  <a:lumOff val="60000"/>
                </a:schemeClr>
              </a:solidFill>
            </a:rPr>
            <a:t>   </a:t>
          </a:r>
          <a:r>
            <a:rPr lang="en-US" sz="1800" dirty="0" smtClean="0">
              <a:solidFill>
                <a:schemeClr val="bg1"/>
              </a:solidFill>
            </a:rPr>
            <a:t>QA:</a:t>
          </a:r>
          <a:r>
            <a:rPr lang="en-US" sz="1800" dirty="0" smtClean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1800" u="sng" dirty="0" smtClean="0">
              <a:solidFill>
                <a:schemeClr val="bg1"/>
              </a:solidFill>
            </a:rPr>
            <a:t>Overall</a:t>
          </a:r>
          <a:r>
            <a:rPr lang="en-US" sz="1800" dirty="0" smtClean="0">
              <a:solidFill>
                <a:schemeClr val="tx2">
                  <a:lumMod val="40000"/>
                  <a:lumOff val="60000"/>
                </a:schemeClr>
              </a:solidFill>
            </a:rPr>
            <a:t>, Cable, </a:t>
          </a:r>
          <a:r>
            <a:rPr lang="en-US" sz="1800" u="none" dirty="0" smtClean="0">
              <a:solidFill>
                <a:schemeClr val="accent1">
                  <a:lumMod val="40000"/>
                  <a:lumOff val="60000"/>
                </a:schemeClr>
              </a:solidFill>
            </a:rPr>
            <a:t>Strand</a:t>
          </a:r>
          <a:endParaRPr lang="en-US" sz="1800" u="none" dirty="0">
            <a:solidFill>
              <a:schemeClr val="accent1">
                <a:lumMod val="40000"/>
                <a:lumOff val="60000"/>
              </a:schemeClr>
            </a:solidFill>
          </a:endParaRPr>
        </a:p>
      </dgm:t>
    </dgm:pt>
    <dgm:pt modelId="{C480D44D-616A-43EE-8B09-293E543265B1}" type="parTrans" cxnId="{0D67AE59-A125-463B-ACAA-9ADDBA3432F4}">
      <dgm:prSet/>
      <dgm:spPr/>
      <dgm:t>
        <a:bodyPr/>
        <a:lstStyle/>
        <a:p>
          <a:endParaRPr lang="en-US"/>
        </a:p>
      </dgm:t>
    </dgm:pt>
    <dgm:pt modelId="{E4F0CBB8-6EE0-4FE8-8513-1D190D078F14}" type="sibTrans" cxnId="{0D67AE59-A125-463B-ACAA-9ADDBA3432F4}">
      <dgm:prSet/>
      <dgm:spPr/>
      <dgm:t>
        <a:bodyPr/>
        <a:lstStyle/>
        <a:p>
          <a:endParaRPr lang="en-US"/>
        </a:p>
      </dgm:t>
    </dgm:pt>
    <dgm:pt modelId="{1DA45D06-01A9-4B5E-9B83-10FA0C58E055}">
      <dgm:prSet phldrT="[Text]" custT="1"/>
      <dgm:spPr/>
      <dgm:t>
        <a:bodyPr/>
        <a:lstStyle/>
        <a:p>
          <a:pPr algn="l"/>
          <a:r>
            <a:rPr lang="en-US" sz="1800" dirty="0" smtClean="0"/>
            <a:t>  </a:t>
          </a:r>
          <a:r>
            <a:rPr lang="en-US" sz="1800" dirty="0" smtClean="0">
              <a:solidFill>
                <a:schemeClr val="tx2">
                  <a:lumMod val="40000"/>
                  <a:lumOff val="60000"/>
                </a:schemeClr>
              </a:solidFill>
            </a:rPr>
            <a:t>QC: </a:t>
          </a:r>
          <a:r>
            <a:rPr lang="en-US" sz="1800" u="none" dirty="0" smtClean="0">
              <a:solidFill>
                <a:schemeClr val="tx2">
                  <a:lumMod val="40000"/>
                  <a:lumOff val="60000"/>
                </a:schemeClr>
              </a:solidFill>
            </a:rPr>
            <a:t>Strand</a:t>
          </a:r>
          <a:r>
            <a:rPr lang="en-US" sz="1800" dirty="0" smtClean="0">
              <a:solidFill>
                <a:schemeClr val="tx2">
                  <a:lumMod val="40000"/>
                  <a:lumOff val="60000"/>
                </a:schemeClr>
              </a:solidFill>
            </a:rPr>
            <a:t>, Cable, HT</a:t>
          </a:r>
          <a:endParaRPr lang="en-US" sz="1800" dirty="0">
            <a:solidFill>
              <a:schemeClr val="tx2">
                <a:lumMod val="40000"/>
                <a:lumOff val="60000"/>
              </a:schemeClr>
            </a:solidFill>
          </a:endParaRPr>
        </a:p>
      </dgm:t>
    </dgm:pt>
    <dgm:pt modelId="{332F20F9-6E61-47C4-9784-287830F5047F}" type="parTrans" cxnId="{EE50C15E-0841-4ABC-BF17-C4E7418F8510}">
      <dgm:prSet/>
      <dgm:spPr/>
      <dgm:t>
        <a:bodyPr/>
        <a:lstStyle/>
        <a:p>
          <a:endParaRPr lang="en-US"/>
        </a:p>
      </dgm:t>
    </dgm:pt>
    <dgm:pt modelId="{43B6797D-A144-4BF5-B50F-41D771F33308}" type="sibTrans" cxnId="{EE50C15E-0841-4ABC-BF17-C4E7418F8510}">
      <dgm:prSet/>
      <dgm:spPr/>
      <dgm:t>
        <a:bodyPr/>
        <a:lstStyle/>
        <a:p>
          <a:endParaRPr lang="en-US"/>
        </a:p>
      </dgm:t>
    </dgm:pt>
    <dgm:pt modelId="{48621247-7B98-4281-85F4-F6B107D6A5EB}">
      <dgm:prSet phldrT="[Text]" custT="1"/>
      <dgm:spPr/>
      <dgm:t>
        <a:bodyPr/>
        <a:lstStyle/>
        <a:p>
          <a:r>
            <a:rPr lang="en-US" sz="1800" dirty="0" smtClean="0">
              <a:solidFill>
                <a:schemeClr val="tx2">
                  <a:lumMod val="40000"/>
                  <a:lumOff val="60000"/>
                </a:schemeClr>
              </a:solidFill>
            </a:rPr>
            <a:t>Database</a:t>
          </a:r>
          <a:endParaRPr lang="en-US" sz="1800" dirty="0">
            <a:solidFill>
              <a:schemeClr val="tx2">
                <a:lumMod val="40000"/>
                <a:lumOff val="60000"/>
              </a:schemeClr>
            </a:solidFill>
          </a:endParaRPr>
        </a:p>
      </dgm:t>
    </dgm:pt>
    <dgm:pt modelId="{BD859FFF-CDAF-4C4D-A691-EF2A07D37468}" type="sibTrans" cxnId="{A0018EB5-31AC-412A-8579-FBB1D4D2E13B}">
      <dgm:prSet/>
      <dgm:spPr/>
      <dgm:t>
        <a:bodyPr/>
        <a:lstStyle/>
        <a:p>
          <a:endParaRPr lang="en-US"/>
        </a:p>
      </dgm:t>
    </dgm:pt>
    <dgm:pt modelId="{540CD551-C4F7-4278-9A78-36503F77E133}" type="parTrans" cxnId="{A0018EB5-31AC-412A-8579-FBB1D4D2E13B}">
      <dgm:prSet/>
      <dgm:spPr/>
      <dgm:t>
        <a:bodyPr/>
        <a:lstStyle/>
        <a:p>
          <a:endParaRPr lang="en-US"/>
        </a:p>
      </dgm:t>
    </dgm:pt>
    <dgm:pt modelId="{ECA3839C-80FC-41BF-BB0B-14CD4E1F92D6}" type="pres">
      <dgm:prSet presAssocID="{7D337A2F-E76C-415A-AC19-E2416D572422}" presName="Name0" presStyleCnt="0">
        <dgm:presLayoutVars>
          <dgm:dir/>
          <dgm:animLvl val="lvl"/>
          <dgm:resizeHandles val="exact"/>
        </dgm:presLayoutVars>
      </dgm:prSet>
      <dgm:spPr/>
    </dgm:pt>
    <dgm:pt modelId="{4362F474-B5BE-4C2F-885D-7A1E340642D2}" type="pres">
      <dgm:prSet presAssocID="{484851E3-6392-4952-BA8F-86B495FEDD93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2FD931-D622-446C-AB5A-980B13D3BC33}" type="pres">
      <dgm:prSet presAssocID="{D27B047B-105A-47EA-AC6A-2CA3B6F56213}" presName="parTxOnlySpace" presStyleCnt="0"/>
      <dgm:spPr/>
    </dgm:pt>
    <dgm:pt modelId="{5C8BFDAF-ED18-4B85-87FE-616F53A54C1A}" type="pres">
      <dgm:prSet presAssocID="{BB240CC4-3B55-4A63-B489-50244BA5D27D}" presName="parTxOnly" presStyleLbl="node1" presStyleIdx="1" presStyleCnt="4" custScaleX="678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DEEBE5-3232-4B5C-AABD-3B652EA80CCE}" type="pres">
      <dgm:prSet presAssocID="{E4F0CBB8-6EE0-4FE8-8513-1D190D078F14}" presName="parTxOnlySpace" presStyleCnt="0"/>
      <dgm:spPr/>
    </dgm:pt>
    <dgm:pt modelId="{DC34C814-D740-448B-9B54-CD4834C18076}" type="pres">
      <dgm:prSet presAssocID="{1DA45D06-01A9-4B5E-9B83-10FA0C58E055}" presName="parTxOnly" presStyleLbl="node1" presStyleIdx="2" presStyleCnt="4" custScaleX="574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80F839-A7BA-47B2-A89D-41F1DC825D24}" type="pres">
      <dgm:prSet presAssocID="{43B6797D-A144-4BF5-B50F-41D771F33308}" presName="parTxOnlySpace" presStyleCnt="0"/>
      <dgm:spPr/>
    </dgm:pt>
    <dgm:pt modelId="{A252FACB-C32C-4332-8B67-0CC9BB6EC4FC}" type="pres">
      <dgm:prSet presAssocID="{48621247-7B98-4281-85F4-F6B107D6A5EB}" presName="parTxOnly" presStyleLbl="node1" presStyleIdx="3" presStyleCnt="4" custScaleX="2813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D67AE59-A125-463B-ACAA-9ADDBA3432F4}" srcId="{7D337A2F-E76C-415A-AC19-E2416D572422}" destId="{BB240CC4-3B55-4A63-B489-50244BA5D27D}" srcOrd="1" destOrd="0" parTransId="{C480D44D-616A-43EE-8B09-293E543265B1}" sibTransId="{E4F0CBB8-6EE0-4FE8-8513-1D190D078F14}"/>
    <dgm:cxn modelId="{EE50C15E-0841-4ABC-BF17-C4E7418F8510}" srcId="{7D337A2F-E76C-415A-AC19-E2416D572422}" destId="{1DA45D06-01A9-4B5E-9B83-10FA0C58E055}" srcOrd="2" destOrd="0" parTransId="{332F20F9-6E61-47C4-9784-287830F5047F}" sibTransId="{43B6797D-A144-4BF5-B50F-41D771F33308}"/>
    <dgm:cxn modelId="{B9729999-EC50-4961-821A-80F50B90E790}" type="presOf" srcId="{7D337A2F-E76C-415A-AC19-E2416D572422}" destId="{ECA3839C-80FC-41BF-BB0B-14CD4E1F92D6}" srcOrd="0" destOrd="0" presId="urn:microsoft.com/office/officeart/2005/8/layout/chevron1"/>
    <dgm:cxn modelId="{D51042FB-B5E0-4E5D-A12C-66C7099C8FDE}" type="presOf" srcId="{48621247-7B98-4281-85F4-F6B107D6A5EB}" destId="{A252FACB-C32C-4332-8B67-0CC9BB6EC4FC}" srcOrd="0" destOrd="0" presId="urn:microsoft.com/office/officeart/2005/8/layout/chevron1"/>
    <dgm:cxn modelId="{B0ACA300-908E-4B82-935B-A3DF4F3D4424}" type="presOf" srcId="{1DA45D06-01A9-4B5E-9B83-10FA0C58E055}" destId="{DC34C814-D740-448B-9B54-CD4834C18076}" srcOrd="0" destOrd="0" presId="urn:microsoft.com/office/officeart/2005/8/layout/chevron1"/>
    <dgm:cxn modelId="{3FFE249A-4463-46EA-8C42-5B54710EC2CA}" type="presOf" srcId="{BB240CC4-3B55-4A63-B489-50244BA5D27D}" destId="{5C8BFDAF-ED18-4B85-87FE-616F53A54C1A}" srcOrd="0" destOrd="0" presId="urn:microsoft.com/office/officeart/2005/8/layout/chevron1"/>
    <dgm:cxn modelId="{88EC5DC3-05DC-471A-AEAA-96C94470B662}" type="presOf" srcId="{484851E3-6392-4952-BA8F-86B495FEDD93}" destId="{4362F474-B5BE-4C2F-885D-7A1E340642D2}" srcOrd="0" destOrd="0" presId="urn:microsoft.com/office/officeart/2005/8/layout/chevron1"/>
    <dgm:cxn modelId="{A0018EB5-31AC-412A-8579-FBB1D4D2E13B}" srcId="{7D337A2F-E76C-415A-AC19-E2416D572422}" destId="{48621247-7B98-4281-85F4-F6B107D6A5EB}" srcOrd="3" destOrd="0" parTransId="{540CD551-C4F7-4278-9A78-36503F77E133}" sibTransId="{BD859FFF-CDAF-4C4D-A691-EF2A07D37468}"/>
    <dgm:cxn modelId="{069F5993-5A11-4C98-AFD9-3260A5135556}" srcId="{7D337A2F-E76C-415A-AC19-E2416D572422}" destId="{484851E3-6392-4952-BA8F-86B495FEDD93}" srcOrd="0" destOrd="0" parTransId="{8B9ABA52-4563-4088-8E0F-07A243F556F8}" sibTransId="{D27B047B-105A-47EA-AC6A-2CA3B6F56213}"/>
    <dgm:cxn modelId="{05935A17-2A47-4DBC-B643-4EA928D35B5D}" type="presParOf" srcId="{ECA3839C-80FC-41BF-BB0B-14CD4E1F92D6}" destId="{4362F474-B5BE-4C2F-885D-7A1E340642D2}" srcOrd="0" destOrd="0" presId="urn:microsoft.com/office/officeart/2005/8/layout/chevron1"/>
    <dgm:cxn modelId="{A9812020-7EE7-4B54-B12C-D108F2938F8D}" type="presParOf" srcId="{ECA3839C-80FC-41BF-BB0B-14CD4E1F92D6}" destId="{2C2FD931-D622-446C-AB5A-980B13D3BC33}" srcOrd="1" destOrd="0" presId="urn:microsoft.com/office/officeart/2005/8/layout/chevron1"/>
    <dgm:cxn modelId="{44B95E71-59C7-4800-8349-4F291442304D}" type="presParOf" srcId="{ECA3839C-80FC-41BF-BB0B-14CD4E1F92D6}" destId="{5C8BFDAF-ED18-4B85-87FE-616F53A54C1A}" srcOrd="2" destOrd="0" presId="urn:microsoft.com/office/officeart/2005/8/layout/chevron1"/>
    <dgm:cxn modelId="{FA105A66-E440-4C9E-8735-E8F0DA712CB5}" type="presParOf" srcId="{ECA3839C-80FC-41BF-BB0B-14CD4E1F92D6}" destId="{93DEEBE5-3232-4B5C-AABD-3B652EA80CCE}" srcOrd="3" destOrd="0" presId="urn:microsoft.com/office/officeart/2005/8/layout/chevron1"/>
    <dgm:cxn modelId="{28453C8F-D04D-49AF-A962-FBF3F801D1FF}" type="presParOf" srcId="{ECA3839C-80FC-41BF-BB0B-14CD4E1F92D6}" destId="{DC34C814-D740-448B-9B54-CD4834C18076}" srcOrd="4" destOrd="0" presId="urn:microsoft.com/office/officeart/2005/8/layout/chevron1"/>
    <dgm:cxn modelId="{BD7B9F4C-7554-4FB0-B8B2-ED0225F7F10E}" type="presParOf" srcId="{ECA3839C-80FC-41BF-BB0B-14CD4E1F92D6}" destId="{0C80F839-A7BA-47B2-A89D-41F1DC825D24}" srcOrd="5" destOrd="0" presId="urn:microsoft.com/office/officeart/2005/8/layout/chevron1"/>
    <dgm:cxn modelId="{A5E1FC2C-C46D-4CF3-927A-FA9FC5B2CC1C}" type="presParOf" srcId="{ECA3839C-80FC-41BF-BB0B-14CD4E1F92D6}" destId="{A252FACB-C32C-4332-8B67-0CC9BB6EC4FC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0EC3AB-573B-462D-AFE6-EA51762CE86F}">
      <dsp:nvSpPr>
        <dsp:cNvPr id="0" name=""/>
        <dsp:cNvSpPr/>
      </dsp:nvSpPr>
      <dsp:spPr>
        <a:xfrm>
          <a:off x="5871" y="0"/>
          <a:ext cx="5225273" cy="64800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64008" rIns="64008" bIns="64008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/>
            <a:t>CCT</a:t>
          </a:r>
          <a:endParaRPr lang="en-US" sz="4800" kern="1200" dirty="0"/>
        </a:p>
      </dsp:txBody>
      <dsp:txXfrm>
        <a:off x="329871" y="0"/>
        <a:ext cx="4577273" cy="648000"/>
      </dsp:txXfrm>
    </dsp:sp>
    <dsp:sp modelId="{987E1748-E4D2-4431-BFAD-EF867BE729B2}">
      <dsp:nvSpPr>
        <dsp:cNvPr id="0" name=""/>
        <dsp:cNvSpPr/>
      </dsp:nvSpPr>
      <dsp:spPr>
        <a:xfrm>
          <a:off x="4708617" y="0"/>
          <a:ext cx="5225273" cy="648000"/>
        </a:xfrm>
        <a:prstGeom prst="chevron">
          <a:avLst/>
        </a:prstGeom>
        <a:solidFill>
          <a:srgbClr val="9BBB59">
            <a:alpha val="50196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64008" rIns="64008" bIns="64008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/>
            <a:t>LARP</a:t>
          </a:r>
          <a:endParaRPr lang="en-US" sz="4800" kern="1200" dirty="0"/>
        </a:p>
      </dsp:txBody>
      <dsp:txXfrm>
        <a:off x="5032617" y="0"/>
        <a:ext cx="4577273" cy="648000"/>
      </dsp:txXfrm>
    </dsp:sp>
    <dsp:sp modelId="{89EED4BB-6658-4739-BA83-65E616E196DF}">
      <dsp:nvSpPr>
        <dsp:cNvPr id="0" name=""/>
        <dsp:cNvSpPr/>
      </dsp:nvSpPr>
      <dsp:spPr>
        <a:xfrm>
          <a:off x="9411363" y="0"/>
          <a:ext cx="5225273" cy="648000"/>
        </a:xfrm>
        <a:prstGeom prst="chevron">
          <a:avLst/>
        </a:prstGeom>
        <a:solidFill>
          <a:srgbClr val="8064A2">
            <a:alpha val="50196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64008" rIns="64008" bIns="64008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/>
            <a:t>LARP/AUP</a:t>
          </a:r>
          <a:endParaRPr lang="en-US" sz="4800" kern="1200" dirty="0"/>
        </a:p>
      </dsp:txBody>
      <dsp:txXfrm>
        <a:off x="9735363" y="0"/>
        <a:ext cx="4577273" cy="648000"/>
      </dsp:txXfrm>
    </dsp:sp>
    <dsp:sp modelId="{345DBE9B-38A4-4543-80B7-CF5C29D64D41}">
      <dsp:nvSpPr>
        <dsp:cNvPr id="0" name=""/>
        <dsp:cNvSpPr/>
      </dsp:nvSpPr>
      <dsp:spPr>
        <a:xfrm>
          <a:off x="14114109" y="0"/>
          <a:ext cx="5225273" cy="648000"/>
        </a:xfrm>
        <a:prstGeom prst="chevron">
          <a:avLst/>
        </a:prstGeom>
        <a:solidFill>
          <a:srgbClr val="4BACC6">
            <a:alpha val="50196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64008" rIns="64008" bIns="64008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/>
            <a:t>HTS</a:t>
          </a:r>
          <a:endParaRPr lang="en-US" sz="4800" kern="1200" dirty="0"/>
        </a:p>
      </dsp:txBody>
      <dsp:txXfrm>
        <a:off x="14438109" y="0"/>
        <a:ext cx="4577273" cy="648000"/>
      </dsp:txXfrm>
    </dsp:sp>
    <dsp:sp modelId="{9937653A-8BD0-47C9-87C6-A6C2E4B6FB60}">
      <dsp:nvSpPr>
        <dsp:cNvPr id="0" name=""/>
        <dsp:cNvSpPr/>
      </dsp:nvSpPr>
      <dsp:spPr>
        <a:xfrm>
          <a:off x="18816855" y="0"/>
          <a:ext cx="5225273" cy="648000"/>
        </a:xfrm>
        <a:prstGeom prst="chevron">
          <a:avLst/>
        </a:prstGeom>
        <a:solidFill>
          <a:srgbClr val="F79646">
            <a:alpha val="50196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64008" rIns="64008" bIns="64008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/>
            <a:t>WFO</a:t>
          </a:r>
          <a:endParaRPr lang="en-US" sz="4800" kern="1200" dirty="0"/>
        </a:p>
      </dsp:txBody>
      <dsp:txXfrm>
        <a:off x="19140855" y="0"/>
        <a:ext cx="4577273" cy="6480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0A64AA-CBD9-4316-8189-769C436503F7}">
      <dsp:nvSpPr>
        <dsp:cNvPr id="0" name=""/>
        <dsp:cNvSpPr/>
      </dsp:nvSpPr>
      <dsp:spPr>
        <a:xfrm>
          <a:off x="2918588" y="6698466"/>
          <a:ext cx="1788665" cy="3045477"/>
        </a:xfrm>
        <a:custGeom>
          <a:avLst/>
          <a:gdLst/>
          <a:ahLst/>
          <a:cxnLst/>
          <a:rect l="0" t="0" r="0" b="0"/>
          <a:pathLst>
            <a:path>
              <a:moveTo>
                <a:pt x="0" y="3045477"/>
              </a:moveTo>
              <a:lnTo>
                <a:pt x="1788665" y="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88A56C-1291-4427-9145-B8913B14AEF1}">
      <dsp:nvSpPr>
        <dsp:cNvPr id="0" name=""/>
        <dsp:cNvSpPr/>
      </dsp:nvSpPr>
      <dsp:spPr>
        <a:xfrm>
          <a:off x="6894347" y="1863340"/>
          <a:ext cx="1637793" cy="5733868"/>
        </a:xfrm>
        <a:custGeom>
          <a:avLst/>
          <a:gdLst/>
          <a:ahLst/>
          <a:cxnLst/>
          <a:rect l="0" t="0" r="0" b="0"/>
          <a:pathLst>
            <a:path>
              <a:moveTo>
                <a:pt x="1637793" y="5733868"/>
              </a:moveTo>
              <a:lnTo>
                <a:pt x="0" y="0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825172-0A6C-4FCB-B2E3-2774D23B9E37}">
      <dsp:nvSpPr>
        <dsp:cNvPr id="0" name=""/>
        <dsp:cNvSpPr/>
      </dsp:nvSpPr>
      <dsp:spPr>
        <a:xfrm>
          <a:off x="10187455" y="1009326"/>
          <a:ext cx="149963" cy="3623119"/>
        </a:xfrm>
        <a:custGeom>
          <a:avLst/>
          <a:gdLst/>
          <a:ahLst/>
          <a:cxnLst/>
          <a:rect l="0" t="0" r="0" b="0"/>
          <a:pathLst>
            <a:path>
              <a:moveTo>
                <a:pt x="149963" y="3623119"/>
              </a:moveTo>
              <a:lnTo>
                <a:pt x="0" y="0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AAB97A-7CC0-48DC-B141-A97B3BAA1775}">
      <dsp:nvSpPr>
        <dsp:cNvPr id="0" name=""/>
        <dsp:cNvSpPr/>
      </dsp:nvSpPr>
      <dsp:spPr>
        <a:xfrm>
          <a:off x="8399651" y="3686422"/>
          <a:ext cx="91440" cy="3910786"/>
        </a:xfrm>
        <a:custGeom>
          <a:avLst/>
          <a:gdLst/>
          <a:ahLst/>
          <a:cxnLst/>
          <a:rect l="0" t="0" r="0" b="0"/>
          <a:pathLst>
            <a:path>
              <a:moveTo>
                <a:pt x="132489" y="3910786"/>
              </a:moveTo>
              <a:lnTo>
                <a:pt x="45720" y="0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EC7598-7FF2-403F-B38F-A0B80BB992BB}">
      <dsp:nvSpPr>
        <dsp:cNvPr id="0" name=""/>
        <dsp:cNvSpPr/>
      </dsp:nvSpPr>
      <dsp:spPr>
        <a:xfrm>
          <a:off x="2918588" y="6651184"/>
          <a:ext cx="3721505" cy="3092759"/>
        </a:xfrm>
        <a:custGeom>
          <a:avLst/>
          <a:gdLst/>
          <a:ahLst/>
          <a:cxnLst/>
          <a:rect l="0" t="0" r="0" b="0"/>
          <a:pathLst>
            <a:path>
              <a:moveTo>
                <a:pt x="0" y="3092759"/>
              </a:moveTo>
              <a:lnTo>
                <a:pt x="3721505" y="0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324D69-CE45-40BB-B7D0-BAB0B9C5F341}">
      <dsp:nvSpPr>
        <dsp:cNvPr id="0" name=""/>
        <dsp:cNvSpPr/>
      </dsp:nvSpPr>
      <dsp:spPr>
        <a:xfrm>
          <a:off x="428010" y="7997584"/>
          <a:ext cx="4981155" cy="17463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1692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Conductor ready for coil winding at FNAL/BNL</a:t>
          </a:r>
          <a:endParaRPr lang="en-US" sz="3200" kern="1200" dirty="0"/>
        </a:p>
      </dsp:txBody>
      <dsp:txXfrm>
        <a:off x="428010" y="7997584"/>
        <a:ext cx="4981155" cy="1746359"/>
      </dsp:txXfrm>
    </dsp:sp>
    <dsp:sp modelId="{A745DDB4-5C48-41B4-BE3B-5CBCA1A0532B}">
      <dsp:nvSpPr>
        <dsp:cNvPr id="0" name=""/>
        <dsp:cNvSpPr/>
      </dsp:nvSpPr>
      <dsp:spPr>
        <a:xfrm>
          <a:off x="591578" y="8113937"/>
          <a:ext cx="1135228" cy="151363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000" r="-6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74B3B0-A5D8-4714-8DB5-312038DF1667}">
      <dsp:nvSpPr>
        <dsp:cNvPr id="0" name=""/>
        <dsp:cNvSpPr/>
      </dsp:nvSpPr>
      <dsp:spPr>
        <a:xfrm>
          <a:off x="6640093" y="5705160"/>
          <a:ext cx="3784094" cy="18920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1692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Cable fabricated at LBNL</a:t>
          </a:r>
          <a:endParaRPr lang="en-US" sz="3200" kern="1200" dirty="0"/>
        </a:p>
      </dsp:txBody>
      <dsp:txXfrm>
        <a:off x="6640093" y="5705160"/>
        <a:ext cx="3784094" cy="1892047"/>
      </dsp:txXfrm>
    </dsp:sp>
    <dsp:sp modelId="{0F781D9F-491C-43FF-9476-CB082A8347BD}">
      <dsp:nvSpPr>
        <dsp:cNvPr id="0" name=""/>
        <dsp:cNvSpPr/>
      </dsp:nvSpPr>
      <dsp:spPr>
        <a:xfrm>
          <a:off x="6854614" y="5894346"/>
          <a:ext cx="1135228" cy="151363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FA5073-074D-43D9-BBAD-BB51F47DF245}">
      <dsp:nvSpPr>
        <dsp:cNvPr id="0" name=""/>
        <dsp:cNvSpPr/>
      </dsp:nvSpPr>
      <dsp:spPr>
        <a:xfrm>
          <a:off x="8445371" y="2740398"/>
          <a:ext cx="3784094" cy="18920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1692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Wire annealed at LBNL</a:t>
          </a:r>
          <a:endParaRPr lang="en-US" sz="3200" kern="1200" dirty="0"/>
        </a:p>
      </dsp:txBody>
      <dsp:txXfrm>
        <a:off x="8445371" y="2740398"/>
        <a:ext cx="3784094" cy="1892047"/>
      </dsp:txXfrm>
    </dsp:sp>
    <dsp:sp modelId="{91BA7755-3C44-4255-AC24-59DC7FA85BE4}">
      <dsp:nvSpPr>
        <dsp:cNvPr id="0" name=""/>
        <dsp:cNvSpPr/>
      </dsp:nvSpPr>
      <dsp:spPr>
        <a:xfrm>
          <a:off x="8634500" y="2929584"/>
          <a:ext cx="1135228" cy="151363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E6E959-D8CF-4512-A459-F8FE321D9AFA}">
      <dsp:nvSpPr>
        <dsp:cNvPr id="0" name=""/>
        <dsp:cNvSpPr/>
      </dsp:nvSpPr>
      <dsp:spPr>
        <a:xfrm>
          <a:off x="10187455" y="63302"/>
          <a:ext cx="3784094" cy="18920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1692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Wire manufactured by OST</a:t>
          </a:r>
          <a:endParaRPr lang="en-US" sz="3200" kern="1200" dirty="0"/>
        </a:p>
      </dsp:txBody>
      <dsp:txXfrm>
        <a:off x="10187455" y="63302"/>
        <a:ext cx="3784094" cy="1892047"/>
      </dsp:txXfrm>
    </dsp:sp>
    <dsp:sp modelId="{6FA53B7E-1195-4C84-B010-514DE7F62180}">
      <dsp:nvSpPr>
        <dsp:cNvPr id="0" name=""/>
        <dsp:cNvSpPr/>
      </dsp:nvSpPr>
      <dsp:spPr>
        <a:xfrm>
          <a:off x="10376550" y="252519"/>
          <a:ext cx="1135228" cy="151363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779021-2501-48ED-A0B5-9AABEF326136}">
      <dsp:nvSpPr>
        <dsp:cNvPr id="0" name=""/>
        <dsp:cNvSpPr/>
      </dsp:nvSpPr>
      <dsp:spPr>
        <a:xfrm>
          <a:off x="3110252" y="917316"/>
          <a:ext cx="3784094" cy="18920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1692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SS Core provided by Brown Metals</a:t>
          </a:r>
          <a:endParaRPr lang="en-US" sz="3200" kern="1200" dirty="0"/>
        </a:p>
      </dsp:txBody>
      <dsp:txXfrm>
        <a:off x="3110252" y="917316"/>
        <a:ext cx="3784094" cy="1892047"/>
      </dsp:txXfrm>
    </dsp:sp>
    <dsp:sp modelId="{5F16F994-25A1-49AD-AE31-FE81F2FF6544}">
      <dsp:nvSpPr>
        <dsp:cNvPr id="0" name=""/>
        <dsp:cNvSpPr/>
      </dsp:nvSpPr>
      <dsp:spPr>
        <a:xfrm>
          <a:off x="3299332" y="1106498"/>
          <a:ext cx="1135228" cy="151363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A93E5A-1DAB-4D5E-89FE-72ABD1AD5937}">
      <dsp:nvSpPr>
        <dsp:cNvPr id="0" name=""/>
        <dsp:cNvSpPr/>
      </dsp:nvSpPr>
      <dsp:spPr>
        <a:xfrm>
          <a:off x="923159" y="5752443"/>
          <a:ext cx="3784094" cy="18920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1692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Insulation performed at NEWT</a:t>
          </a:r>
          <a:endParaRPr lang="en-US" sz="3200" kern="1200" dirty="0"/>
        </a:p>
      </dsp:txBody>
      <dsp:txXfrm>
        <a:off x="923159" y="5752443"/>
        <a:ext cx="3784094" cy="1892047"/>
      </dsp:txXfrm>
    </dsp:sp>
    <dsp:sp modelId="{ED3FFB71-CE8C-464F-8721-AC6C37F3C6E8}">
      <dsp:nvSpPr>
        <dsp:cNvPr id="0" name=""/>
        <dsp:cNvSpPr/>
      </dsp:nvSpPr>
      <dsp:spPr>
        <a:xfrm>
          <a:off x="1179289" y="5941647"/>
          <a:ext cx="1135228" cy="151363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62F474-B5BE-4C2F-885D-7A1E340642D2}">
      <dsp:nvSpPr>
        <dsp:cNvPr id="0" name=""/>
        <dsp:cNvSpPr/>
      </dsp:nvSpPr>
      <dsp:spPr>
        <a:xfrm>
          <a:off x="9759" y="0"/>
          <a:ext cx="10506405" cy="7368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2">
                  <a:lumMod val="40000"/>
                  <a:lumOff val="60000"/>
                </a:schemeClr>
              </a:solidFill>
            </a:rPr>
            <a:t>     Comparison: </a:t>
          </a:r>
          <a:r>
            <a:rPr lang="en-US" sz="1800" u="none" kern="1200" dirty="0" smtClean="0">
              <a:solidFill>
                <a:schemeClr val="tx2">
                  <a:lumMod val="40000"/>
                  <a:lumOff val="60000"/>
                </a:schemeClr>
              </a:solidFill>
            </a:rPr>
            <a:t>Procurement</a:t>
          </a:r>
          <a:r>
            <a:rPr lang="en-US" sz="1800" kern="1200" dirty="0" smtClean="0">
              <a:solidFill>
                <a:schemeClr val="tx2">
                  <a:lumMod val="40000"/>
                  <a:lumOff val="60000"/>
                </a:schemeClr>
              </a:solidFill>
            </a:rPr>
            <a:t>, Strand, Cable</a:t>
          </a:r>
          <a:endParaRPr lang="en-US" sz="1800" kern="1200" dirty="0">
            <a:solidFill>
              <a:schemeClr val="tx2">
                <a:lumMod val="40000"/>
                <a:lumOff val="60000"/>
              </a:schemeClr>
            </a:solidFill>
          </a:endParaRPr>
        </a:p>
      </dsp:txBody>
      <dsp:txXfrm>
        <a:off x="378184" y="0"/>
        <a:ext cx="9769555" cy="736850"/>
      </dsp:txXfrm>
    </dsp:sp>
    <dsp:sp modelId="{5C8BFDAF-ED18-4B85-87FE-616F53A54C1A}">
      <dsp:nvSpPr>
        <dsp:cNvPr id="0" name=""/>
        <dsp:cNvSpPr/>
      </dsp:nvSpPr>
      <dsp:spPr>
        <a:xfrm>
          <a:off x="9465524" y="0"/>
          <a:ext cx="7127545" cy="7368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2">
                  <a:lumMod val="40000"/>
                  <a:lumOff val="60000"/>
                </a:schemeClr>
              </a:solidFill>
            </a:rPr>
            <a:t>   </a:t>
          </a:r>
          <a:r>
            <a:rPr lang="en-US" sz="1800" kern="1200" dirty="0" smtClean="0">
              <a:solidFill>
                <a:schemeClr val="bg1"/>
              </a:solidFill>
            </a:rPr>
            <a:t>QA:</a:t>
          </a:r>
          <a:r>
            <a:rPr lang="en-US" sz="1800" kern="1200" dirty="0" smtClean="0">
              <a:solidFill>
                <a:schemeClr val="tx2">
                  <a:lumMod val="40000"/>
                  <a:lumOff val="60000"/>
                </a:schemeClr>
              </a:solidFill>
            </a:rPr>
            <a:t> Overall, </a:t>
          </a:r>
          <a:r>
            <a:rPr lang="en-US" sz="1800" u="sng" kern="1200" dirty="0" smtClean="0">
              <a:solidFill>
                <a:schemeClr val="bg1"/>
              </a:solidFill>
            </a:rPr>
            <a:t>Cable</a:t>
          </a:r>
          <a:r>
            <a:rPr lang="en-US" sz="1800" kern="1200" dirty="0" smtClean="0">
              <a:solidFill>
                <a:schemeClr val="tx2">
                  <a:lumMod val="40000"/>
                  <a:lumOff val="60000"/>
                </a:schemeClr>
              </a:solidFill>
            </a:rPr>
            <a:t>, </a:t>
          </a:r>
          <a:r>
            <a:rPr lang="en-US" sz="1800" u="none" kern="1200" dirty="0" smtClean="0">
              <a:solidFill>
                <a:schemeClr val="tx2">
                  <a:lumMod val="40000"/>
                  <a:lumOff val="60000"/>
                </a:schemeClr>
              </a:solidFill>
            </a:rPr>
            <a:t>Strand</a:t>
          </a:r>
          <a:endParaRPr lang="en-US" sz="1800" u="none" kern="1200" dirty="0">
            <a:solidFill>
              <a:schemeClr val="tx2">
                <a:lumMod val="40000"/>
                <a:lumOff val="60000"/>
              </a:schemeClr>
            </a:solidFill>
          </a:endParaRPr>
        </a:p>
      </dsp:txBody>
      <dsp:txXfrm>
        <a:off x="9833949" y="0"/>
        <a:ext cx="6390695" cy="736850"/>
      </dsp:txXfrm>
    </dsp:sp>
    <dsp:sp modelId="{DC34C814-D740-448B-9B54-CD4834C18076}">
      <dsp:nvSpPr>
        <dsp:cNvPr id="0" name=""/>
        <dsp:cNvSpPr/>
      </dsp:nvSpPr>
      <dsp:spPr>
        <a:xfrm>
          <a:off x="15542429" y="0"/>
          <a:ext cx="6032462" cy="7368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  </a:t>
          </a:r>
          <a:r>
            <a:rPr lang="en-US" sz="1800" kern="1200" dirty="0" smtClean="0">
              <a:solidFill>
                <a:schemeClr val="tx2">
                  <a:lumMod val="40000"/>
                  <a:lumOff val="60000"/>
                </a:schemeClr>
              </a:solidFill>
            </a:rPr>
            <a:t>QC: </a:t>
          </a:r>
          <a:r>
            <a:rPr lang="en-US" sz="1800" u="none" kern="1200" dirty="0" smtClean="0">
              <a:solidFill>
                <a:schemeClr val="tx2">
                  <a:lumMod val="40000"/>
                  <a:lumOff val="60000"/>
                </a:schemeClr>
              </a:solidFill>
            </a:rPr>
            <a:t>Strand</a:t>
          </a:r>
          <a:r>
            <a:rPr lang="en-US" sz="1800" kern="1200" dirty="0" smtClean="0">
              <a:solidFill>
                <a:schemeClr val="tx2">
                  <a:lumMod val="40000"/>
                  <a:lumOff val="60000"/>
                </a:schemeClr>
              </a:solidFill>
            </a:rPr>
            <a:t>, Cable, HT</a:t>
          </a:r>
          <a:endParaRPr lang="en-US" sz="1800" kern="1200" dirty="0">
            <a:solidFill>
              <a:schemeClr val="tx2">
                <a:lumMod val="40000"/>
                <a:lumOff val="60000"/>
              </a:schemeClr>
            </a:solidFill>
          </a:endParaRPr>
        </a:p>
      </dsp:txBody>
      <dsp:txXfrm>
        <a:off x="15910854" y="0"/>
        <a:ext cx="5295612" cy="736850"/>
      </dsp:txXfrm>
    </dsp:sp>
    <dsp:sp modelId="{A252FACB-C32C-4332-8B67-0CC9BB6EC4FC}">
      <dsp:nvSpPr>
        <dsp:cNvPr id="0" name=""/>
        <dsp:cNvSpPr/>
      </dsp:nvSpPr>
      <dsp:spPr>
        <a:xfrm>
          <a:off x="20524251" y="0"/>
          <a:ext cx="2956292" cy="7368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2">
                  <a:lumMod val="40000"/>
                  <a:lumOff val="60000"/>
                </a:schemeClr>
              </a:solidFill>
            </a:rPr>
            <a:t>Database</a:t>
          </a:r>
          <a:endParaRPr lang="en-US" sz="1800" kern="1200" dirty="0">
            <a:solidFill>
              <a:schemeClr val="tx2">
                <a:lumMod val="40000"/>
                <a:lumOff val="60000"/>
              </a:schemeClr>
            </a:solidFill>
          </a:endParaRPr>
        </a:p>
      </dsp:txBody>
      <dsp:txXfrm>
        <a:off x="20892676" y="0"/>
        <a:ext cx="2219442" cy="73685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516D3A-2514-43D0-AF7D-0773786B5BA3}">
      <dsp:nvSpPr>
        <dsp:cNvPr id="0" name=""/>
        <dsp:cNvSpPr/>
      </dsp:nvSpPr>
      <dsp:spPr>
        <a:xfrm>
          <a:off x="3635061" y="1848133"/>
          <a:ext cx="80435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04358" y="45720"/>
              </a:lnTo>
            </a:path>
          </a:pathLst>
        </a:custGeom>
        <a:noFill/>
        <a:ln w="19050" cap="flat" cmpd="sng" algn="ctr">
          <a:solidFill>
            <a:schemeClr val="accent3"/>
          </a:solidFill>
          <a:prstDash val="solid"/>
          <a:miter lim="800000"/>
          <a:tailEnd type="arrow"/>
        </a:ln>
        <a:effectLst/>
      </dsp:spPr>
      <dsp:style>
        <a:lnRef idx="3">
          <a:schemeClr val="accent3"/>
        </a:lnRef>
        <a:fillRef idx="0">
          <a:schemeClr val="accent3"/>
        </a:fillRef>
        <a:effectRef idx="2">
          <a:schemeClr val="accent3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016366" y="1889678"/>
        <a:ext cx="41747" cy="8349"/>
      </dsp:txXfrm>
    </dsp:sp>
    <dsp:sp modelId="{DE60F0B9-E928-4944-98C0-AF1135BD8244}">
      <dsp:nvSpPr>
        <dsp:cNvPr id="0" name=""/>
        <dsp:cNvSpPr/>
      </dsp:nvSpPr>
      <dsp:spPr>
        <a:xfrm>
          <a:off x="2760" y="801967"/>
          <a:ext cx="3634100" cy="2183771"/>
        </a:xfrm>
        <a:prstGeom prst="flowChartMultidocument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accent1">
              <a:lumMod val="40000"/>
              <a:lumOff val="6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Wire Annealing</a:t>
          </a:r>
          <a:endParaRPr lang="en-US" sz="1600" kern="1200" dirty="0"/>
        </a:p>
      </dsp:txBody>
      <dsp:txXfrm>
        <a:off x="2760" y="1173511"/>
        <a:ext cx="3128523" cy="1729527"/>
      </dsp:txXfrm>
    </dsp:sp>
    <dsp:sp modelId="{029DFF1D-2760-409B-8575-5FB4723FB6A7}">
      <dsp:nvSpPr>
        <dsp:cNvPr id="0" name=""/>
        <dsp:cNvSpPr/>
      </dsp:nvSpPr>
      <dsp:spPr>
        <a:xfrm>
          <a:off x="8100272" y="1848133"/>
          <a:ext cx="80435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04358" y="45720"/>
              </a:lnTo>
            </a:path>
          </a:pathLst>
        </a:custGeom>
        <a:noFill/>
        <a:ln w="19050" cap="flat" cmpd="sng" algn="ctr">
          <a:solidFill>
            <a:schemeClr val="accent3"/>
          </a:solidFill>
          <a:prstDash val="solid"/>
          <a:miter lim="800000"/>
          <a:tailEnd type="arrow"/>
        </a:ln>
        <a:effectLst/>
      </dsp:spPr>
      <dsp:style>
        <a:lnRef idx="3">
          <a:schemeClr val="accent3"/>
        </a:lnRef>
        <a:fillRef idx="0">
          <a:schemeClr val="accent3"/>
        </a:fillRef>
        <a:effectRef idx="2">
          <a:schemeClr val="accent3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8481577" y="1889678"/>
        <a:ext cx="41747" cy="8349"/>
      </dsp:txXfrm>
    </dsp:sp>
    <dsp:sp modelId="{72A5644D-70F7-407F-8900-DC3105058D98}">
      <dsp:nvSpPr>
        <dsp:cNvPr id="0" name=""/>
        <dsp:cNvSpPr/>
      </dsp:nvSpPr>
      <dsp:spPr>
        <a:xfrm>
          <a:off x="4471819" y="804777"/>
          <a:ext cx="3630252" cy="2178151"/>
        </a:xfrm>
        <a:prstGeom prst="flowChartAlternateProcess">
          <a:avLst/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</a:rPr>
            <a:t>Strand map and SS core selection, Respool Log creation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4578145" y="911103"/>
        <a:ext cx="3417600" cy="1965499"/>
      </dsp:txXfrm>
    </dsp:sp>
    <dsp:sp modelId="{CE8BF5F7-CE76-4569-91C4-69170A9C99C2}">
      <dsp:nvSpPr>
        <dsp:cNvPr id="0" name=""/>
        <dsp:cNvSpPr/>
      </dsp:nvSpPr>
      <dsp:spPr>
        <a:xfrm>
          <a:off x="1817886" y="2981128"/>
          <a:ext cx="11107448" cy="807167"/>
        </a:xfrm>
        <a:custGeom>
          <a:avLst/>
          <a:gdLst/>
          <a:ahLst/>
          <a:cxnLst/>
          <a:rect l="0" t="0" r="0" b="0"/>
          <a:pathLst>
            <a:path>
              <a:moveTo>
                <a:pt x="11107448" y="0"/>
              </a:moveTo>
              <a:lnTo>
                <a:pt x="11107448" y="420683"/>
              </a:lnTo>
              <a:lnTo>
                <a:pt x="0" y="420683"/>
              </a:lnTo>
              <a:lnTo>
                <a:pt x="0" y="807167"/>
              </a:lnTo>
            </a:path>
          </a:pathLst>
        </a:custGeom>
        <a:noFill/>
        <a:ln w="19050" cap="flat" cmpd="sng" algn="ctr">
          <a:solidFill>
            <a:schemeClr val="accent3"/>
          </a:solidFill>
          <a:prstDash val="solid"/>
          <a:miter lim="800000"/>
          <a:tailEnd type="arrow"/>
        </a:ln>
        <a:effectLst/>
      </dsp:spPr>
      <dsp:style>
        <a:lnRef idx="3">
          <a:schemeClr val="accent3"/>
        </a:lnRef>
        <a:fillRef idx="0">
          <a:schemeClr val="accent3"/>
        </a:fillRef>
        <a:effectRef idx="2">
          <a:schemeClr val="accent3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7093135" y="3380538"/>
        <a:ext cx="556949" cy="8349"/>
      </dsp:txXfrm>
    </dsp:sp>
    <dsp:sp modelId="{0C25647F-833C-4801-ACA2-2A5FDECF97E1}">
      <dsp:nvSpPr>
        <dsp:cNvPr id="0" name=""/>
        <dsp:cNvSpPr/>
      </dsp:nvSpPr>
      <dsp:spPr>
        <a:xfrm>
          <a:off x="8937030" y="804777"/>
          <a:ext cx="7976609" cy="2178151"/>
        </a:xfrm>
        <a:prstGeom prst="roundRect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Technician re-spools wires, prepares spools, brakes, rolls, mandrel and SS core; </a:t>
          </a:r>
          <a:r>
            <a:rPr lang="en-US" sz="1600" kern="1200" dirty="0" smtClean="0">
              <a:solidFill>
                <a:srgbClr val="FFC000"/>
              </a:solidFill>
            </a:rPr>
            <a:t>barcode scans the spool map; </a:t>
          </a:r>
          <a:r>
            <a:rPr lang="en-US" sz="1600" kern="1200" dirty="0" smtClean="0"/>
            <a:t>strings the wires and adjusts the total brakes tension</a:t>
          </a:r>
          <a:endParaRPr lang="en-US" sz="1600" kern="1200" dirty="0"/>
        </a:p>
      </dsp:txBody>
      <dsp:txXfrm>
        <a:off x="9043359" y="911106"/>
        <a:ext cx="7763951" cy="1965493"/>
      </dsp:txXfrm>
    </dsp:sp>
    <dsp:sp modelId="{B45F582D-25BD-44C0-8C38-546E268730A4}">
      <dsp:nvSpPr>
        <dsp:cNvPr id="0" name=""/>
        <dsp:cNvSpPr/>
      </dsp:nvSpPr>
      <dsp:spPr>
        <a:xfrm>
          <a:off x="3631213" y="4864052"/>
          <a:ext cx="80435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04358" y="45720"/>
              </a:lnTo>
            </a:path>
          </a:pathLst>
        </a:custGeom>
        <a:noFill/>
        <a:ln w="19050" cap="flat" cmpd="sng" algn="ctr">
          <a:solidFill>
            <a:schemeClr val="accent3"/>
          </a:solidFill>
          <a:prstDash val="solid"/>
          <a:miter lim="800000"/>
          <a:tailEnd type="arrow"/>
        </a:ln>
        <a:effectLst/>
      </dsp:spPr>
      <dsp:style>
        <a:lnRef idx="3">
          <a:schemeClr val="accent3"/>
        </a:lnRef>
        <a:fillRef idx="0">
          <a:schemeClr val="accent3"/>
        </a:fillRef>
        <a:effectRef idx="2">
          <a:schemeClr val="accent3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012518" y="4905598"/>
        <a:ext cx="41747" cy="8349"/>
      </dsp:txXfrm>
    </dsp:sp>
    <dsp:sp modelId="{D00F164F-FE42-4804-858A-36643807587D}">
      <dsp:nvSpPr>
        <dsp:cNvPr id="0" name=""/>
        <dsp:cNvSpPr/>
      </dsp:nvSpPr>
      <dsp:spPr>
        <a:xfrm>
          <a:off x="2760" y="3820696"/>
          <a:ext cx="3630252" cy="2178151"/>
        </a:xfrm>
        <a:prstGeom prst="roundRect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Start-up check; Start-up runs; Parameter tuning; </a:t>
          </a:r>
          <a:br>
            <a:rPr lang="en-US" sz="1400" kern="1200" dirty="0" smtClean="0"/>
          </a:br>
          <a:r>
            <a:rPr lang="en-US" sz="1800" kern="1200" dirty="0" smtClean="0">
              <a:solidFill>
                <a:srgbClr val="FF0000"/>
              </a:solidFill>
            </a:rPr>
            <a:t>QC tests</a:t>
          </a:r>
          <a:endParaRPr lang="en-US" sz="1800" kern="1200" dirty="0">
            <a:solidFill>
              <a:srgbClr val="FF0000"/>
            </a:solidFill>
          </a:endParaRPr>
        </a:p>
      </dsp:txBody>
      <dsp:txXfrm>
        <a:off x="109089" y="3927025"/>
        <a:ext cx="3417594" cy="1965493"/>
      </dsp:txXfrm>
    </dsp:sp>
    <dsp:sp modelId="{BE05AD92-A5DD-4EDB-94C9-67A0D2ECC444}">
      <dsp:nvSpPr>
        <dsp:cNvPr id="0" name=""/>
        <dsp:cNvSpPr/>
      </dsp:nvSpPr>
      <dsp:spPr>
        <a:xfrm>
          <a:off x="8096424" y="4864052"/>
          <a:ext cx="80435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04358" y="45720"/>
              </a:lnTo>
            </a:path>
          </a:pathLst>
        </a:custGeom>
        <a:noFill/>
        <a:ln w="19050" cap="flat" cmpd="sng" algn="ctr">
          <a:solidFill>
            <a:schemeClr val="accent3"/>
          </a:solidFill>
          <a:prstDash val="solid"/>
          <a:miter lim="800000"/>
          <a:tailEnd type="arrow"/>
        </a:ln>
        <a:effectLst/>
      </dsp:spPr>
      <dsp:style>
        <a:lnRef idx="3">
          <a:schemeClr val="accent3"/>
        </a:lnRef>
        <a:fillRef idx="0">
          <a:schemeClr val="accent3"/>
        </a:fillRef>
        <a:effectRef idx="2">
          <a:schemeClr val="accent3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8477729" y="4905598"/>
        <a:ext cx="41747" cy="8349"/>
      </dsp:txXfrm>
    </dsp:sp>
    <dsp:sp modelId="{F79A4EC6-84A3-4043-B7C7-DE8920F67F11}">
      <dsp:nvSpPr>
        <dsp:cNvPr id="0" name=""/>
        <dsp:cNvSpPr/>
      </dsp:nvSpPr>
      <dsp:spPr>
        <a:xfrm>
          <a:off x="4467971" y="3820696"/>
          <a:ext cx="3630252" cy="2178151"/>
        </a:xfrm>
        <a:prstGeom prst="roundRect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Cable Fabrication, </a:t>
          </a:r>
          <a:r>
            <a:rPr lang="en-US" sz="1800" kern="1200" dirty="0" smtClean="0">
              <a:solidFill>
                <a:srgbClr val="FF0000"/>
              </a:solidFill>
            </a:rPr>
            <a:t>online quality monitoring</a:t>
          </a:r>
          <a:endParaRPr lang="en-US" sz="1600" kern="1200" dirty="0">
            <a:solidFill>
              <a:srgbClr val="FF0000"/>
            </a:solidFill>
          </a:endParaRPr>
        </a:p>
      </dsp:txBody>
      <dsp:txXfrm>
        <a:off x="4574300" y="3927025"/>
        <a:ext cx="3417594" cy="1965493"/>
      </dsp:txXfrm>
    </dsp:sp>
    <dsp:sp modelId="{1B54556B-2435-404C-9DD7-4816B6091017}">
      <dsp:nvSpPr>
        <dsp:cNvPr id="0" name=""/>
        <dsp:cNvSpPr/>
      </dsp:nvSpPr>
      <dsp:spPr>
        <a:xfrm>
          <a:off x="2130070" y="5997048"/>
          <a:ext cx="8618238" cy="804358"/>
        </a:xfrm>
        <a:custGeom>
          <a:avLst/>
          <a:gdLst/>
          <a:ahLst/>
          <a:cxnLst/>
          <a:rect l="0" t="0" r="0" b="0"/>
          <a:pathLst>
            <a:path>
              <a:moveTo>
                <a:pt x="8618238" y="0"/>
              </a:moveTo>
              <a:lnTo>
                <a:pt x="8618238" y="419279"/>
              </a:lnTo>
              <a:lnTo>
                <a:pt x="0" y="419279"/>
              </a:lnTo>
              <a:lnTo>
                <a:pt x="0" y="804358"/>
              </a:lnTo>
            </a:path>
          </a:pathLst>
        </a:custGeom>
        <a:noFill/>
        <a:ln w="19050" cap="flat" cmpd="sng" algn="ctr">
          <a:solidFill>
            <a:schemeClr val="accent3"/>
          </a:solidFill>
          <a:prstDash val="solid"/>
          <a:miter lim="800000"/>
          <a:tailEnd type="arrow"/>
        </a:ln>
        <a:effectLst/>
      </dsp:spPr>
      <dsp:style>
        <a:lnRef idx="3">
          <a:schemeClr val="accent3"/>
        </a:lnRef>
        <a:fillRef idx="0">
          <a:schemeClr val="accent3"/>
        </a:fillRef>
        <a:effectRef idx="2">
          <a:schemeClr val="accent3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222724" y="6395052"/>
        <a:ext cx="432929" cy="8349"/>
      </dsp:txXfrm>
    </dsp:sp>
    <dsp:sp modelId="{BFB48FAC-24A4-4843-801D-710A8AA38310}">
      <dsp:nvSpPr>
        <dsp:cNvPr id="0" name=""/>
        <dsp:cNvSpPr/>
      </dsp:nvSpPr>
      <dsp:spPr>
        <a:xfrm>
          <a:off x="8933182" y="3820696"/>
          <a:ext cx="3630252" cy="2178151"/>
        </a:xfrm>
        <a:prstGeom prst="roundRect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Sample labelling, shipment, </a:t>
          </a:r>
          <a:br>
            <a:rPr lang="en-US" sz="1600" kern="1200" dirty="0" smtClean="0"/>
          </a:br>
          <a:r>
            <a:rPr lang="en-US" sz="1800" kern="1200" dirty="0" smtClean="0">
              <a:solidFill>
                <a:srgbClr val="FF0000"/>
              </a:solidFill>
            </a:rPr>
            <a:t>QC tests</a:t>
          </a:r>
          <a:endParaRPr lang="en-US" sz="1800" kern="1200" dirty="0">
            <a:solidFill>
              <a:srgbClr val="FF0000"/>
            </a:solidFill>
          </a:endParaRPr>
        </a:p>
      </dsp:txBody>
      <dsp:txXfrm>
        <a:off x="9039511" y="3927025"/>
        <a:ext cx="3417594" cy="1965493"/>
      </dsp:txXfrm>
    </dsp:sp>
    <dsp:sp modelId="{81F49498-176C-4FF1-8F7D-2296D9AE4FE3}">
      <dsp:nvSpPr>
        <dsp:cNvPr id="0" name=""/>
        <dsp:cNvSpPr/>
      </dsp:nvSpPr>
      <dsp:spPr>
        <a:xfrm>
          <a:off x="4255580" y="7877162"/>
          <a:ext cx="80435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04358" y="45720"/>
              </a:lnTo>
            </a:path>
          </a:pathLst>
        </a:custGeom>
        <a:noFill/>
        <a:ln w="19050" cap="flat" cmpd="sng" algn="ctr">
          <a:solidFill>
            <a:schemeClr val="accent3"/>
          </a:solidFill>
          <a:prstDash val="solid"/>
          <a:miter lim="800000"/>
          <a:tailEnd type="arrow"/>
        </a:ln>
        <a:effectLst/>
      </dsp:spPr>
      <dsp:style>
        <a:lnRef idx="3">
          <a:schemeClr val="accent3"/>
        </a:lnRef>
        <a:fillRef idx="0">
          <a:schemeClr val="accent3"/>
        </a:fillRef>
        <a:effectRef idx="2">
          <a:schemeClr val="accent3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636885" y="7918707"/>
        <a:ext cx="41747" cy="8349"/>
      </dsp:txXfrm>
    </dsp:sp>
    <dsp:sp modelId="{675ABD27-7CD5-4CAB-888D-CA0F4F4FCADE}">
      <dsp:nvSpPr>
        <dsp:cNvPr id="0" name=""/>
        <dsp:cNvSpPr/>
      </dsp:nvSpPr>
      <dsp:spPr>
        <a:xfrm>
          <a:off x="2760" y="6833806"/>
          <a:ext cx="4254620" cy="2178151"/>
        </a:xfrm>
        <a:prstGeom prst="roundRect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Post cable run wire tension verification; </a:t>
          </a:r>
          <a:br>
            <a:rPr lang="en-US" sz="1600" kern="1200" dirty="0" smtClean="0"/>
          </a:br>
          <a:r>
            <a:rPr lang="en-US" sz="1600" kern="1200" dirty="0" smtClean="0"/>
            <a:t>Leftover material labelling &amp; archiving</a:t>
          </a:r>
          <a:endParaRPr lang="en-US" sz="1600" kern="1200" dirty="0"/>
        </a:p>
      </dsp:txBody>
      <dsp:txXfrm>
        <a:off x="109089" y="6940135"/>
        <a:ext cx="4041962" cy="1965493"/>
      </dsp:txXfrm>
    </dsp:sp>
    <dsp:sp modelId="{D0986DC0-5607-4968-9C83-761579EDF6A9}">
      <dsp:nvSpPr>
        <dsp:cNvPr id="0" name=""/>
        <dsp:cNvSpPr/>
      </dsp:nvSpPr>
      <dsp:spPr>
        <a:xfrm>
          <a:off x="8720791" y="7877162"/>
          <a:ext cx="80435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04358" y="45720"/>
              </a:lnTo>
            </a:path>
          </a:pathLst>
        </a:custGeom>
        <a:noFill/>
        <a:ln w="19050" cap="flat" cmpd="sng" algn="ctr">
          <a:solidFill>
            <a:schemeClr val="accent3"/>
          </a:solidFill>
          <a:prstDash val="solid"/>
          <a:miter lim="800000"/>
          <a:tailEnd type="arrow"/>
        </a:ln>
        <a:effectLst/>
      </dsp:spPr>
      <dsp:style>
        <a:lnRef idx="3">
          <a:schemeClr val="accent3"/>
        </a:lnRef>
        <a:fillRef idx="0">
          <a:schemeClr val="accent3"/>
        </a:fillRef>
        <a:effectRef idx="2">
          <a:schemeClr val="accent3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9102096" y="7918707"/>
        <a:ext cx="41747" cy="8349"/>
      </dsp:txXfrm>
    </dsp:sp>
    <dsp:sp modelId="{46C97173-8823-47D2-B202-4E266F1E0DF0}">
      <dsp:nvSpPr>
        <dsp:cNvPr id="0" name=""/>
        <dsp:cNvSpPr/>
      </dsp:nvSpPr>
      <dsp:spPr>
        <a:xfrm>
          <a:off x="5092338" y="6833806"/>
          <a:ext cx="3630252" cy="2178151"/>
        </a:xfrm>
        <a:prstGeom prst="roundRect">
          <a:avLst/>
        </a:prstGeom>
        <a:gradFill rotWithShape="1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Documentation, Reporting, and Final control point sign off</a:t>
          </a:r>
          <a:endParaRPr lang="en-US" sz="1600" kern="1200" dirty="0"/>
        </a:p>
      </dsp:txBody>
      <dsp:txXfrm>
        <a:off x="5198667" y="6940135"/>
        <a:ext cx="3417594" cy="1965493"/>
      </dsp:txXfrm>
    </dsp:sp>
    <dsp:sp modelId="{9EDD9C8D-DA2E-44C3-B07F-8B6A34FF6452}">
      <dsp:nvSpPr>
        <dsp:cNvPr id="0" name=""/>
        <dsp:cNvSpPr/>
      </dsp:nvSpPr>
      <dsp:spPr>
        <a:xfrm>
          <a:off x="9557549" y="6833806"/>
          <a:ext cx="3630252" cy="2178151"/>
        </a:xfrm>
        <a:prstGeom prst="flowChartTerminator">
          <a:avLst/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Release note review and approval by Task Leader</a:t>
          </a:r>
          <a:endParaRPr lang="en-US" sz="1600" kern="1200" dirty="0"/>
        </a:p>
      </dsp:txBody>
      <dsp:txXfrm>
        <a:off x="9728641" y="7152764"/>
        <a:ext cx="3288068" cy="15402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0EC3AB-573B-462D-AFE6-EA51762CE86F}">
      <dsp:nvSpPr>
        <dsp:cNvPr id="0" name=""/>
        <dsp:cNvSpPr/>
      </dsp:nvSpPr>
      <dsp:spPr>
        <a:xfrm>
          <a:off x="5800" y="0"/>
          <a:ext cx="5162695" cy="72000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027" tIns="72009" rIns="72009" bIns="72009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/>
            <a:t>CCT</a:t>
          </a:r>
          <a:endParaRPr lang="en-US" sz="5400" kern="1200" dirty="0"/>
        </a:p>
      </dsp:txBody>
      <dsp:txXfrm>
        <a:off x="365800" y="0"/>
        <a:ext cx="4442695" cy="720000"/>
      </dsp:txXfrm>
    </dsp:sp>
    <dsp:sp modelId="{987E1748-E4D2-4431-BFAD-EF867BE729B2}">
      <dsp:nvSpPr>
        <dsp:cNvPr id="0" name=""/>
        <dsp:cNvSpPr/>
      </dsp:nvSpPr>
      <dsp:spPr>
        <a:xfrm>
          <a:off x="4652226" y="0"/>
          <a:ext cx="5162695" cy="720000"/>
        </a:xfrm>
        <a:prstGeom prst="chevron">
          <a:avLst/>
        </a:prstGeom>
        <a:solidFill>
          <a:srgbClr val="9BBB59">
            <a:alpha val="50196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027" tIns="72009" rIns="72009" bIns="72009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/>
            <a:t>LARP</a:t>
          </a:r>
          <a:endParaRPr lang="en-US" sz="5400" kern="1200" dirty="0"/>
        </a:p>
      </dsp:txBody>
      <dsp:txXfrm>
        <a:off x="5012226" y="0"/>
        <a:ext cx="4442695" cy="720000"/>
      </dsp:txXfrm>
    </dsp:sp>
    <dsp:sp modelId="{89EED4BB-6658-4739-BA83-65E616E196DF}">
      <dsp:nvSpPr>
        <dsp:cNvPr id="0" name=""/>
        <dsp:cNvSpPr/>
      </dsp:nvSpPr>
      <dsp:spPr>
        <a:xfrm>
          <a:off x="9298652" y="0"/>
          <a:ext cx="5162695" cy="720000"/>
        </a:xfrm>
        <a:prstGeom prst="chevron">
          <a:avLst/>
        </a:prstGeom>
        <a:solidFill>
          <a:srgbClr val="8064A2">
            <a:alpha val="50196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027" tIns="72009" rIns="72009" bIns="72009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/>
            <a:t>LARP/AUP</a:t>
          </a:r>
          <a:endParaRPr lang="en-US" sz="5400" kern="1200" dirty="0"/>
        </a:p>
      </dsp:txBody>
      <dsp:txXfrm>
        <a:off x="9658652" y="0"/>
        <a:ext cx="4442695" cy="720000"/>
      </dsp:txXfrm>
    </dsp:sp>
    <dsp:sp modelId="{345DBE9B-38A4-4543-80B7-CF5C29D64D41}">
      <dsp:nvSpPr>
        <dsp:cNvPr id="0" name=""/>
        <dsp:cNvSpPr/>
      </dsp:nvSpPr>
      <dsp:spPr>
        <a:xfrm>
          <a:off x="13945078" y="0"/>
          <a:ext cx="5162695" cy="720000"/>
        </a:xfrm>
        <a:prstGeom prst="chevron">
          <a:avLst/>
        </a:prstGeom>
        <a:solidFill>
          <a:srgbClr val="4BACC6">
            <a:alpha val="50196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027" tIns="72009" rIns="72009" bIns="72009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/>
            <a:t>HTS</a:t>
          </a:r>
          <a:endParaRPr lang="en-US" sz="5400" kern="1200" dirty="0"/>
        </a:p>
      </dsp:txBody>
      <dsp:txXfrm>
        <a:off x="14305078" y="0"/>
        <a:ext cx="4442695" cy="720000"/>
      </dsp:txXfrm>
    </dsp:sp>
    <dsp:sp modelId="{9937653A-8BD0-47C9-87C6-A6C2E4B6FB60}">
      <dsp:nvSpPr>
        <dsp:cNvPr id="0" name=""/>
        <dsp:cNvSpPr/>
      </dsp:nvSpPr>
      <dsp:spPr>
        <a:xfrm>
          <a:off x="18591503" y="0"/>
          <a:ext cx="5162695" cy="720000"/>
        </a:xfrm>
        <a:prstGeom prst="chevron">
          <a:avLst/>
        </a:prstGeom>
        <a:solidFill>
          <a:srgbClr val="F79646">
            <a:alpha val="50196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027" tIns="72009" rIns="72009" bIns="72009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/>
            <a:t>WFO</a:t>
          </a:r>
          <a:endParaRPr lang="en-US" sz="5400" kern="1200" dirty="0"/>
        </a:p>
      </dsp:txBody>
      <dsp:txXfrm>
        <a:off x="18951503" y="0"/>
        <a:ext cx="4442695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0EC3AB-573B-462D-AFE6-EA51762CE86F}">
      <dsp:nvSpPr>
        <dsp:cNvPr id="0" name=""/>
        <dsp:cNvSpPr/>
      </dsp:nvSpPr>
      <dsp:spPr>
        <a:xfrm>
          <a:off x="5800" y="0"/>
          <a:ext cx="5162695" cy="720000"/>
        </a:xfrm>
        <a:prstGeom prst="chevron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CCT</a:t>
          </a:r>
          <a:endParaRPr lang="en-US" sz="1700" kern="1200" dirty="0"/>
        </a:p>
      </dsp:txBody>
      <dsp:txXfrm>
        <a:off x="365800" y="0"/>
        <a:ext cx="4442695" cy="720000"/>
      </dsp:txXfrm>
    </dsp:sp>
    <dsp:sp modelId="{987E1748-E4D2-4431-BFAD-EF867BE729B2}">
      <dsp:nvSpPr>
        <dsp:cNvPr id="0" name=""/>
        <dsp:cNvSpPr/>
      </dsp:nvSpPr>
      <dsp:spPr>
        <a:xfrm>
          <a:off x="4652226" y="0"/>
          <a:ext cx="5162695" cy="72000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LARP</a:t>
          </a:r>
          <a:endParaRPr lang="en-US" sz="1700" kern="1200" dirty="0"/>
        </a:p>
      </dsp:txBody>
      <dsp:txXfrm>
        <a:off x="5012226" y="0"/>
        <a:ext cx="4442695" cy="720000"/>
      </dsp:txXfrm>
    </dsp:sp>
    <dsp:sp modelId="{89EED4BB-6658-4739-BA83-65E616E196DF}">
      <dsp:nvSpPr>
        <dsp:cNvPr id="0" name=""/>
        <dsp:cNvSpPr/>
      </dsp:nvSpPr>
      <dsp:spPr>
        <a:xfrm>
          <a:off x="9298652" y="0"/>
          <a:ext cx="5162695" cy="720000"/>
        </a:xfrm>
        <a:prstGeom prst="chevron">
          <a:avLst/>
        </a:prstGeom>
        <a:solidFill>
          <a:srgbClr val="8064A2">
            <a:alpha val="50196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LARP/AUP</a:t>
          </a:r>
          <a:endParaRPr lang="en-US" sz="1700" kern="1200" dirty="0"/>
        </a:p>
      </dsp:txBody>
      <dsp:txXfrm>
        <a:off x="9658652" y="0"/>
        <a:ext cx="4442695" cy="720000"/>
      </dsp:txXfrm>
    </dsp:sp>
    <dsp:sp modelId="{345DBE9B-38A4-4543-80B7-CF5C29D64D41}">
      <dsp:nvSpPr>
        <dsp:cNvPr id="0" name=""/>
        <dsp:cNvSpPr/>
      </dsp:nvSpPr>
      <dsp:spPr>
        <a:xfrm>
          <a:off x="13945078" y="0"/>
          <a:ext cx="5162695" cy="720000"/>
        </a:xfrm>
        <a:prstGeom prst="chevron">
          <a:avLst/>
        </a:prstGeom>
        <a:solidFill>
          <a:srgbClr val="4BACC6">
            <a:alpha val="50196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HTS</a:t>
          </a:r>
          <a:endParaRPr lang="en-US" sz="1700" kern="1200" dirty="0"/>
        </a:p>
      </dsp:txBody>
      <dsp:txXfrm>
        <a:off x="14305078" y="0"/>
        <a:ext cx="4442695" cy="720000"/>
      </dsp:txXfrm>
    </dsp:sp>
    <dsp:sp modelId="{9937653A-8BD0-47C9-87C6-A6C2E4B6FB60}">
      <dsp:nvSpPr>
        <dsp:cNvPr id="0" name=""/>
        <dsp:cNvSpPr/>
      </dsp:nvSpPr>
      <dsp:spPr>
        <a:xfrm>
          <a:off x="18591503" y="0"/>
          <a:ext cx="5162695" cy="720000"/>
        </a:xfrm>
        <a:prstGeom prst="chevron">
          <a:avLst/>
        </a:prstGeom>
        <a:solidFill>
          <a:srgbClr val="F79646">
            <a:alpha val="50196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WFO</a:t>
          </a:r>
          <a:endParaRPr lang="en-US" sz="1700" kern="1200" dirty="0"/>
        </a:p>
      </dsp:txBody>
      <dsp:txXfrm>
        <a:off x="18951503" y="0"/>
        <a:ext cx="4442695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0EC3AB-573B-462D-AFE6-EA51762CE86F}">
      <dsp:nvSpPr>
        <dsp:cNvPr id="0" name=""/>
        <dsp:cNvSpPr/>
      </dsp:nvSpPr>
      <dsp:spPr>
        <a:xfrm>
          <a:off x="5800" y="0"/>
          <a:ext cx="5162695" cy="720000"/>
        </a:xfrm>
        <a:prstGeom prst="chevron">
          <a:avLst/>
        </a:prstGeom>
        <a:solidFill>
          <a:srgbClr val="C0504D">
            <a:lumMod val="20000"/>
            <a:lumOff val="8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027" tIns="72009" rIns="72009" bIns="72009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CCT</a:t>
          </a:r>
          <a:endParaRPr lang="en-US" sz="5400" kern="12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sp:txBody>
      <dsp:txXfrm>
        <a:off x="365800" y="0"/>
        <a:ext cx="4442695" cy="720000"/>
      </dsp:txXfrm>
    </dsp:sp>
    <dsp:sp modelId="{987E1748-E4D2-4431-BFAD-EF867BE729B2}">
      <dsp:nvSpPr>
        <dsp:cNvPr id="0" name=""/>
        <dsp:cNvSpPr/>
      </dsp:nvSpPr>
      <dsp:spPr>
        <a:xfrm>
          <a:off x="4652226" y="0"/>
          <a:ext cx="5162695" cy="720000"/>
        </a:xfrm>
        <a:prstGeom prst="chevron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027" tIns="72009" rIns="72009" bIns="72009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LARP</a:t>
          </a:r>
          <a:endParaRPr lang="en-US" sz="5400" kern="12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sp:txBody>
      <dsp:txXfrm>
        <a:off x="5012226" y="0"/>
        <a:ext cx="4442695" cy="720000"/>
      </dsp:txXfrm>
    </dsp:sp>
    <dsp:sp modelId="{89EED4BB-6658-4739-BA83-65E616E196DF}">
      <dsp:nvSpPr>
        <dsp:cNvPr id="0" name=""/>
        <dsp:cNvSpPr/>
      </dsp:nvSpPr>
      <dsp:spPr>
        <a:xfrm>
          <a:off x="9298652" y="0"/>
          <a:ext cx="5162695" cy="720000"/>
        </a:xfrm>
        <a:prstGeom prst="chevron">
          <a:avLst/>
        </a:prstGeom>
        <a:solidFill>
          <a:srgbClr val="8064A2">
            <a:alpha val="50196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027" tIns="72009" rIns="72009" bIns="72009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LARP/AUP</a:t>
          </a:r>
          <a:endParaRPr lang="en-US" sz="5400" kern="12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sp:txBody>
      <dsp:txXfrm>
        <a:off x="9658652" y="0"/>
        <a:ext cx="4442695" cy="720000"/>
      </dsp:txXfrm>
    </dsp:sp>
    <dsp:sp modelId="{345DBE9B-38A4-4543-80B7-CF5C29D64D41}">
      <dsp:nvSpPr>
        <dsp:cNvPr id="0" name=""/>
        <dsp:cNvSpPr/>
      </dsp:nvSpPr>
      <dsp:spPr>
        <a:xfrm>
          <a:off x="13945078" y="0"/>
          <a:ext cx="5162695" cy="720000"/>
        </a:xfrm>
        <a:prstGeom prst="chevron">
          <a:avLst/>
        </a:prstGeom>
        <a:solidFill>
          <a:srgbClr val="4BACC6">
            <a:alpha val="50196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027" tIns="72009" rIns="72009" bIns="72009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HTS</a:t>
          </a:r>
          <a:endParaRPr lang="en-US" sz="5400" kern="12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sp:txBody>
      <dsp:txXfrm>
        <a:off x="14305078" y="0"/>
        <a:ext cx="4442695" cy="720000"/>
      </dsp:txXfrm>
    </dsp:sp>
    <dsp:sp modelId="{9937653A-8BD0-47C9-87C6-A6C2E4B6FB60}">
      <dsp:nvSpPr>
        <dsp:cNvPr id="0" name=""/>
        <dsp:cNvSpPr/>
      </dsp:nvSpPr>
      <dsp:spPr>
        <a:xfrm>
          <a:off x="18591503" y="0"/>
          <a:ext cx="5162695" cy="720000"/>
        </a:xfrm>
        <a:prstGeom prst="chevron">
          <a:avLst/>
        </a:prstGeom>
        <a:solidFill>
          <a:srgbClr val="F79646">
            <a:alpha val="50196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027" tIns="72009" rIns="72009" bIns="72009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WFO</a:t>
          </a:r>
          <a:endParaRPr lang="en-US" sz="5400" kern="12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sp:txBody>
      <dsp:txXfrm>
        <a:off x="18951503" y="0"/>
        <a:ext cx="4442695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0EC3AB-573B-462D-AFE6-EA51762CE86F}">
      <dsp:nvSpPr>
        <dsp:cNvPr id="0" name=""/>
        <dsp:cNvSpPr/>
      </dsp:nvSpPr>
      <dsp:spPr>
        <a:xfrm>
          <a:off x="5800" y="0"/>
          <a:ext cx="5162695" cy="720000"/>
        </a:xfrm>
        <a:prstGeom prst="chevron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CCT</a:t>
          </a:r>
          <a:endParaRPr lang="en-US" sz="1700" kern="1200" dirty="0"/>
        </a:p>
      </dsp:txBody>
      <dsp:txXfrm>
        <a:off x="365800" y="0"/>
        <a:ext cx="4442695" cy="720000"/>
      </dsp:txXfrm>
    </dsp:sp>
    <dsp:sp modelId="{987E1748-E4D2-4431-BFAD-EF867BE729B2}">
      <dsp:nvSpPr>
        <dsp:cNvPr id="0" name=""/>
        <dsp:cNvSpPr/>
      </dsp:nvSpPr>
      <dsp:spPr>
        <a:xfrm>
          <a:off x="4652226" y="0"/>
          <a:ext cx="5162695" cy="72000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LARP</a:t>
          </a:r>
          <a:endParaRPr lang="en-US" sz="1700" kern="1200" dirty="0"/>
        </a:p>
      </dsp:txBody>
      <dsp:txXfrm>
        <a:off x="5012226" y="0"/>
        <a:ext cx="4442695" cy="720000"/>
      </dsp:txXfrm>
    </dsp:sp>
    <dsp:sp modelId="{89EED4BB-6658-4739-BA83-65E616E196DF}">
      <dsp:nvSpPr>
        <dsp:cNvPr id="0" name=""/>
        <dsp:cNvSpPr/>
      </dsp:nvSpPr>
      <dsp:spPr>
        <a:xfrm>
          <a:off x="9298652" y="0"/>
          <a:ext cx="5162695" cy="720000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LARP/AUP</a:t>
          </a:r>
          <a:endParaRPr lang="en-US" sz="1700" kern="1200" dirty="0"/>
        </a:p>
      </dsp:txBody>
      <dsp:txXfrm>
        <a:off x="9658652" y="0"/>
        <a:ext cx="4442695" cy="720000"/>
      </dsp:txXfrm>
    </dsp:sp>
    <dsp:sp modelId="{345DBE9B-38A4-4543-80B7-CF5C29D64D41}">
      <dsp:nvSpPr>
        <dsp:cNvPr id="0" name=""/>
        <dsp:cNvSpPr/>
      </dsp:nvSpPr>
      <dsp:spPr>
        <a:xfrm>
          <a:off x="13945078" y="0"/>
          <a:ext cx="5162695" cy="720000"/>
        </a:xfrm>
        <a:prstGeom prst="chevron">
          <a:avLst/>
        </a:prstGeom>
        <a:solidFill>
          <a:srgbClr val="4BACC6">
            <a:alpha val="50196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HTS</a:t>
          </a:r>
          <a:endParaRPr lang="en-US" sz="1700" kern="1200" dirty="0"/>
        </a:p>
      </dsp:txBody>
      <dsp:txXfrm>
        <a:off x="14305078" y="0"/>
        <a:ext cx="4442695" cy="720000"/>
      </dsp:txXfrm>
    </dsp:sp>
    <dsp:sp modelId="{9937653A-8BD0-47C9-87C6-A6C2E4B6FB60}">
      <dsp:nvSpPr>
        <dsp:cNvPr id="0" name=""/>
        <dsp:cNvSpPr/>
      </dsp:nvSpPr>
      <dsp:spPr>
        <a:xfrm>
          <a:off x="18591503" y="0"/>
          <a:ext cx="5162695" cy="720000"/>
        </a:xfrm>
        <a:prstGeom prst="chevron">
          <a:avLst/>
        </a:prstGeom>
        <a:solidFill>
          <a:srgbClr val="F79646">
            <a:alpha val="50196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WFO</a:t>
          </a:r>
          <a:endParaRPr lang="en-US" sz="1700" kern="1200" dirty="0"/>
        </a:p>
      </dsp:txBody>
      <dsp:txXfrm>
        <a:off x="18951503" y="0"/>
        <a:ext cx="4442695" cy="720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0EC3AB-573B-462D-AFE6-EA51762CE86F}">
      <dsp:nvSpPr>
        <dsp:cNvPr id="0" name=""/>
        <dsp:cNvSpPr/>
      </dsp:nvSpPr>
      <dsp:spPr>
        <a:xfrm>
          <a:off x="5800" y="0"/>
          <a:ext cx="5162695" cy="720000"/>
        </a:xfrm>
        <a:prstGeom prst="chevron">
          <a:avLst/>
        </a:prstGeom>
        <a:solidFill>
          <a:srgbClr val="C0504D">
            <a:lumMod val="20000"/>
            <a:lumOff val="8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027" tIns="72009" rIns="72009" bIns="72009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CCT</a:t>
          </a:r>
          <a:endParaRPr lang="en-US" sz="5400" kern="12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sp:txBody>
      <dsp:txXfrm>
        <a:off x="365800" y="0"/>
        <a:ext cx="4442695" cy="720000"/>
      </dsp:txXfrm>
    </dsp:sp>
    <dsp:sp modelId="{987E1748-E4D2-4431-BFAD-EF867BE729B2}">
      <dsp:nvSpPr>
        <dsp:cNvPr id="0" name=""/>
        <dsp:cNvSpPr/>
      </dsp:nvSpPr>
      <dsp:spPr>
        <a:xfrm>
          <a:off x="4652226" y="0"/>
          <a:ext cx="5162695" cy="720000"/>
        </a:xfrm>
        <a:prstGeom prst="chevron">
          <a:avLst/>
        </a:prstGeom>
        <a:solidFill>
          <a:srgbClr val="9BBB59">
            <a:lumMod val="20000"/>
            <a:lumOff val="8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027" tIns="72009" rIns="72009" bIns="72009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LARP</a:t>
          </a:r>
          <a:endParaRPr lang="en-US" sz="5400" kern="12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sp:txBody>
      <dsp:txXfrm>
        <a:off x="5012226" y="0"/>
        <a:ext cx="4442695" cy="720000"/>
      </dsp:txXfrm>
    </dsp:sp>
    <dsp:sp modelId="{89EED4BB-6658-4739-BA83-65E616E196DF}">
      <dsp:nvSpPr>
        <dsp:cNvPr id="0" name=""/>
        <dsp:cNvSpPr/>
      </dsp:nvSpPr>
      <dsp:spPr>
        <a:xfrm>
          <a:off x="9298652" y="0"/>
          <a:ext cx="5162695" cy="720000"/>
        </a:xfrm>
        <a:prstGeom prst="chevron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027" tIns="72009" rIns="72009" bIns="72009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LARP/AUP</a:t>
          </a:r>
          <a:endParaRPr lang="en-US" sz="5400" kern="12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sp:txBody>
      <dsp:txXfrm>
        <a:off x="9658652" y="0"/>
        <a:ext cx="4442695" cy="720000"/>
      </dsp:txXfrm>
    </dsp:sp>
    <dsp:sp modelId="{345DBE9B-38A4-4543-80B7-CF5C29D64D41}">
      <dsp:nvSpPr>
        <dsp:cNvPr id="0" name=""/>
        <dsp:cNvSpPr/>
      </dsp:nvSpPr>
      <dsp:spPr>
        <a:xfrm>
          <a:off x="13945078" y="0"/>
          <a:ext cx="5162695" cy="720000"/>
        </a:xfrm>
        <a:prstGeom prst="chevron">
          <a:avLst/>
        </a:prstGeom>
        <a:solidFill>
          <a:srgbClr val="4BACC6">
            <a:alpha val="50196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027" tIns="72009" rIns="72009" bIns="72009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HTS</a:t>
          </a:r>
          <a:endParaRPr lang="en-US" sz="5400" kern="12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sp:txBody>
      <dsp:txXfrm>
        <a:off x="14305078" y="0"/>
        <a:ext cx="4442695" cy="720000"/>
      </dsp:txXfrm>
    </dsp:sp>
    <dsp:sp modelId="{9937653A-8BD0-47C9-87C6-A6C2E4B6FB60}">
      <dsp:nvSpPr>
        <dsp:cNvPr id="0" name=""/>
        <dsp:cNvSpPr/>
      </dsp:nvSpPr>
      <dsp:spPr>
        <a:xfrm>
          <a:off x="18591503" y="0"/>
          <a:ext cx="5162695" cy="720000"/>
        </a:xfrm>
        <a:prstGeom prst="chevron">
          <a:avLst/>
        </a:prstGeom>
        <a:solidFill>
          <a:srgbClr val="F79646">
            <a:alpha val="50196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027" tIns="72009" rIns="72009" bIns="72009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WFO</a:t>
          </a:r>
          <a:endParaRPr lang="en-US" sz="5400" kern="12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sp:txBody>
      <dsp:txXfrm>
        <a:off x="18951503" y="0"/>
        <a:ext cx="4442695" cy="7200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0EC3AB-573B-462D-AFE6-EA51762CE86F}">
      <dsp:nvSpPr>
        <dsp:cNvPr id="0" name=""/>
        <dsp:cNvSpPr/>
      </dsp:nvSpPr>
      <dsp:spPr>
        <a:xfrm>
          <a:off x="5800" y="0"/>
          <a:ext cx="5162695" cy="720000"/>
        </a:xfrm>
        <a:prstGeom prst="chevron">
          <a:avLst/>
        </a:prstGeom>
        <a:solidFill>
          <a:srgbClr val="C0504D">
            <a:lumMod val="20000"/>
            <a:lumOff val="8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027" tIns="72009" rIns="72009" bIns="72009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CCT</a:t>
          </a:r>
          <a:endParaRPr lang="en-US" sz="5400" kern="12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sp:txBody>
      <dsp:txXfrm>
        <a:off x="365800" y="0"/>
        <a:ext cx="4442695" cy="720000"/>
      </dsp:txXfrm>
    </dsp:sp>
    <dsp:sp modelId="{987E1748-E4D2-4431-BFAD-EF867BE729B2}">
      <dsp:nvSpPr>
        <dsp:cNvPr id="0" name=""/>
        <dsp:cNvSpPr/>
      </dsp:nvSpPr>
      <dsp:spPr>
        <a:xfrm>
          <a:off x="4652226" y="0"/>
          <a:ext cx="5162695" cy="720000"/>
        </a:xfrm>
        <a:prstGeom prst="chevron">
          <a:avLst/>
        </a:prstGeom>
        <a:solidFill>
          <a:srgbClr val="9BBB59">
            <a:lumMod val="20000"/>
            <a:lumOff val="8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027" tIns="72009" rIns="72009" bIns="72009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LARP</a:t>
          </a:r>
          <a:endParaRPr lang="en-US" sz="5400" kern="12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sp:txBody>
      <dsp:txXfrm>
        <a:off x="5012226" y="0"/>
        <a:ext cx="4442695" cy="720000"/>
      </dsp:txXfrm>
    </dsp:sp>
    <dsp:sp modelId="{89EED4BB-6658-4739-BA83-65E616E196DF}">
      <dsp:nvSpPr>
        <dsp:cNvPr id="0" name=""/>
        <dsp:cNvSpPr/>
      </dsp:nvSpPr>
      <dsp:spPr>
        <a:xfrm>
          <a:off x="9298652" y="0"/>
          <a:ext cx="5162695" cy="720000"/>
        </a:xfrm>
        <a:prstGeom prst="chevron">
          <a:avLst/>
        </a:prstGeom>
        <a:solidFill>
          <a:srgbClr val="8064A2">
            <a:lumMod val="20000"/>
            <a:lumOff val="8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027" tIns="72009" rIns="72009" bIns="72009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LARP/AUP</a:t>
          </a:r>
          <a:endParaRPr lang="en-US" sz="5400" kern="12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sp:txBody>
      <dsp:txXfrm>
        <a:off x="9658652" y="0"/>
        <a:ext cx="4442695" cy="720000"/>
      </dsp:txXfrm>
    </dsp:sp>
    <dsp:sp modelId="{345DBE9B-38A4-4543-80B7-CF5C29D64D41}">
      <dsp:nvSpPr>
        <dsp:cNvPr id="0" name=""/>
        <dsp:cNvSpPr/>
      </dsp:nvSpPr>
      <dsp:spPr>
        <a:xfrm>
          <a:off x="13945078" y="0"/>
          <a:ext cx="5162695" cy="720000"/>
        </a:xfrm>
        <a:prstGeom prst="chevron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027" tIns="72009" rIns="72009" bIns="72009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HTS</a:t>
          </a:r>
          <a:endParaRPr lang="en-US" sz="5400" kern="12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sp:txBody>
      <dsp:txXfrm>
        <a:off x="14305078" y="0"/>
        <a:ext cx="4442695" cy="720000"/>
      </dsp:txXfrm>
    </dsp:sp>
    <dsp:sp modelId="{9937653A-8BD0-47C9-87C6-A6C2E4B6FB60}">
      <dsp:nvSpPr>
        <dsp:cNvPr id="0" name=""/>
        <dsp:cNvSpPr/>
      </dsp:nvSpPr>
      <dsp:spPr>
        <a:xfrm>
          <a:off x="18591503" y="0"/>
          <a:ext cx="5162695" cy="720000"/>
        </a:xfrm>
        <a:prstGeom prst="chevron">
          <a:avLst/>
        </a:prstGeom>
        <a:solidFill>
          <a:srgbClr val="F79646">
            <a:alpha val="50196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027" tIns="72009" rIns="72009" bIns="72009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WFO</a:t>
          </a:r>
          <a:endParaRPr lang="en-US" sz="5400" kern="12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sp:txBody>
      <dsp:txXfrm>
        <a:off x="18951503" y="0"/>
        <a:ext cx="4442695" cy="720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0EC3AB-573B-462D-AFE6-EA51762CE86F}">
      <dsp:nvSpPr>
        <dsp:cNvPr id="0" name=""/>
        <dsp:cNvSpPr/>
      </dsp:nvSpPr>
      <dsp:spPr>
        <a:xfrm>
          <a:off x="5800" y="0"/>
          <a:ext cx="5162695" cy="720000"/>
        </a:xfrm>
        <a:prstGeom prst="chevron">
          <a:avLst/>
        </a:prstGeom>
        <a:solidFill>
          <a:srgbClr val="C0504D">
            <a:lumMod val="20000"/>
            <a:lumOff val="8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027" tIns="72009" rIns="72009" bIns="72009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CCT</a:t>
          </a:r>
          <a:endParaRPr lang="en-US" sz="5400" kern="12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sp:txBody>
      <dsp:txXfrm>
        <a:off x="365800" y="0"/>
        <a:ext cx="4442695" cy="720000"/>
      </dsp:txXfrm>
    </dsp:sp>
    <dsp:sp modelId="{987E1748-E4D2-4431-BFAD-EF867BE729B2}">
      <dsp:nvSpPr>
        <dsp:cNvPr id="0" name=""/>
        <dsp:cNvSpPr/>
      </dsp:nvSpPr>
      <dsp:spPr>
        <a:xfrm>
          <a:off x="4652226" y="0"/>
          <a:ext cx="5162695" cy="720000"/>
        </a:xfrm>
        <a:prstGeom prst="chevron">
          <a:avLst/>
        </a:prstGeom>
        <a:solidFill>
          <a:srgbClr val="9BBB59">
            <a:lumMod val="20000"/>
            <a:lumOff val="8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027" tIns="72009" rIns="72009" bIns="72009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LARP</a:t>
          </a:r>
          <a:endParaRPr lang="en-US" sz="5400" kern="12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sp:txBody>
      <dsp:txXfrm>
        <a:off x="5012226" y="0"/>
        <a:ext cx="4442695" cy="720000"/>
      </dsp:txXfrm>
    </dsp:sp>
    <dsp:sp modelId="{89EED4BB-6658-4739-BA83-65E616E196DF}">
      <dsp:nvSpPr>
        <dsp:cNvPr id="0" name=""/>
        <dsp:cNvSpPr/>
      </dsp:nvSpPr>
      <dsp:spPr>
        <a:xfrm>
          <a:off x="9298652" y="0"/>
          <a:ext cx="5162695" cy="720000"/>
        </a:xfrm>
        <a:prstGeom prst="chevron">
          <a:avLst/>
        </a:prstGeom>
        <a:solidFill>
          <a:srgbClr val="8064A2">
            <a:lumMod val="20000"/>
            <a:lumOff val="8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027" tIns="72009" rIns="72009" bIns="72009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LARP/AUP</a:t>
          </a:r>
          <a:endParaRPr lang="en-US" sz="5400" kern="12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sp:txBody>
      <dsp:txXfrm>
        <a:off x="9658652" y="0"/>
        <a:ext cx="4442695" cy="720000"/>
      </dsp:txXfrm>
    </dsp:sp>
    <dsp:sp modelId="{345DBE9B-38A4-4543-80B7-CF5C29D64D41}">
      <dsp:nvSpPr>
        <dsp:cNvPr id="0" name=""/>
        <dsp:cNvSpPr/>
      </dsp:nvSpPr>
      <dsp:spPr>
        <a:xfrm>
          <a:off x="13945078" y="0"/>
          <a:ext cx="5162695" cy="720000"/>
        </a:xfrm>
        <a:prstGeom prst="chevron">
          <a:avLst/>
        </a:prstGeom>
        <a:solidFill>
          <a:srgbClr val="4BACC6">
            <a:lumMod val="20000"/>
            <a:lumOff val="8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027" tIns="72009" rIns="72009" bIns="72009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HTS</a:t>
          </a:r>
          <a:endParaRPr lang="en-US" sz="5400" kern="12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sp:txBody>
      <dsp:txXfrm>
        <a:off x="14305078" y="0"/>
        <a:ext cx="4442695" cy="720000"/>
      </dsp:txXfrm>
    </dsp:sp>
    <dsp:sp modelId="{9937653A-8BD0-47C9-87C6-A6C2E4B6FB60}">
      <dsp:nvSpPr>
        <dsp:cNvPr id="0" name=""/>
        <dsp:cNvSpPr/>
      </dsp:nvSpPr>
      <dsp:spPr>
        <a:xfrm>
          <a:off x="18591503" y="0"/>
          <a:ext cx="5162695" cy="720000"/>
        </a:xfrm>
        <a:prstGeom prst="chevron">
          <a:avLst/>
        </a:prstGeom>
        <a:solidFill>
          <a:srgbClr val="F7964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027" tIns="72009" rIns="72009" bIns="72009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WFO</a:t>
          </a:r>
          <a:endParaRPr lang="en-US" sz="5400" kern="12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sp:txBody>
      <dsp:txXfrm>
        <a:off x="18951503" y="0"/>
        <a:ext cx="4442695" cy="7200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62F474-B5BE-4C2F-885D-7A1E340642D2}">
      <dsp:nvSpPr>
        <dsp:cNvPr id="0" name=""/>
        <dsp:cNvSpPr/>
      </dsp:nvSpPr>
      <dsp:spPr>
        <a:xfrm>
          <a:off x="9759" y="0"/>
          <a:ext cx="10506405" cy="7368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2">
                  <a:lumMod val="40000"/>
                  <a:lumOff val="60000"/>
                </a:schemeClr>
              </a:solidFill>
            </a:rPr>
            <a:t>     Comparison: </a:t>
          </a:r>
          <a:r>
            <a:rPr lang="en-US" sz="1800" u="none" kern="1200" dirty="0" smtClean="0">
              <a:solidFill>
                <a:schemeClr val="tx2">
                  <a:lumMod val="40000"/>
                  <a:lumOff val="60000"/>
                </a:schemeClr>
              </a:solidFill>
            </a:rPr>
            <a:t>Procurement</a:t>
          </a:r>
          <a:r>
            <a:rPr lang="en-US" sz="1800" kern="1200" dirty="0" smtClean="0">
              <a:solidFill>
                <a:schemeClr val="tx2">
                  <a:lumMod val="40000"/>
                  <a:lumOff val="60000"/>
                </a:schemeClr>
              </a:solidFill>
            </a:rPr>
            <a:t>, Strand, Cable</a:t>
          </a:r>
          <a:endParaRPr lang="en-US" sz="1800" kern="1200" dirty="0">
            <a:solidFill>
              <a:schemeClr val="tx2">
                <a:lumMod val="40000"/>
                <a:lumOff val="60000"/>
              </a:schemeClr>
            </a:solidFill>
          </a:endParaRPr>
        </a:p>
      </dsp:txBody>
      <dsp:txXfrm>
        <a:off x="378184" y="0"/>
        <a:ext cx="9769555" cy="736850"/>
      </dsp:txXfrm>
    </dsp:sp>
    <dsp:sp modelId="{5C8BFDAF-ED18-4B85-87FE-616F53A54C1A}">
      <dsp:nvSpPr>
        <dsp:cNvPr id="0" name=""/>
        <dsp:cNvSpPr/>
      </dsp:nvSpPr>
      <dsp:spPr>
        <a:xfrm>
          <a:off x="9465524" y="0"/>
          <a:ext cx="7127545" cy="7368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2">
                  <a:lumMod val="40000"/>
                  <a:lumOff val="60000"/>
                </a:schemeClr>
              </a:solidFill>
            </a:rPr>
            <a:t>   </a:t>
          </a:r>
          <a:r>
            <a:rPr lang="en-US" sz="1800" kern="1200" dirty="0" smtClean="0">
              <a:solidFill>
                <a:schemeClr val="bg1"/>
              </a:solidFill>
            </a:rPr>
            <a:t>QA:</a:t>
          </a:r>
          <a:r>
            <a:rPr lang="en-US" sz="1800" kern="1200" dirty="0" smtClean="0">
              <a:solidFill>
                <a:schemeClr val="tx2">
                  <a:lumMod val="40000"/>
                  <a:lumOff val="60000"/>
                </a:schemeClr>
              </a:solidFill>
            </a:rPr>
            <a:t> </a:t>
          </a:r>
          <a:r>
            <a:rPr lang="en-US" sz="1800" u="sng" kern="1200" dirty="0" smtClean="0">
              <a:solidFill>
                <a:schemeClr val="bg1"/>
              </a:solidFill>
            </a:rPr>
            <a:t>Overall</a:t>
          </a:r>
          <a:r>
            <a:rPr lang="en-US" sz="1800" kern="1200" dirty="0" smtClean="0">
              <a:solidFill>
                <a:schemeClr val="tx2">
                  <a:lumMod val="40000"/>
                  <a:lumOff val="60000"/>
                </a:schemeClr>
              </a:solidFill>
            </a:rPr>
            <a:t>, Cable, </a:t>
          </a:r>
          <a:r>
            <a:rPr lang="en-US" sz="1800" u="none" kern="1200" dirty="0" smtClean="0">
              <a:solidFill>
                <a:schemeClr val="accent1">
                  <a:lumMod val="40000"/>
                  <a:lumOff val="60000"/>
                </a:schemeClr>
              </a:solidFill>
            </a:rPr>
            <a:t>Strand</a:t>
          </a:r>
          <a:endParaRPr lang="en-US" sz="1800" u="none" kern="1200" dirty="0">
            <a:solidFill>
              <a:schemeClr val="accent1">
                <a:lumMod val="40000"/>
                <a:lumOff val="60000"/>
              </a:schemeClr>
            </a:solidFill>
          </a:endParaRPr>
        </a:p>
      </dsp:txBody>
      <dsp:txXfrm>
        <a:off x="9833949" y="0"/>
        <a:ext cx="6390695" cy="736850"/>
      </dsp:txXfrm>
    </dsp:sp>
    <dsp:sp modelId="{DC34C814-D740-448B-9B54-CD4834C18076}">
      <dsp:nvSpPr>
        <dsp:cNvPr id="0" name=""/>
        <dsp:cNvSpPr/>
      </dsp:nvSpPr>
      <dsp:spPr>
        <a:xfrm>
          <a:off x="15542429" y="0"/>
          <a:ext cx="6032462" cy="7368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  </a:t>
          </a:r>
          <a:r>
            <a:rPr lang="en-US" sz="1800" kern="1200" dirty="0" smtClean="0">
              <a:solidFill>
                <a:schemeClr val="tx2">
                  <a:lumMod val="40000"/>
                  <a:lumOff val="60000"/>
                </a:schemeClr>
              </a:solidFill>
            </a:rPr>
            <a:t>QC: </a:t>
          </a:r>
          <a:r>
            <a:rPr lang="en-US" sz="1800" u="none" kern="1200" dirty="0" smtClean="0">
              <a:solidFill>
                <a:schemeClr val="tx2">
                  <a:lumMod val="40000"/>
                  <a:lumOff val="60000"/>
                </a:schemeClr>
              </a:solidFill>
            </a:rPr>
            <a:t>Strand</a:t>
          </a:r>
          <a:r>
            <a:rPr lang="en-US" sz="1800" kern="1200" dirty="0" smtClean="0">
              <a:solidFill>
                <a:schemeClr val="tx2">
                  <a:lumMod val="40000"/>
                  <a:lumOff val="60000"/>
                </a:schemeClr>
              </a:solidFill>
            </a:rPr>
            <a:t>, Cable, HT</a:t>
          </a:r>
          <a:endParaRPr lang="en-US" sz="1800" kern="1200" dirty="0">
            <a:solidFill>
              <a:schemeClr val="tx2">
                <a:lumMod val="40000"/>
                <a:lumOff val="60000"/>
              </a:schemeClr>
            </a:solidFill>
          </a:endParaRPr>
        </a:p>
      </dsp:txBody>
      <dsp:txXfrm>
        <a:off x="15910854" y="0"/>
        <a:ext cx="5295612" cy="736850"/>
      </dsp:txXfrm>
    </dsp:sp>
    <dsp:sp modelId="{A252FACB-C32C-4332-8B67-0CC9BB6EC4FC}">
      <dsp:nvSpPr>
        <dsp:cNvPr id="0" name=""/>
        <dsp:cNvSpPr/>
      </dsp:nvSpPr>
      <dsp:spPr>
        <a:xfrm>
          <a:off x="20524251" y="0"/>
          <a:ext cx="2956292" cy="73685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2">
                  <a:lumMod val="40000"/>
                  <a:lumOff val="60000"/>
                </a:schemeClr>
              </a:solidFill>
            </a:rPr>
            <a:t>Database</a:t>
          </a:r>
          <a:endParaRPr lang="en-US" sz="1800" kern="1200" dirty="0">
            <a:solidFill>
              <a:schemeClr val="tx2">
                <a:lumMod val="40000"/>
                <a:lumOff val="60000"/>
              </a:schemeClr>
            </a:solidFill>
          </a:endParaRPr>
        </a:p>
      </dsp:txBody>
      <dsp:txXfrm>
        <a:off x="20892676" y="0"/>
        <a:ext cx="2219442" cy="7368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ictureOrgChart+Icon">
  <dgm:title val="Picture Organization Chart"/>
  <dgm:desc val="Use to show hierarchical information or reporting relationships in an organization, with corresponding pictures. The assistant shape and the Org Chart hanging layouts are available with this layout."/>
  <dgm:catLst>
    <dgm:cat type="hierarchy" pri="1050"/>
    <dgm:cat type="officeonline" pri="1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Pict1" styleLbl="alignImgPlace1">
              <dgm:alg type="sp"/>
              <dgm:shape xmlns:r="http://schemas.openxmlformats.org/officeDocument/2006/relationships" type="rect" r:blip="" blipPhldr="1">
                <dgm:adjLst/>
              </dgm:shape>
              <dgm:presOf/>
              <dgm:constrLst/>
              <dgm:ruleLst/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3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6D4FD-FF72-4225-86D8-493BC3128DDD}" type="datetimeFigureOut">
              <a:rPr lang="en-US" smtClean="0"/>
              <a:t>2019-10-21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9686A-C00E-44AE-BF36-BEF938A1C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067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0" name="Shape 58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2400">
        <a:latin typeface="+mn-lt"/>
        <a:ea typeface="+mn-ea"/>
        <a:cs typeface="+mn-cs"/>
        <a:sym typeface="Calibri"/>
      </a:defRPr>
    </a:lvl1pPr>
    <a:lvl2pPr indent="228600" latinLnBrk="0">
      <a:defRPr sz="2400">
        <a:latin typeface="+mn-lt"/>
        <a:ea typeface="+mn-ea"/>
        <a:cs typeface="+mn-cs"/>
        <a:sym typeface="Calibri"/>
      </a:defRPr>
    </a:lvl2pPr>
    <a:lvl3pPr indent="457200" latinLnBrk="0">
      <a:defRPr sz="2400">
        <a:latin typeface="+mn-lt"/>
        <a:ea typeface="+mn-ea"/>
        <a:cs typeface="+mn-cs"/>
        <a:sym typeface="Calibri"/>
      </a:defRPr>
    </a:lvl3pPr>
    <a:lvl4pPr indent="685800" latinLnBrk="0">
      <a:defRPr sz="2400">
        <a:latin typeface="+mn-lt"/>
        <a:ea typeface="+mn-ea"/>
        <a:cs typeface="+mn-cs"/>
        <a:sym typeface="Calibri"/>
      </a:defRPr>
    </a:lvl4pPr>
    <a:lvl5pPr indent="914400" latinLnBrk="0">
      <a:defRPr sz="2400">
        <a:latin typeface="+mn-lt"/>
        <a:ea typeface="+mn-ea"/>
        <a:cs typeface="+mn-cs"/>
        <a:sym typeface="Calibri"/>
      </a:defRPr>
    </a:lvl5pPr>
    <a:lvl6pPr indent="1143000" latinLnBrk="0">
      <a:defRPr sz="2400">
        <a:latin typeface="+mn-lt"/>
        <a:ea typeface="+mn-ea"/>
        <a:cs typeface="+mn-cs"/>
        <a:sym typeface="Calibri"/>
      </a:defRPr>
    </a:lvl6pPr>
    <a:lvl7pPr indent="1371600" latinLnBrk="0">
      <a:defRPr sz="2400">
        <a:latin typeface="+mn-lt"/>
        <a:ea typeface="+mn-ea"/>
        <a:cs typeface="+mn-cs"/>
        <a:sym typeface="Calibri"/>
      </a:defRPr>
    </a:lvl7pPr>
    <a:lvl8pPr indent="1600200" latinLnBrk="0">
      <a:defRPr sz="2400">
        <a:latin typeface="+mn-lt"/>
        <a:ea typeface="+mn-ea"/>
        <a:cs typeface="+mn-cs"/>
        <a:sym typeface="Calibri"/>
      </a:defRPr>
    </a:lvl8pPr>
    <a:lvl9pPr indent="1828800" latinLnBrk="0">
      <a:defRPr sz="24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OST QP: </a:t>
            </a:r>
            <a:r>
              <a:rPr lang="en-US" baseline="0" dirty="0" smtClean="0"/>
              <a:t>1. Description of raw materials selection and inspection; 2 vendor selection and monitoring; 3 project organization; 4 in-process testing and controls; 5 employee training; 6 final product testing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F708B-F2A2-47E6-A919-B717A21292A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11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RGB_White-Seal_White-Mark_SC_Horizontal–400dpi.png" descr="RGB_White-Seal_White-Mark_SC_Horizontal–400dpi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9570" y="12951502"/>
            <a:ext cx="3140938" cy="527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image4.jpg" descr="image4.jpg">
            <a:extLst>
              <a:ext uri="{FF2B5EF4-FFF2-40B4-BE49-F238E27FC236}">
                <a16:creationId xmlns:a16="http://schemas.microsoft.com/office/drawing/2014/main" id="{57795F10-1D82-EA4B-A09C-054AF45541C0}"/>
              </a:ext>
            </a:extLst>
          </p:cNvPr>
          <p:cNvPicPr>
            <a:picLocks/>
          </p:cNvPicPr>
          <p:nvPr userDrawn="1"/>
        </p:nvPicPr>
        <p:blipFill>
          <a:blip r:embed="rId3">
            <a:alphaModFix amt="4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08000"/>
                    </a14:imgEffect>
                    <a14:imgEffect>
                      <a14:brightnessContrast bright="-4000" contrast="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0" y="0"/>
            <a:ext cx="24375600" cy="126492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30" name="Rectangle"/>
          <p:cNvSpPr/>
          <p:nvPr/>
        </p:nvSpPr>
        <p:spPr>
          <a:xfrm>
            <a:off x="4200" y="7428530"/>
            <a:ext cx="24375600" cy="5261330"/>
          </a:xfrm>
          <a:prstGeom prst="rect">
            <a:avLst/>
          </a:prstGeom>
          <a:gradFill>
            <a:gsLst>
              <a:gs pos="0">
                <a:srgbClr val="1F497D"/>
              </a:gs>
              <a:gs pos="100000">
                <a:schemeClr val="accent3">
                  <a:alpha val="48000"/>
                </a:schemeClr>
              </a:gs>
            </a:gsLst>
            <a:lin ang="16200000"/>
          </a:gradFill>
          <a:ln w="12700">
            <a:miter lim="400000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91438" tIns="91438" rIns="91438" bIns="9143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sp>
        <p:nvSpPr>
          <p:cNvPr id="1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65574" y="8229600"/>
            <a:ext cx="16452852" cy="3886940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33" name="Rectangle"/>
          <p:cNvSpPr>
            <a:spLocks noGrp="1"/>
          </p:cNvSpPr>
          <p:nvPr>
            <p:ph type="body" sz="half" idx="13"/>
          </p:nvPr>
        </p:nvSpPr>
        <p:spPr>
          <a:xfrm>
            <a:off x="4724" y="4994183"/>
            <a:ext cx="24374552" cy="2427058"/>
          </a:xfrm>
          <a:prstGeom prst="rect">
            <a:avLst/>
          </a:prstGeom>
          <a:solidFill>
            <a:srgbClr val="1F497D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7200" baseline="0">
                <a:solidFill>
                  <a:schemeClr val="bg1"/>
                </a:solidFill>
              </a:defRPr>
            </a:lvl1pPr>
          </a:lstStyle>
          <a:p>
            <a:pPr marL="124324" indent="-124324">
              <a:defRPr sz="4800"/>
            </a:pPr>
            <a:endParaRPr lang="en-US" sz="7200" dirty="0" smtClean="0"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900000" y="12600000"/>
            <a:ext cx="1188000" cy="1044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F4495-27E8-004C-8903-BF4538E2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54176" y="12774313"/>
            <a:ext cx="2585316" cy="839374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2019 10 22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01F61-6447-2C47-AAA5-8A361603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smtClean="0"/>
              <a:t>Ian Pong      HTS Cable Test Facility Magnet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9C193-CAEC-E34E-92A4-59DB19B6A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F72E2FE-7B63-AF4A-93E8-BA374B01E2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4176" y="3048000"/>
            <a:ext cx="21031199" cy="9061450"/>
          </a:xfrm>
        </p:spPr>
        <p:txBody>
          <a:bodyPr lIns="182880" rIns="182880">
            <a:normAutofit/>
          </a:bodyPr>
          <a:lstStyle>
            <a:lvl1pPr marL="540000" indent="-540000">
              <a:defRPr sz="6000"/>
            </a:lvl1pPr>
            <a:lvl2pPr marL="1080000" indent="-720000">
              <a:buFont typeface="Courier New" panose="02070309020205020404" pitchFamily="49" charset="0"/>
              <a:buChar char="o"/>
              <a:defRPr sz="4800"/>
            </a:lvl2pPr>
            <a:lvl3pPr marL="1800000" indent="-720000">
              <a:buFont typeface="Wingdings" pitchFamily="2" charset="2"/>
              <a:buChar char="Ø"/>
              <a:defRPr sz="4400"/>
            </a:lvl3pPr>
            <a:lvl4pPr marL="2340000" indent="-540000">
              <a:buFont typeface="Wingdings" pitchFamily="2" charset="2"/>
              <a:buChar char="ü"/>
              <a:defRPr sz="3600"/>
            </a:lvl4pPr>
            <a:lvl5pPr marL="3240000" indent="-540000">
              <a:defRPr sz="2800"/>
            </a:lvl5pPr>
          </a:lstStyle>
          <a:p>
            <a:pPr lvl="0"/>
            <a:r>
              <a:rPr lang="en-US" dirty="0"/>
              <a:t>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10" name="Rectangle 51">
            <a:extLst>
              <a:ext uri="{FF2B5EF4-FFF2-40B4-BE49-F238E27FC236}">
                <a16:creationId xmlns:a16="http://schemas.microsoft.com/office/drawing/2014/main" id="{F7F6A2DC-690D-9C48-866E-84FDBF471032}"/>
              </a:ext>
            </a:extLst>
          </p:cNvPr>
          <p:cNvSpPr/>
          <p:nvPr userDrawn="1"/>
        </p:nvSpPr>
        <p:spPr>
          <a:xfrm>
            <a:off x="4200" y="-5773"/>
            <a:ext cx="24375600" cy="2277918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081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40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7B60B32-36BC-C140-891C-CE927D306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000" y="44739"/>
            <a:ext cx="23760000" cy="2176895"/>
          </a:xfrm>
        </p:spPr>
        <p:txBody>
          <a:bodyPr>
            <a:normAutofit/>
          </a:bodyPr>
          <a:lstStyle>
            <a:lvl1pPr algn="l">
              <a:defRPr sz="9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5494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F4495-27E8-004C-8903-BF4538E2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54176" y="12774313"/>
            <a:ext cx="2585316" cy="839374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2019 10 22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01F61-6447-2C47-AAA5-8A361603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smtClean="0"/>
              <a:t>Ian Pong      HTS Cable Test Facility Magnet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9C193-CAEC-E34E-92A4-59DB19B6A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31200" cy="30003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1654176" y="3299012"/>
            <a:ext cx="21031200" cy="5825938"/>
          </a:xfrm>
        </p:spPr>
        <p:txBody>
          <a:bodyPr anchor="b">
            <a:normAutofit/>
          </a:bodyPr>
          <a:lstStyle>
            <a:lvl1pPr marL="0" indent="0">
              <a:lnSpc>
                <a:spcPct val="150000"/>
              </a:lnSpc>
              <a:spcAft>
                <a:spcPts val="1800"/>
              </a:spcAft>
              <a:buNone/>
              <a:defRPr sz="6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7771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F4495-27E8-004C-8903-BF4538E2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54176" y="12774313"/>
            <a:ext cx="2585316" cy="839374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2019 10 22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01F61-6447-2C47-AAA5-8A361603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smtClean="0"/>
              <a:t>Ian Pong      HTS Cable Test Facility Magnet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9C193-CAEC-E34E-92A4-59DB19B6A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51">
            <a:extLst>
              <a:ext uri="{FF2B5EF4-FFF2-40B4-BE49-F238E27FC236}">
                <a16:creationId xmlns:a16="http://schemas.microsoft.com/office/drawing/2014/main" id="{F7F6A2DC-690D-9C48-866E-84FDBF471032}"/>
              </a:ext>
            </a:extLst>
          </p:cNvPr>
          <p:cNvSpPr/>
          <p:nvPr userDrawn="1"/>
        </p:nvSpPr>
        <p:spPr>
          <a:xfrm>
            <a:off x="4200" y="-5773"/>
            <a:ext cx="24375600" cy="2277918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081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40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7B60B32-36BC-C140-891C-CE927D306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000" y="44739"/>
            <a:ext cx="23760000" cy="2176895"/>
          </a:xfrm>
        </p:spPr>
        <p:txBody>
          <a:bodyPr>
            <a:normAutofit/>
          </a:bodyPr>
          <a:lstStyle>
            <a:lvl1pPr algn="l">
              <a:defRPr sz="9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9677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000" y="216000"/>
            <a:ext cx="2880000" cy="245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4384000" cy="2160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736001"/>
            <a:ext cx="21945600" cy="928275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2019 10 22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64000" y="12896503"/>
            <a:ext cx="10656000" cy="730250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Ian Pong      HTS Cable Test Facility Magnet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896503"/>
            <a:ext cx="5689600" cy="730250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776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3"/>
            <a:ext cx="24384000" cy="1711326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1828330" eaLnBrk="0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4800">
              <a:solidFill>
                <a:prstClr val="black"/>
              </a:solidFill>
              <a:latin typeface="Franklin Gothic Book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25157"/>
            <a:ext cx="24384000" cy="1711530"/>
          </a:xfrm>
          <a:prstGeom prst="rect">
            <a:avLst/>
          </a:prstGeom>
        </p:spPr>
        <p:txBody>
          <a:bodyPr anchor="ctr"/>
          <a:lstStyle>
            <a:lvl1pPr>
              <a:defRPr sz="5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605280" y="2941956"/>
            <a:ext cx="21742400" cy="90976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574676" indent="-45085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2pPr>
            <a:lvl3pPr marL="1597024" indent="-685800"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</a:defRPr>
            </a:lvl3pPr>
            <a:lvl4pPr marL="2051050" indent="-685800"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</a:defRPr>
            </a:lvl4pPr>
            <a:lvl5pPr marL="2505076" indent="-685800"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F679EE-959D-724E-B3F3-4EB37B74AB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48802" y="12649203"/>
            <a:ext cx="13778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260E43B-7F43-FA45-AAB7-E054FD6CC4E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73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1">
            <a:extLst>
              <a:ext uri="{FF2B5EF4-FFF2-40B4-BE49-F238E27FC236}">
                <a16:creationId xmlns:a16="http://schemas.microsoft.com/office/drawing/2014/main" id="{9C1FF5CC-DD7B-EA48-9EEA-CBA2AB304914}"/>
              </a:ext>
            </a:extLst>
          </p:cNvPr>
          <p:cNvSpPr/>
          <p:nvPr userDrawn="1"/>
        </p:nvSpPr>
        <p:spPr>
          <a:xfrm>
            <a:off x="4200" y="12643553"/>
            <a:ext cx="24375600" cy="1072447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081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05555F-2535-DA45-A3F8-E4DC3AB86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2B235-36FF-A74E-9551-09783DCFA1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75634-6A51-4E47-9CB3-EFDB0E57DF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0" y="12774313"/>
            <a:ext cx="1953491" cy="839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2019 10 22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86D19-4C67-4E4D-B372-AB5467AD06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83777" y="12828875"/>
            <a:ext cx="13725895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Ian Pong      HTS Cable Test Facility Magnet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A94FF-C450-0242-8C3C-BB96B744A6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900000" y="12672000"/>
            <a:ext cx="1188000" cy="10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aseline="0">
                <a:solidFill>
                  <a:schemeClr val="bg1"/>
                </a:solidFill>
              </a:defRPr>
            </a:lvl1pPr>
          </a:lstStyle>
          <a:p>
            <a:fld id="{695884B8-C86C-9247-916E-0E4ED69A0A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3663" y="12708000"/>
            <a:ext cx="3961599" cy="100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72000"/>
            <a:ext cx="1223438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0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87" r:id="rId3"/>
    <p:sldLayoutId id="2147483662" r:id="rId4"/>
    <p:sldLayoutId id="2147483688" r:id="rId5"/>
    <p:sldLayoutId id="2147483701" r:id="rId6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tmp"/><Relationship Id="rId4" Type="http://schemas.openxmlformats.org/officeDocument/2006/relationships/image" Target="../media/image39.tm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image" Target="../media/image52.jpe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0" Type="http://schemas.openxmlformats.org/officeDocument/2006/relationships/diagramData" Target="../diagrams/data2.xml"/><Relationship Id="rId4" Type="http://schemas.openxmlformats.org/officeDocument/2006/relationships/image" Target="../media/image53.jpe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diagramColors" Target="../diagrams/colors4.xml"/><Relationship Id="rId3" Type="http://schemas.openxmlformats.org/officeDocument/2006/relationships/diagramLayout" Target="../diagrams/layout3.xml"/><Relationship Id="rId7" Type="http://schemas.openxmlformats.org/officeDocument/2006/relationships/image" Target="../media/image54.jpeg"/><Relationship Id="rId12" Type="http://schemas.openxmlformats.org/officeDocument/2006/relationships/diagramQuickStyle" Target="../diagrams/quickStyle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11" Type="http://schemas.openxmlformats.org/officeDocument/2006/relationships/diagramLayout" Target="../diagrams/layout4.xml"/><Relationship Id="rId5" Type="http://schemas.openxmlformats.org/officeDocument/2006/relationships/diagramColors" Target="../diagrams/colors3.xml"/><Relationship Id="rId10" Type="http://schemas.openxmlformats.org/officeDocument/2006/relationships/diagramData" Target="../diagrams/data4.xml"/><Relationship Id="rId4" Type="http://schemas.openxmlformats.org/officeDocument/2006/relationships/diagramQuickStyle" Target="../diagrams/quickStyle3.xml"/><Relationship Id="rId9" Type="http://schemas.openxmlformats.org/officeDocument/2006/relationships/hyperlink" Target="https://doi.org/10.1109/TASC.2015.2390628" TargetMode="External"/><Relationship Id="rId14" Type="http://schemas.microsoft.com/office/2007/relationships/diagramDrawing" Target="../diagrams/drawing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tmp"/><Relationship Id="rId13" Type="http://schemas.microsoft.com/office/2007/relationships/diagramDrawing" Target="../diagrams/drawing6.xml"/><Relationship Id="rId3" Type="http://schemas.openxmlformats.org/officeDocument/2006/relationships/diagramLayout" Target="../diagrams/layout5.xml"/><Relationship Id="rId7" Type="http://schemas.openxmlformats.org/officeDocument/2006/relationships/image" Target="../media/image56.png"/><Relationship Id="rId12" Type="http://schemas.openxmlformats.org/officeDocument/2006/relationships/diagramColors" Target="../diagrams/colors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11" Type="http://schemas.openxmlformats.org/officeDocument/2006/relationships/diagramQuickStyle" Target="../diagrams/quickStyle6.xml"/><Relationship Id="rId5" Type="http://schemas.openxmlformats.org/officeDocument/2006/relationships/diagramColors" Target="../diagrams/colors5.xml"/><Relationship Id="rId10" Type="http://schemas.openxmlformats.org/officeDocument/2006/relationships/diagramLayout" Target="../diagrams/layout6.xml"/><Relationship Id="rId4" Type="http://schemas.openxmlformats.org/officeDocument/2006/relationships/diagramQuickStyle" Target="../diagrams/quickStyle5.xml"/><Relationship Id="rId9" Type="http://schemas.openxmlformats.org/officeDocument/2006/relationships/diagramData" Target="../diagrams/data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image" Target="../media/image59.png"/><Relationship Id="rId7" Type="http://schemas.openxmlformats.org/officeDocument/2006/relationships/diagramLayout" Target="../diagrams/layout7.xm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7.xml"/><Relationship Id="rId5" Type="http://schemas.openxmlformats.org/officeDocument/2006/relationships/image" Target="../media/image61.jpeg"/><Relationship Id="rId10" Type="http://schemas.microsoft.com/office/2007/relationships/diagramDrawing" Target="../diagrams/drawing7.xml"/><Relationship Id="rId4" Type="http://schemas.openxmlformats.org/officeDocument/2006/relationships/image" Target="../media/image60.png"/><Relationship Id="rId9" Type="http://schemas.openxmlformats.org/officeDocument/2006/relationships/diagramColors" Target="../diagrams/colors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12" Type="http://schemas.microsoft.com/office/2007/relationships/diagramDrawing" Target="../diagrams/drawing8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G"/><Relationship Id="rId11" Type="http://schemas.openxmlformats.org/officeDocument/2006/relationships/diagramColors" Target="../diagrams/colors8.xml"/><Relationship Id="rId5" Type="http://schemas.openxmlformats.org/officeDocument/2006/relationships/image" Target="../media/image65.png"/><Relationship Id="rId10" Type="http://schemas.openxmlformats.org/officeDocument/2006/relationships/diagramQuickStyle" Target="../diagrams/quickStyle8.xml"/><Relationship Id="rId4" Type="http://schemas.openxmlformats.org/officeDocument/2006/relationships/image" Target="../media/image64.png"/><Relationship Id="rId9" Type="http://schemas.openxmlformats.org/officeDocument/2006/relationships/diagramLayout" Target="../diagrams/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tmp"/><Relationship Id="rId3" Type="http://schemas.openxmlformats.org/officeDocument/2006/relationships/image" Target="../media/image70.jpg"/><Relationship Id="rId7" Type="http://schemas.openxmlformats.org/officeDocument/2006/relationships/image" Target="../media/image7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emf"/><Relationship Id="rId11" Type="http://schemas.openxmlformats.org/officeDocument/2006/relationships/image" Target="../media/image78.jpeg"/><Relationship Id="rId5" Type="http://schemas.openxmlformats.org/officeDocument/2006/relationships/image" Target="../media/image72.png"/><Relationship Id="rId10" Type="http://schemas.openxmlformats.org/officeDocument/2006/relationships/image" Target="../media/image77.tmp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plone4.fnal.gov/P1/USLARP/MagnetRD/qxf/meetings/folder.2014-01-07.1007940949/folder.2014-10-28.7163691296/Wire%20Annealing%20Procedure%20v0.7.docm/download" TargetMode="External"/><Relationship Id="rId13" Type="http://schemas.openxmlformats.org/officeDocument/2006/relationships/diagramQuickStyle" Target="../diagrams/quickStyle10.xml"/><Relationship Id="rId18" Type="http://schemas.openxmlformats.org/officeDocument/2006/relationships/image" Target="../media/image90.tmp"/><Relationship Id="rId26" Type="http://schemas.openxmlformats.org/officeDocument/2006/relationships/image" Target="../media/image98.tmp"/><Relationship Id="rId3" Type="http://schemas.openxmlformats.org/officeDocument/2006/relationships/diagramData" Target="../diagrams/data9.xml"/><Relationship Id="rId21" Type="http://schemas.openxmlformats.org/officeDocument/2006/relationships/image" Target="../media/image93.tmp"/><Relationship Id="rId7" Type="http://schemas.microsoft.com/office/2007/relationships/diagramDrawing" Target="../diagrams/drawing9.xml"/><Relationship Id="rId12" Type="http://schemas.openxmlformats.org/officeDocument/2006/relationships/diagramLayout" Target="../diagrams/layout10.xml"/><Relationship Id="rId17" Type="http://schemas.openxmlformats.org/officeDocument/2006/relationships/image" Target="../media/image89.tmp"/><Relationship Id="rId25" Type="http://schemas.openxmlformats.org/officeDocument/2006/relationships/image" Target="../media/image97.tm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8.tmp"/><Relationship Id="rId20" Type="http://schemas.openxmlformats.org/officeDocument/2006/relationships/image" Target="../media/image92.jpeg"/><Relationship Id="rId29" Type="http://schemas.openxmlformats.org/officeDocument/2006/relationships/image" Target="../media/image37.tmp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9.xml"/><Relationship Id="rId11" Type="http://schemas.openxmlformats.org/officeDocument/2006/relationships/diagramData" Target="../diagrams/data10.xml"/><Relationship Id="rId24" Type="http://schemas.openxmlformats.org/officeDocument/2006/relationships/image" Target="../media/image96.tmp"/><Relationship Id="rId5" Type="http://schemas.openxmlformats.org/officeDocument/2006/relationships/diagramQuickStyle" Target="../diagrams/quickStyle9.xml"/><Relationship Id="rId15" Type="http://schemas.microsoft.com/office/2007/relationships/diagramDrawing" Target="../diagrams/drawing10.xml"/><Relationship Id="rId23" Type="http://schemas.openxmlformats.org/officeDocument/2006/relationships/image" Target="../media/image95.tmp"/><Relationship Id="rId28" Type="http://schemas.openxmlformats.org/officeDocument/2006/relationships/image" Target="../media/image100.tmp"/><Relationship Id="rId10" Type="http://schemas.openxmlformats.org/officeDocument/2006/relationships/hyperlink" Target="https://plone4.fnal.gov/P1/USLARP/MagnetRD/qxf/meetings/folder.2014-01-07.1007940949/folder.2014-10-28.7163691296/P33OL1057_Cable_Report_20140914.pdf/download" TargetMode="External"/><Relationship Id="rId19" Type="http://schemas.openxmlformats.org/officeDocument/2006/relationships/image" Target="../media/image91.tmp"/><Relationship Id="rId4" Type="http://schemas.openxmlformats.org/officeDocument/2006/relationships/diagramLayout" Target="../diagrams/layout9.xml"/><Relationship Id="rId9" Type="http://schemas.openxmlformats.org/officeDocument/2006/relationships/hyperlink" Target="https://plone4.fnal.gov/P1/USLARP/MagnetRD/qxf/meetings/folder.2014-01-07.1007940949/folder.2014-10-28.7163691296/Cable%20Fabrication%20Procedure%20v0.7.docm/download" TargetMode="External"/><Relationship Id="rId14" Type="http://schemas.openxmlformats.org/officeDocument/2006/relationships/diagramColors" Target="../diagrams/colors10.xml"/><Relationship Id="rId22" Type="http://schemas.openxmlformats.org/officeDocument/2006/relationships/image" Target="../media/image94.tmp"/><Relationship Id="rId27" Type="http://schemas.openxmlformats.org/officeDocument/2006/relationships/image" Target="../media/image99.tmp"/><Relationship Id="rId30" Type="http://schemas.openxmlformats.org/officeDocument/2006/relationships/image" Target="../media/image38.tm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13" Type="http://schemas.openxmlformats.org/officeDocument/2006/relationships/image" Target="../media/image102.tmp"/><Relationship Id="rId18" Type="http://schemas.openxmlformats.org/officeDocument/2006/relationships/image" Target="../media/image107.tmp"/><Relationship Id="rId3" Type="http://schemas.openxmlformats.org/officeDocument/2006/relationships/diagramLayout" Target="../diagrams/layout11.xml"/><Relationship Id="rId21" Type="http://schemas.openxmlformats.org/officeDocument/2006/relationships/image" Target="../media/image110.tmp"/><Relationship Id="rId7" Type="http://schemas.openxmlformats.org/officeDocument/2006/relationships/diagramData" Target="../diagrams/data12.xml"/><Relationship Id="rId12" Type="http://schemas.openxmlformats.org/officeDocument/2006/relationships/image" Target="../media/image101.tmp"/><Relationship Id="rId17" Type="http://schemas.openxmlformats.org/officeDocument/2006/relationships/image" Target="../media/image106.tmp"/><Relationship Id="rId2" Type="http://schemas.openxmlformats.org/officeDocument/2006/relationships/diagramData" Target="../diagrams/data11.xml"/><Relationship Id="rId16" Type="http://schemas.openxmlformats.org/officeDocument/2006/relationships/image" Target="../media/image105.JPG"/><Relationship Id="rId20" Type="http://schemas.openxmlformats.org/officeDocument/2006/relationships/image" Target="../media/image109.png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5" Type="http://schemas.openxmlformats.org/officeDocument/2006/relationships/image" Target="../media/image104.JPG"/><Relationship Id="rId10" Type="http://schemas.openxmlformats.org/officeDocument/2006/relationships/diagramColors" Target="../diagrams/colors12.xml"/><Relationship Id="rId19" Type="http://schemas.openxmlformats.org/officeDocument/2006/relationships/image" Target="../media/image108.png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Relationship Id="rId14" Type="http://schemas.openxmlformats.org/officeDocument/2006/relationships/image" Target="../media/image103.JPG"/><Relationship Id="rId22" Type="http://schemas.openxmlformats.org/officeDocument/2006/relationships/image" Target="../media/image111.tm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g"/><Relationship Id="rId5" Type="http://schemas.openxmlformats.org/officeDocument/2006/relationships/image" Target="../media/image13.tmp"/><Relationship Id="rId4" Type="http://schemas.openxmlformats.org/officeDocument/2006/relationships/image" Target="../media/image12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Soren Prestemon…"/>
          <p:cNvSpPr txBox="1"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Ian Pong</a:t>
            </a:r>
          </a:p>
          <a:p>
            <a:r>
              <a:rPr lang="en-US" dirty="0" smtClean="0"/>
              <a:t>Research Scientist</a:t>
            </a:r>
          </a:p>
          <a:p>
            <a:r>
              <a:rPr lang="en-US" dirty="0" smtClean="0"/>
              <a:t>Lawrence Berkeley National Laboratory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E5C7D5-CA4C-E14F-85AC-328CE2B0D82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 smtClean="0"/>
              <a:t>HTS Cable Test Facility Magnet:</a:t>
            </a:r>
          </a:p>
          <a:p>
            <a:r>
              <a:rPr lang="en-US" dirty="0" smtClean="0"/>
              <a:t> Conductor – Wire and Cable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Pong      HTS Cable Test Facility Magnet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7200" i="1" dirty="0" smtClean="0"/>
              <a:t>RRR: Residual Resistance Ratio</a:t>
            </a:r>
            <a:endParaRPr lang="en-US" sz="72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298" y="5005874"/>
            <a:ext cx="8832612" cy="82437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>
            <a:off x="2823385" y="5597393"/>
            <a:ext cx="28454" cy="90235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2837000" y="6514626"/>
            <a:ext cx="24789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Oval 8"/>
          <p:cNvSpPr/>
          <p:nvPr/>
        </p:nvSpPr>
        <p:spPr bwMode="auto">
          <a:xfrm>
            <a:off x="3030915" y="6297970"/>
            <a:ext cx="439950" cy="446012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defTabSz="1828800" eaLnBrk="0" fontAlgn="base">
              <a:spcBef>
                <a:spcPct val="0"/>
              </a:spcBef>
              <a:spcAft>
                <a:spcPct val="0"/>
              </a:spcAft>
            </a:pPr>
            <a:endParaRPr lang="en-US" sz="2200" dirty="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23142" y="6238141"/>
            <a:ext cx="4459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V</a:t>
            </a:r>
            <a:r>
              <a:rPr lang="en-US" sz="2200" b="1" baseline="-25000" dirty="0"/>
              <a:t>2</a:t>
            </a:r>
            <a:endParaRPr lang="en-US" sz="2200" b="1" baseline="-25000" dirty="0"/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3488321" y="6505098"/>
            <a:ext cx="10469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>
            <a:endCxn id="10" idx="3"/>
          </p:cNvCxnSpPr>
          <p:nvPr/>
        </p:nvCxnSpPr>
        <p:spPr bwMode="auto">
          <a:xfrm flipH="1">
            <a:off x="3587427" y="5258725"/>
            <a:ext cx="968618" cy="124102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2811512" y="5600427"/>
            <a:ext cx="8044" cy="39247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2824766" y="5991406"/>
            <a:ext cx="24789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Oval 14"/>
          <p:cNvSpPr/>
          <p:nvPr/>
        </p:nvSpPr>
        <p:spPr bwMode="auto">
          <a:xfrm>
            <a:off x="3018681" y="5774750"/>
            <a:ext cx="439950" cy="446012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defTabSz="1828800" eaLnBrk="0" fontAlgn="base">
              <a:spcBef>
                <a:spcPct val="0"/>
              </a:spcBef>
              <a:spcAft>
                <a:spcPct val="0"/>
              </a:spcAft>
            </a:pPr>
            <a:endParaRPr lang="en-US" sz="2200" dirty="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10908" y="5714921"/>
            <a:ext cx="4459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V</a:t>
            </a:r>
            <a:r>
              <a:rPr lang="en-US" sz="2200" b="1" baseline="-25000" dirty="0"/>
              <a:t>1</a:t>
            </a:r>
            <a:endParaRPr lang="en-US" sz="2200" b="1" baseline="-25000" dirty="0"/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3476087" y="5981878"/>
            <a:ext cx="10469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H="1">
            <a:off x="3575194" y="5253418"/>
            <a:ext cx="300408" cy="72946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2796889" y="5597392"/>
            <a:ext cx="71106" cy="144090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2847788" y="7047824"/>
            <a:ext cx="24789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Oval 20"/>
          <p:cNvSpPr/>
          <p:nvPr/>
        </p:nvSpPr>
        <p:spPr bwMode="auto">
          <a:xfrm>
            <a:off x="3041703" y="6831168"/>
            <a:ext cx="439950" cy="446012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defTabSz="1828800" eaLnBrk="0" fontAlgn="base">
              <a:spcBef>
                <a:spcPct val="0"/>
              </a:spcBef>
              <a:spcAft>
                <a:spcPct val="0"/>
              </a:spcAft>
            </a:pPr>
            <a:endParaRPr lang="en-US" sz="2200" dirty="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33930" y="6771339"/>
            <a:ext cx="4459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V</a:t>
            </a:r>
            <a:r>
              <a:rPr lang="en-US" sz="2200" b="1" baseline="-25000" dirty="0"/>
              <a:t>3</a:t>
            </a:r>
            <a:endParaRPr lang="en-US" sz="2200" b="1" baseline="-25000" dirty="0"/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3499109" y="7038296"/>
            <a:ext cx="10469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flipH="1">
            <a:off x="3595038" y="5694108"/>
            <a:ext cx="2215900" cy="133884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807" y="2973791"/>
            <a:ext cx="10049850" cy="103772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75403" y="2528575"/>
            <a:ext cx="13484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/>
              <a:t>QXF cable</a:t>
            </a:r>
            <a:endParaRPr lang="en-US" sz="22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9666560" y="5258767"/>
            <a:ext cx="18870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/>
              <a:t>Extracted wire</a:t>
            </a:r>
            <a:endParaRPr lang="en-US" sz="22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10214172" y="2305154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Major edge</a:t>
            </a:r>
            <a:endParaRPr lang="en-US" sz="18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0346880" y="4368622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Minor edge</a:t>
            </a:r>
            <a:endParaRPr lang="en-US" sz="1800" b="1" dirty="0"/>
          </a:p>
        </p:txBody>
      </p:sp>
      <p:cxnSp>
        <p:nvCxnSpPr>
          <p:cNvPr id="31" name="Straight Arrow Connector 30"/>
          <p:cNvCxnSpPr/>
          <p:nvPr/>
        </p:nvCxnSpPr>
        <p:spPr bwMode="auto">
          <a:xfrm flipH="1" flipV="1">
            <a:off x="10018449" y="4084238"/>
            <a:ext cx="574554" cy="32187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flipH="1">
            <a:off x="10018449" y="2723986"/>
            <a:ext cx="604206" cy="20217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V="1">
            <a:off x="11252154" y="4125546"/>
            <a:ext cx="218800" cy="25911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>
            <a:off x="11096037" y="2723986"/>
            <a:ext cx="374918" cy="24348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</p:spPr>
      </p:cxnSp>
      <p:sp>
        <p:nvSpPr>
          <p:cNvPr id="35" name="Flowchart: Manual Operation 34"/>
          <p:cNvSpPr/>
          <p:nvPr/>
        </p:nvSpPr>
        <p:spPr bwMode="auto">
          <a:xfrm>
            <a:off x="11283494" y="3005796"/>
            <a:ext cx="266808" cy="995688"/>
          </a:xfrm>
          <a:prstGeom prst="flowChartManualOperatio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defTabSz="1828800" eaLnBrk="0" fontAlgn="base">
              <a:spcBef>
                <a:spcPct val="0"/>
              </a:spcBef>
              <a:spcAft>
                <a:spcPct val="0"/>
              </a:spcAft>
            </a:pPr>
            <a:endParaRPr lang="en-US" sz="480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579810" y="4094775"/>
            <a:ext cx="1281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Major edge</a:t>
            </a:r>
          </a:p>
          <a:p>
            <a:pPr algn="ctr"/>
            <a:r>
              <a:rPr lang="en-US" sz="1800" b="1" dirty="0"/>
              <a:t>“kink”</a:t>
            </a:r>
            <a:endParaRPr lang="en-US" sz="18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5939186" y="4577227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Minor edge</a:t>
            </a:r>
          </a:p>
          <a:p>
            <a:pPr algn="ctr"/>
            <a:r>
              <a:rPr lang="en-US" sz="1800" b="1" dirty="0"/>
              <a:t>“kink”</a:t>
            </a:r>
            <a:endParaRPr lang="en-US" sz="1800" b="1" dirty="0"/>
          </a:p>
        </p:txBody>
      </p:sp>
      <p:cxnSp>
        <p:nvCxnSpPr>
          <p:cNvPr id="38" name="Straight Connector 37"/>
          <p:cNvCxnSpPr/>
          <p:nvPr/>
        </p:nvCxnSpPr>
        <p:spPr bwMode="auto">
          <a:xfrm>
            <a:off x="2811515" y="5614945"/>
            <a:ext cx="68118" cy="195080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2854494" y="7556166"/>
            <a:ext cx="24789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0" name="Oval 39"/>
          <p:cNvSpPr/>
          <p:nvPr/>
        </p:nvSpPr>
        <p:spPr bwMode="auto">
          <a:xfrm>
            <a:off x="3048409" y="7339510"/>
            <a:ext cx="439950" cy="446012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defTabSz="1828800" eaLnBrk="0" fontAlgn="base">
              <a:spcBef>
                <a:spcPct val="0"/>
              </a:spcBef>
              <a:spcAft>
                <a:spcPct val="0"/>
              </a:spcAft>
            </a:pPr>
            <a:endParaRPr lang="en-US" sz="2200" dirty="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940636" y="7279680"/>
            <a:ext cx="6642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V</a:t>
            </a:r>
            <a:r>
              <a:rPr lang="en-US" sz="2200" b="1" baseline="-25000" dirty="0"/>
              <a:t>4</a:t>
            </a:r>
            <a:endParaRPr lang="en-US" sz="2200" b="1" baseline="-25000" dirty="0"/>
          </a:p>
        </p:txBody>
      </p:sp>
      <p:cxnSp>
        <p:nvCxnSpPr>
          <p:cNvPr id="42" name="Straight Connector 41"/>
          <p:cNvCxnSpPr/>
          <p:nvPr/>
        </p:nvCxnSpPr>
        <p:spPr bwMode="auto">
          <a:xfrm>
            <a:off x="3505815" y="7546638"/>
            <a:ext cx="10469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 flipH="1">
            <a:off x="3601745" y="5672629"/>
            <a:ext cx="2844950" cy="186866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4" name="Left Brace 43"/>
          <p:cNvSpPr/>
          <p:nvPr/>
        </p:nvSpPr>
        <p:spPr bwMode="auto">
          <a:xfrm rot="5400000">
            <a:off x="4109228" y="4699434"/>
            <a:ext cx="282236" cy="597780"/>
          </a:xfrm>
          <a:prstGeom prst="leftBrace">
            <a:avLst>
              <a:gd name="adj1" fmla="val 8333"/>
              <a:gd name="adj2" fmla="val 49999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defTabSz="1828800" eaLnBrk="0" fontAlgn="base">
              <a:spcBef>
                <a:spcPct val="0"/>
              </a:spcBef>
              <a:spcAft>
                <a:spcPct val="0"/>
              </a:spcAft>
            </a:pPr>
            <a:endParaRPr lang="en-US" sz="480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5" name="Left Brace 44"/>
          <p:cNvSpPr/>
          <p:nvPr/>
        </p:nvSpPr>
        <p:spPr bwMode="auto">
          <a:xfrm rot="5400000">
            <a:off x="5997296" y="5119172"/>
            <a:ext cx="282236" cy="597780"/>
          </a:xfrm>
          <a:prstGeom prst="leftBrace">
            <a:avLst>
              <a:gd name="adj1" fmla="val 8333"/>
              <a:gd name="adj2" fmla="val 3619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defTabSz="1828800" eaLnBrk="0" fontAlgn="base">
              <a:spcBef>
                <a:spcPct val="0"/>
              </a:spcBef>
              <a:spcAft>
                <a:spcPct val="0"/>
              </a:spcAft>
            </a:pPr>
            <a:endParaRPr lang="en-US" sz="480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" name="TextBox 45"/>
          <p:cNvSpPr txBox="1"/>
          <p:nvPr/>
        </p:nvSpPr>
        <p:spPr>
          <a:xfrm rot="20586825">
            <a:off x="2285126" y="4747050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“straight”</a:t>
            </a:r>
            <a:endParaRPr lang="en-US" sz="1800" b="1" dirty="0"/>
          </a:p>
        </p:txBody>
      </p:sp>
      <p:sp>
        <p:nvSpPr>
          <p:cNvPr id="47" name="Left Brace 46"/>
          <p:cNvSpPr/>
          <p:nvPr/>
        </p:nvSpPr>
        <p:spPr bwMode="auto">
          <a:xfrm rot="4301361">
            <a:off x="3092948" y="4679043"/>
            <a:ext cx="282236" cy="1062510"/>
          </a:xfrm>
          <a:prstGeom prst="leftBrace">
            <a:avLst>
              <a:gd name="adj1" fmla="val 8333"/>
              <a:gd name="adj2" fmla="val 67959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defTabSz="1828800" eaLnBrk="0" fontAlgn="base">
              <a:spcBef>
                <a:spcPct val="0"/>
              </a:spcBef>
              <a:spcAft>
                <a:spcPct val="0"/>
              </a:spcAft>
            </a:pPr>
            <a:endParaRPr lang="en-US" sz="480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" name="TextBox 47"/>
          <p:cNvSpPr txBox="1"/>
          <p:nvPr/>
        </p:nvSpPr>
        <p:spPr>
          <a:xfrm rot="1087424">
            <a:off x="4732034" y="4728176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“straight”</a:t>
            </a:r>
            <a:endParaRPr lang="en-US" sz="1800" b="1" dirty="0"/>
          </a:p>
        </p:txBody>
      </p:sp>
      <p:sp>
        <p:nvSpPr>
          <p:cNvPr id="49" name="Left Brace 48"/>
          <p:cNvSpPr/>
          <p:nvPr/>
        </p:nvSpPr>
        <p:spPr bwMode="auto">
          <a:xfrm rot="6504459">
            <a:off x="5092246" y="4714287"/>
            <a:ext cx="282236" cy="1062510"/>
          </a:xfrm>
          <a:prstGeom prst="leftBrace">
            <a:avLst>
              <a:gd name="adj1" fmla="val 8333"/>
              <a:gd name="adj2" fmla="val 67959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defTabSz="1828800" eaLnBrk="0" fontAlgn="base">
              <a:spcBef>
                <a:spcPct val="0"/>
              </a:spcBef>
              <a:spcAft>
                <a:spcPct val="0"/>
              </a:spcAft>
            </a:pPr>
            <a:endParaRPr lang="en-US" sz="480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589" y="6235435"/>
            <a:ext cx="5173014" cy="5749234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5874117" y="11612253"/>
            <a:ext cx="34339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/>
              <a:t>Cryocooler</a:t>
            </a:r>
            <a:r>
              <a:rPr lang="en-US" sz="2400" b="1" dirty="0"/>
              <a:t> system</a:t>
            </a:r>
          </a:p>
          <a:p>
            <a:pPr algn="ctr"/>
            <a:r>
              <a:rPr lang="en-US" sz="2000" b="1" dirty="0"/>
              <a:t>(2</a:t>
            </a:r>
            <a:r>
              <a:rPr lang="en-US" sz="2000" b="1" baseline="30000" dirty="0"/>
              <a:t>nd</a:t>
            </a:r>
            <a:r>
              <a:rPr lang="en-US" sz="2000" b="1" dirty="0"/>
              <a:t> stage ~3.9 K @ full power)</a:t>
            </a:r>
            <a:endParaRPr lang="en-US" sz="2000" b="1" dirty="0"/>
          </a:p>
        </p:txBody>
      </p:sp>
      <p:sp>
        <p:nvSpPr>
          <p:cNvPr id="52" name="Curved Up Arrow 8"/>
          <p:cNvSpPr/>
          <p:nvPr/>
        </p:nvSpPr>
        <p:spPr bwMode="auto">
          <a:xfrm rot="3529237">
            <a:off x="8763034" y="9196150"/>
            <a:ext cx="975352" cy="2160452"/>
          </a:xfrm>
          <a:custGeom>
            <a:avLst/>
            <a:gdLst>
              <a:gd name="connsiteX0" fmla="*/ 1488278 w 1741336"/>
              <a:gd name="connsiteY0" fmla="*/ 0 h 707666"/>
              <a:gd name="connsiteX1" fmla="*/ 1719049 w 1741336"/>
              <a:gd name="connsiteY1" fmla="*/ 176917 h 707666"/>
              <a:gd name="connsiteX2" fmla="*/ 1550536 w 1741336"/>
              <a:gd name="connsiteY2" fmla="*/ 176917 h 707666"/>
              <a:gd name="connsiteX3" fmla="*/ 786411 w 1741336"/>
              <a:gd name="connsiteY3" fmla="*/ 702514 h 707666"/>
              <a:gd name="connsiteX4" fmla="*/ 1381446 w 1741336"/>
              <a:gd name="connsiteY4" fmla="*/ 176917 h 707666"/>
              <a:gd name="connsiteX5" fmla="*/ 1212933 w 1741336"/>
              <a:gd name="connsiteY5" fmla="*/ 176917 h 707666"/>
              <a:gd name="connsiteX6" fmla="*/ 1488278 w 1741336"/>
              <a:gd name="connsiteY6" fmla="*/ 0 h 707666"/>
              <a:gd name="connsiteX0" fmla="*/ 701867 w 1741336"/>
              <a:gd name="connsiteY0" fmla="*/ 707666 h 707666"/>
              <a:gd name="connsiteX1" fmla="*/ 0 w 1741336"/>
              <a:gd name="connsiteY1" fmla="*/ 0 h 707666"/>
              <a:gd name="connsiteX2" fmla="*/ 169090 w 1741336"/>
              <a:gd name="connsiteY2" fmla="*/ 0 h 707666"/>
              <a:gd name="connsiteX3" fmla="*/ 870957 w 1741336"/>
              <a:gd name="connsiteY3" fmla="*/ 707666 h 707666"/>
              <a:gd name="connsiteX4" fmla="*/ 701867 w 1741336"/>
              <a:gd name="connsiteY4" fmla="*/ 707666 h 707666"/>
              <a:gd name="connsiteX0" fmla="*/ 786412 w 1741336"/>
              <a:gd name="connsiteY0" fmla="*/ 702513 h 707666"/>
              <a:gd name="connsiteX1" fmla="*/ 1381447 w 1741336"/>
              <a:gd name="connsiteY1" fmla="*/ 176916 h 707666"/>
              <a:gd name="connsiteX2" fmla="*/ 1212933 w 1741336"/>
              <a:gd name="connsiteY2" fmla="*/ 176917 h 707666"/>
              <a:gd name="connsiteX3" fmla="*/ 1488278 w 1741336"/>
              <a:gd name="connsiteY3" fmla="*/ 0 h 707666"/>
              <a:gd name="connsiteX4" fmla="*/ 1719049 w 1741336"/>
              <a:gd name="connsiteY4" fmla="*/ 176917 h 707666"/>
              <a:gd name="connsiteX5" fmla="*/ 1550536 w 1741336"/>
              <a:gd name="connsiteY5" fmla="*/ 176917 h 707666"/>
              <a:gd name="connsiteX6" fmla="*/ 870956 w 1741336"/>
              <a:gd name="connsiteY6" fmla="*/ 707666 h 707666"/>
              <a:gd name="connsiteX7" fmla="*/ 701867 w 1741336"/>
              <a:gd name="connsiteY7" fmla="*/ 707666 h 707666"/>
              <a:gd name="connsiteX8" fmla="*/ 0 w 1741336"/>
              <a:gd name="connsiteY8" fmla="*/ 0 h 707666"/>
              <a:gd name="connsiteX9" fmla="*/ 169090 w 1741336"/>
              <a:gd name="connsiteY9" fmla="*/ 0 h 707666"/>
              <a:gd name="connsiteX10" fmla="*/ 870957 w 1741336"/>
              <a:gd name="connsiteY10" fmla="*/ 707666 h 707666"/>
              <a:gd name="connsiteX0" fmla="*/ 1488278 w 1719049"/>
              <a:gd name="connsiteY0" fmla="*/ 0 h 707714"/>
              <a:gd name="connsiteX1" fmla="*/ 1719049 w 1719049"/>
              <a:gd name="connsiteY1" fmla="*/ 176917 h 707714"/>
              <a:gd name="connsiteX2" fmla="*/ 1550536 w 1719049"/>
              <a:gd name="connsiteY2" fmla="*/ 176917 h 707714"/>
              <a:gd name="connsiteX3" fmla="*/ 786411 w 1719049"/>
              <a:gd name="connsiteY3" fmla="*/ 702514 h 707714"/>
              <a:gd name="connsiteX4" fmla="*/ 1381446 w 1719049"/>
              <a:gd name="connsiteY4" fmla="*/ 176917 h 707714"/>
              <a:gd name="connsiteX5" fmla="*/ 1212933 w 1719049"/>
              <a:gd name="connsiteY5" fmla="*/ 176917 h 707714"/>
              <a:gd name="connsiteX6" fmla="*/ 1488278 w 1719049"/>
              <a:gd name="connsiteY6" fmla="*/ 0 h 707714"/>
              <a:gd name="connsiteX0" fmla="*/ 701867 w 1719049"/>
              <a:gd name="connsiteY0" fmla="*/ 707666 h 707714"/>
              <a:gd name="connsiteX1" fmla="*/ 0 w 1719049"/>
              <a:gd name="connsiteY1" fmla="*/ 0 h 707714"/>
              <a:gd name="connsiteX2" fmla="*/ 169090 w 1719049"/>
              <a:gd name="connsiteY2" fmla="*/ 0 h 707714"/>
              <a:gd name="connsiteX3" fmla="*/ 870957 w 1719049"/>
              <a:gd name="connsiteY3" fmla="*/ 707666 h 707714"/>
              <a:gd name="connsiteX4" fmla="*/ 701867 w 1719049"/>
              <a:gd name="connsiteY4" fmla="*/ 707666 h 707714"/>
              <a:gd name="connsiteX0" fmla="*/ 786412 w 1719049"/>
              <a:gd name="connsiteY0" fmla="*/ 702513 h 707714"/>
              <a:gd name="connsiteX1" fmla="*/ 1381447 w 1719049"/>
              <a:gd name="connsiteY1" fmla="*/ 176916 h 707714"/>
              <a:gd name="connsiteX2" fmla="*/ 1212933 w 1719049"/>
              <a:gd name="connsiteY2" fmla="*/ 176917 h 707714"/>
              <a:gd name="connsiteX3" fmla="*/ 1488278 w 1719049"/>
              <a:gd name="connsiteY3" fmla="*/ 0 h 707714"/>
              <a:gd name="connsiteX4" fmla="*/ 1719049 w 1719049"/>
              <a:gd name="connsiteY4" fmla="*/ 176917 h 707714"/>
              <a:gd name="connsiteX5" fmla="*/ 1550536 w 1719049"/>
              <a:gd name="connsiteY5" fmla="*/ 176917 h 707714"/>
              <a:gd name="connsiteX6" fmla="*/ 870956 w 1719049"/>
              <a:gd name="connsiteY6" fmla="*/ 707666 h 707714"/>
              <a:gd name="connsiteX7" fmla="*/ 701867 w 1719049"/>
              <a:gd name="connsiteY7" fmla="*/ 707666 h 707714"/>
              <a:gd name="connsiteX8" fmla="*/ 169090 w 1719049"/>
              <a:gd name="connsiteY8" fmla="*/ 0 h 707714"/>
              <a:gd name="connsiteX9" fmla="*/ 870957 w 1719049"/>
              <a:gd name="connsiteY9" fmla="*/ 707666 h 707714"/>
              <a:gd name="connsiteX0" fmla="*/ 1488278 w 1719049"/>
              <a:gd name="connsiteY0" fmla="*/ 0 h 707714"/>
              <a:gd name="connsiteX1" fmla="*/ 1719049 w 1719049"/>
              <a:gd name="connsiteY1" fmla="*/ 176917 h 707714"/>
              <a:gd name="connsiteX2" fmla="*/ 1550536 w 1719049"/>
              <a:gd name="connsiteY2" fmla="*/ 176917 h 707714"/>
              <a:gd name="connsiteX3" fmla="*/ 786411 w 1719049"/>
              <a:gd name="connsiteY3" fmla="*/ 702514 h 707714"/>
              <a:gd name="connsiteX4" fmla="*/ 1381446 w 1719049"/>
              <a:gd name="connsiteY4" fmla="*/ 176917 h 707714"/>
              <a:gd name="connsiteX5" fmla="*/ 1212933 w 1719049"/>
              <a:gd name="connsiteY5" fmla="*/ 176917 h 707714"/>
              <a:gd name="connsiteX6" fmla="*/ 1488278 w 1719049"/>
              <a:gd name="connsiteY6" fmla="*/ 0 h 707714"/>
              <a:gd name="connsiteX0" fmla="*/ 701867 w 1719049"/>
              <a:gd name="connsiteY0" fmla="*/ 707666 h 707714"/>
              <a:gd name="connsiteX1" fmla="*/ 0 w 1719049"/>
              <a:gd name="connsiteY1" fmla="*/ 0 h 707714"/>
              <a:gd name="connsiteX2" fmla="*/ 169090 w 1719049"/>
              <a:gd name="connsiteY2" fmla="*/ 0 h 707714"/>
              <a:gd name="connsiteX3" fmla="*/ 870957 w 1719049"/>
              <a:gd name="connsiteY3" fmla="*/ 707666 h 707714"/>
              <a:gd name="connsiteX4" fmla="*/ 701867 w 1719049"/>
              <a:gd name="connsiteY4" fmla="*/ 707666 h 707714"/>
              <a:gd name="connsiteX0" fmla="*/ 786412 w 1719049"/>
              <a:gd name="connsiteY0" fmla="*/ 702513 h 707714"/>
              <a:gd name="connsiteX1" fmla="*/ 1381447 w 1719049"/>
              <a:gd name="connsiteY1" fmla="*/ 176916 h 707714"/>
              <a:gd name="connsiteX2" fmla="*/ 1212933 w 1719049"/>
              <a:gd name="connsiteY2" fmla="*/ 176917 h 707714"/>
              <a:gd name="connsiteX3" fmla="*/ 1488278 w 1719049"/>
              <a:gd name="connsiteY3" fmla="*/ 0 h 707714"/>
              <a:gd name="connsiteX4" fmla="*/ 1719049 w 1719049"/>
              <a:gd name="connsiteY4" fmla="*/ 176917 h 707714"/>
              <a:gd name="connsiteX5" fmla="*/ 1550536 w 1719049"/>
              <a:gd name="connsiteY5" fmla="*/ 176917 h 707714"/>
              <a:gd name="connsiteX6" fmla="*/ 870956 w 1719049"/>
              <a:gd name="connsiteY6" fmla="*/ 707666 h 707714"/>
              <a:gd name="connsiteX7" fmla="*/ 701867 w 1719049"/>
              <a:gd name="connsiteY7" fmla="*/ 707666 h 707714"/>
              <a:gd name="connsiteX8" fmla="*/ 870957 w 1719049"/>
              <a:gd name="connsiteY8" fmla="*/ 707666 h 707714"/>
              <a:gd name="connsiteX0" fmla="*/ 1320472 w 1551243"/>
              <a:gd name="connsiteY0" fmla="*/ 0 h 707714"/>
              <a:gd name="connsiteX1" fmla="*/ 1551243 w 1551243"/>
              <a:gd name="connsiteY1" fmla="*/ 176917 h 707714"/>
              <a:gd name="connsiteX2" fmla="*/ 1382730 w 1551243"/>
              <a:gd name="connsiteY2" fmla="*/ 176917 h 707714"/>
              <a:gd name="connsiteX3" fmla="*/ 618605 w 1551243"/>
              <a:gd name="connsiteY3" fmla="*/ 702514 h 707714"/>
              <a:gd name="connsiteX4" fmla="*/ 1213640 w 1551243"/>
              <a:gd name="connsiteY4" fmla="*/ 176917 h 707714"/>
              <a:gd name="connsiteX5" fmla="*/ 1045127 w 1551243"/>
              <a:gd name="connsiteY5" fmla="*/ 176917 h 707714"/>
              <a:gd name="connsiteX6" fmla="*/ 1320472 w 1551243"/>
              <a:gd name="connsiteY6" fmla="*/ 0 h 707714"/>
              <a:gd name="connsiteX0" fmla="*/ 534061 w 1551243"/>
              <a:gd name="connsiteY0" fmla="*/ 707666 h 707714"/>
              <a:gd name="connsiteX1" fmla="*/ 1284 w 1551243"/>
              <a:gd name="connsiteY1" fmla="*/ 0 h 707714"/>
              <a:gd name="connsiteX2" fmla="*/ 703151 w 1551243"/>
              <a:gd name="connsiteY2" fmla="*/ 707666 h 707714"/>
              <a:gd name="connsiteX3" fmla="*/ 534061 w 1551243"/>
              <a:gd name="connsiteY3" fmla="*/ 707666 h 707714"/>
              <a:gd name="connsiteX0" fmla="*/ 618606 w 1551243"/>
              <a:gd name="connsiteY0" fmla="*/ 702513 h 707714"/>
              <a:gd name="connsiteX1" fmla="*/ 1213641 w 1551243"/>
              <a:gd name="connsiteY1" fmla="*/ 176916 h 707714"/>
              <a:gd name="connsiteX2" fmla="*/ 1045127 w 1551243"/>
              <a:gd name="connsiteY2" fmla="*/ 176917 h 707714"/>
              <a:gd name="connsiteX3" fmla="*/ 1320472 w 1551243"/>
              <a:gd name="connsiteY3" fmla="*/ 0 h 707714"/>
              <a:gd name="connsiteX4" fmla="*/ 1551243 w 1551243"/>
              <a:gd name="connsiteY4" fmla="*/ 176917 h 707714"/>
              <a:gd name="connsiteX5" fmla="*/ 1382730 w 1551243"/>
              <a:gd name="connsiteY5" fmla="*/ 176917 h 707714"/>
              <a:gd name="connsiteX6" fmla="*/ 703150 w 1551243"/>
              <a:gd name="connsiteY6" fmla="*/ 707666 h 707714"/>
              <a:gd name="connsiteX7" fmla="*/ 534061 w 1551243"/>
              <a:gd name="connsiteY7" fmla="*/ 707666 h 707714"/>
              <a:gd name="connsiteX8" fmla="*/ 703151 w 1551243"/>
              <a:gd name="connsiteY8" fmla="*/ 707666 h 707714"/>
              <a:gd name="connsiteX0" fmla="*/ 786411 w 1017182"/>
              <a:gd name="connsiteY0" fmla="*/ 0 h 707714"/>
              <a:gd name="connsiteX1" fmla="*/ 1017182 w 1017182"/>
              <a:gd name="connsiteY1" fmla="*/ 176917 h 707714"/>
              <a:gd name="connsiteX2" fmla="*/ 848669 w 1017182"/>
              <a:gd name="connsiteY2" fmla="*/ 176917 h 707714"/>
              <a:gd name="connsiteX3" fmla="*/ 84544 w 1017182"/>
              <a:gd name="connsiteY3" fmla="*/ 702514 h 707714"/>
              <a:gd name="connsiteX4" fmla="*/ 679579 w 1017182"/>
              <a:gd name="connsiteY4" fmla="*/ 176917 h 707714"/>
              <a:gd name="connsiteX5" fmla="*/ 511066 w 1017182"/>
              <a:gd name="connsiteY5" fmla="*/ 176917 h 707714"/>
              <a:gd name="connsiteX6" fmla="*/ 786411 w 1017182"/>
              <a:gd name="connsiteY6" fmla="*/ 0 h 707714"/>
              <a:gd name="connsiteX0" fmla="*/ 0 w 1017182"/>
              <a:gd name="connsiteY0" fmla="*/ 707666 h 707714"/>
              <a:gd name="connsiteX1" fmla="*/ 169090 w 1017182"/>
              <a:gd name="connsiteY1" fmla="*/ 707666 h 707714"/>
              <a:gd name="connsiteX2" fmla="*/ 0 w 1017182"/>
              <a:gd name="connsiteY2" fmla="*/ 707666 h 707714"/>
              <a:gd name="connsiteX0" fmla="*/ 84545 w 1017182"/>
              <a:gd name="connsiteY0" fmla="*/ 702513 h 707714"/>
              <a:gd name="connsiteX1" fmla="*/ 679580 w 1017182"/>
              <a:gd name="connsiteY1" fmla="*/ 176916 h 707714"/>
              <a:gd name="connsiteX2" fmla="*/ 511066 w 1017182"/>
              <a:gd name="connsiteY2" fmla="*/ 176917 h 707714"/>
              <a:gd name="connsiteX3" fmla="*/ 786411 w 1017182"/>
              <a:gd name="connsiteY3" fmla="*/ 0 h 707714"/>
              <a:gd name="connsiteX4" fmla="*/ 1017182 w 1017182"/>
              <a:gd name="connsiteY4" fmla="*/ 176917 h 707714"/>
              <a:gd name="connsiteX5" fmla="*/ 848669 w 1017182"/>
              <a:gd name="connsiteY5" fmla="*/ 176917 h 707714"/>
              <a:gd name="connsiteX6" fmla="*/ 169089 w 1017182"/>
              <a:gd name="connsiteY6" fmla="*/ 707666 h 707714"/>
              <a:gd name="connsiteX7" fmla="*/ 0 w 1017182"/>
              <a:gd name="connsiteY7" fmla="*/ 707666 h 707714"/>
              <a:gd name="connsiteX8" fmla="*/ 169090 w 1017182"/>
              <a:gd name="connsiteY8" fmla="*/ 707666 h 70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7182" h="707714" stroke="0" extrusionOk="0">
                <a:moveTo>
                  <a:pt x="786411" y="0"/>
                </a:moveTo>
                <a:lnTo>
                  <a:pt x="1017182" y="176917"/>
                </a:lnTo>
                <a:lnTo>
                  <a:pt x="848669" y="176917"/>
                </a:lnTo>
                <a:cubicBezTo>
                  <a:pt x="760683" y="520500"/>
                  <a:pt x="433925" y="745258"/>
                  <a:pt x="84544" y="702514"/>
                </a:cubicBezTo>
                <a:cubicBezTo>
                  <a:pt x="371250" y="667438"/>
                  <a:pt x="607377" y="458866"/>
                  <a:pt x="679579" y="176917"/>
                </a:cubicBezTo>
                <a:lnTo>
                  <a:pt x="511066" y="176917"/>
                </a:lnTo>
                <a:lnTo>
                  <a:pt x="786411" y="0"/>
                </a:lnTo>
                <a:close/>
              </a:path>
              <a:path w="1017182" h="707714" fill="darkenLess" stroke="0" extrusionOk="0">
                <a:moveTo>
                  <a:pt x="0" y="707666"/>
                </a:moveTo>
                <a:lnTo>
                  <a:pt x="169090" y="707666"/>
                </a:lnTo>
                <a:lnTo>
                  <a:pt x="0" y="707666"/>
                </a:lnTo>
                <a:close/>
              </a:path>
              <a:path w="1017182" h="707714" fill="none" extrusionOk="0">
                <a:moveTo>
                  <a:pt x="84545" y="702513"/>
                </a:moveTo>
                <a:cubicBezTo>
                  <a:pt x="371251" y="667437"/>
                  <a:pt x="607378" y="458865"/>
                  <a:pt x="679580" y="176916"/>
                </a:cubicBezTo>
                <a:lnTo>
                  <a:pt x="511066" y="176917"/>
                </a:lnTo>
                <a:lnTo>
                  <a:pt x="786411" y="0"/>
                </a:lnTo>
                <a:lnTo>
                  <a:pt x="1017182" y="176917"/>
                </a:lnTo>
                <a:lnTo>
                  <a:pt x="848669" y="176917"/>
                </a:lnTo>
                <a:cubicBezTo>
                  <a:pt x="768656" y="489365"/>
                  <a:pt x="489139" y="707666"/>
                  <a:pt x="169089" y="707666"/>
                </a:cubicBezTo>
                <a:lnTo>
                  <a:pt x="0" y="707666"/>
                </a:lnTo>
                <a:lnTo>
                  <a:pt x="169090" y="707666"/>
                </a:lnTo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defTabSz="1828800" eaLnBrk="0" fontAlgn="base">
              <a:spcBef>
                <a:spcPct val="0"/>
              </a:spcBef>
              <a:spcAft>
                <a:spcPct val="0"/>
              </a:spcAft>
            </a:pPr>
            <a:endParaRPr lang="en-US" sz="480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7043" y="6633810"/>
            <a:ext cx="4638802" cy="507740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4" name="Group 53"/>
          <p:cNvGrpSpPr/>
          <p:nvPr/>
        </p:nvGrpSpPr>
        <p:grpSpPr>
          <a:xfrm flipH="1">
            <a:off x="14992984" y="7299045"/>
            <a:ext cx="652012" cy="678134"/>
            <a:chOff x="2577388" y="1523908"/>
            <a:chExt cx="326006" cy="339067"/>
          </a:xfrm>
          <a:effectLst/>
        </p:grpSpPr>
        <p:cxnSp>
          <p:nvCxnSpPr>
            <p:cNvPr id="55" name="Straight Arrow Connector 54"/>
            <p:cNvCxnSpPr/>
            <p:nvPr/>
          </p:nvCxnSpPr>
          <p:spPr bwMode="auto">
            <a:xfrm>
              <a:off x="2577388" y="1523908"/>
              <a:ext cx="326005" cy="33906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56" name="Straight Arrow Connector 55"/>
            <p:cNvCxnSpPr/>
            <p:nvPr/>
          </p:nvCxnSpPr>
          <p:spPr bwMode="auto">
            <a:xfrm>
              <a:off x="2577388" y="1523908"/>
              <a:ext cx="326006" cy="22622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57" name="Straight Arrow Connector 56"/>
            <p:cNvCxnSpPr/>
            <p:nvPr/>
          </p:nvCxnSpPr>
          <p:spPr bwMode="auto">
            <a:xfrm>
              <a:off x="2577388" y="1523908"/>
              <a:ext cx="326005" cy="113113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</p:grpSp>
      <p:sp>
        <p:nvSpPr>
          <p:cNvPr id="58" name="TextBox 57"/>
          <p:cNvSpPr txBox="1"/>
          <p:nvPr/>
        </p:nvSpPr>
        <p:spPr>
          <a:xfrm>
            <a:off x="15233729" y="6766919"/>
            <a:ext cx="22958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Cabled (extracted)</a:t>
            </a:r>
            <a:br>
              <a:rPr lang="en-US" sz="2200" dirty="0"/>
            </a:br>
            <a:r>
              <a:rPr lang="en-US" sz="2200" dirty="0"/>
              <a:t>wire</a:t>
            </a:r>
            <a:endParaRPr lang="en-US" sz="2200" dirty="0"/>
          </a:p>
        </p:txBody>
      </p:sp>
      <p:sp>
        <p:nvSpPr>
          <p:cNvPr id="59" name="TextBox 58"/>
          <p:cNvSpPr txBox="1"/>
          <p:nvPr/>
        </p:nvSpPr>
        <p:spPr>
          <a:xfrm>
            <a:off x="10120895" y="5750461"/>
            <a:ext cx="19370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Voltage taps</a:t>
            </a:r>
            <a:endParaRPr lang="en-US" sz="2200" dirty="0"/>
          </a:p>
        </p:txBody>
      </p:sp>
      <p:cxnSp>
        <p:nvCxnSpPr>
          <p:cNvPr id="60" name="Straight Arrow Connector 59"/>
          <p:cNvCxnSpPr/>
          <p:nvPr/>
        </p:nvCxnSpPr>
        <p:spPr bwMode="auto">
          <a:xfrm>
            <a:off x="11005705" y="6272106"/>
            <a:ext cx="1316014" cy="128545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</p:spPr>
      </p:cxnSp>
      <p:cxnSp>
        <p:nvCxnSpPr>
          <p:cNvPr id="61" name="Straight Arrow Connector 60"/>
          <p:cNvCxnSpPr/>
          <p:nvPr/>
        </p:nvCxnSpPr>
        <p:spPr bwMode="auto">
          <a:xfrm>
            <a:off x="11005706" y="6272106"/>
            <a:ext cx="1121460" cy="128545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</p:spPr>
      </p:cxnSp>
      <p:cxnSp>
        <p:nvCxnSpPr>
          <p:cNvPr id="62" name="Straight Arrow Connector 61"/>
          <p:cNvCxnSpPr/>
          <p:nvPr/>
        </p:nvCxnSpPr>
        <p:spPr bwMode="auto">
          <a:xfrm>
            <a:off x="11011291" y="6275254"/>
            <a:ext cx="156282" cy="95663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</p:spPr>
      </p:cxnSp>
      <p:sp>
        <p:nvSpPr>
          <p:cNvPr id="63" name="TextBox 62"/>
          <p:cNvSpPr txBox="1"/>
          <p:nvPr/>
        </p:nvSpPr>
        <p:spPr>
          <a:xfrm>
            <a:off x="11374770" y="11714367"/>
            <a:ext cx="29097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Printed circuit board</a:t>
            </a:r>
          </a:p>
          <a:p>
            <a:pPr algn="ctr"/>
            <a:r>
              <a:rPr lang="en-US" sz="2000" b="1" dirty="0"/>
              <a:t>(up to 18 cabled samples)</a:t>
            </a:r>
            <a:endParaRPr lang="en-US" sz="2000" b="1" dirty="0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7" r="14195" b="30848"/>
          <a:stretch/>
        </p:blipFill>
        <p:spPr>
          <a:xfrm>
            <a:off x="17134959" y="7899149"/>
            <a:ext cx="6823362" cy="380318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4959" y="2681225"/>
            <a:ext cx="6763758" cy="3804614"/>
          </a:xfrm>
          <a:prstGeom prst="rect">
            <a:avLst/>
          </a:prstGeom>
        </p:spPr>
      </p:pic>
      <p:sp>
        <p:nvSpPr>
          <p:cNvPr id="66" name="Date Placeholder 6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2019 10 22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7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5" grpId="0" animBg="1"/>
      <p:bldP spid="16" grpId="0"/>
      <p:bldP spid="21" grpId="0" animBg="1"/>
      <p:bldP spid="22" grpId="0"/>
      <p:bldP spid="26" grpId="0"/>
      <p:bldP spid="28" grpId="0"/>
      <p:bldP spid="29" grpId="0"/>
      <p:bldP spid="30" grpId="0"/>
      <p:bldP spid="35" grpId="0" animBg="1"/>
      <p:bldP spid="36" grpId="0"/>
      <p:bldP spid="37" grpId="0"/>
      <p:bldP spid="40" grpId="0" animBg="1"/>
      <p:bldP spid="41" grpId="0"/>
      <p:bldP spid="44" grpId="0" animBg="1"/>
      <p:bldP spid="45" grpId="0" animBg="1"/>
      <p:bldP spid="46" grpId="0"/>
      <p:bldP spid="47" grpId="0" animBg="1"/>
      <p:bldP spid="48" grpId="0"/>
      <p:bldP spid="49" grpId="0" animBg="1"/>
      <p:bldP spid="51" grpId="0"/>
      <p:bldP spid="52" grpId="0" animBg="1"/>
      <p:bldP spid="58" grpId="0"/>
      <p:bldP spid="59" grpId="0"/>
      <p:bldP spid="6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Pong      HTS Cable Test Facility Magnet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11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i="1" dirty="0" smtClean="0"/>
              <a:t>Cable Parameters: Keystone angle</a:t>
            </a:r>
            <a:endParaRPr lang="en-US" sz="7200" i="1" dirty="0"/>
          </a:p>
        </p:txBody>
      </p:sp>
      <p:pic>
        <p:nvPicPr>
          <p:cNvPr id="7" name="Drawing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114" y="3218942"/>
            <a:ext cx="17356686" cy="8165338"/>
          </a:xfrm>
          <a:prstGeom prst="rect">
            <a:avLst/>
          </a:prstGeom>
        </p:spPr>
      </p:pic>
      <p:pic>
        <p:nvPicPr>
          <p:cNvPr id="8" name="Keystone" descr="Keystone (architecture) - Wikipedi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724" y="2221634"/>
            <a:ext cx="12954000" cy="8959850"/>
          </a:xfrm>
          <a:prstGeom prst="rect">
            <a:avLst/>
          </a:prstGeom>
        </p:spPr>
      </p:pic>
      <p:pic>
        <p:nvPicPr>
          <p:cNvPr id="9" name="Coil Cross Section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32093" y="2994445"/>
            <a:ext cx="20702371" cy="8549854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2019 10 22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7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Pong      HTS Cable Test Facility Magnet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12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i="1" dirty="0" smtClean="0"/>
              <a:t>Insulation</a:t>
            </a:r>
            <a:endParaRPr lang="en-US" sz="7200" i="1" dirty="0"/>
          </a:p>
        </p:txBody>
      </p:sp>
      <p:grpSp>
        <p:nvGrpSpPr>
          <p:cNvPr id="18" name="Group 17"/>
          <p:cNvGrpSpPr/>
          <p:nvPr/>
        </p:nvGrpSpPr>
        <p:grpSpPr>
          <a:xfrm>
            <a:off x="1118007" y="3433236"/>
            <a:ext cx="22097807" cy="3211841"/>
            <a:chOff x="1168761" y="1613978"/>
            <a:chExt cx="8955068" cy="164260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78" t="29703" r="27026" b="52264"/>
            <a:stretch/>
          </p:blipFill>
          <p:spPr>
            <a:xfrm>
              <a:off x="1168761" y="1625601"/>
              <a:ext cx="3806007" cy="1593850"/>
            </a:xfrm>
            <a:prstGeom prst="rect">
              <a:avLst/>
            </a:prstGeom>
          </p:spPr>
        </p:pic>
        <p:pic>
          <p:nvPicPr>
            <p:cNvPr id="20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0008" y="1625601"/>
              <a:ext cx="2233821" cy="1630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Line 9"/>
            <p:cNvSpPr>
              <a:spLocks noChangeShapeType="1"/>
            </p:cNvSpPr>
            <p:nvPr/>
          </p:nvSpPr>
          <p:spPr bwMode="auto">
            <a:xfrm>
              <a:off x="8091209" y="2075643"/>
              <a:ext cx="392261" cy="454197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000"/>
            </a:p>
          </p:txBody>
        </p:sp>
        <p:sp>
          <p:nvSpPr>
            <p:cNvPr id="22" name="Line 10"/>
            <p:cNvSpPr>
              <a:spLocks noChangeShapeType="1"/>
            </p:cNvSpPr>
            <p:nvPr/>
          </p:nvSpPr>
          <p:spPr bwMode="auto">
            <a:xfrm>
              <a:off x="8095085" y="2082550"/>
              <a:ext cx="657897" cy="137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000"/>
            </a:p>
          </p:txBody>
        </p:sp>
        <p:sp>
          <p:nvSpPr>
            <p:cNvPr id="23" name="Rectangle 14"/>
            <p:cNvSpPr>
              <a:spLocks noChangeArrowheads="1"/>
            </p:cNvSpPr>
            <p:nvPr/>
          </p:nvSpPr>
          <p:spPr bwMode="auto">
            <a:xfrm>
              <a:off x="8424033" y="2189256"/>
              <a:ext cx="632722" cy="220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Pitch </a:t>
              </a:r>
              <a:r>
                <a:rPr kumimoji="0" lang="en-US" altLang="en-US" sz="28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Angle</a:t>
              </a:r>
              <a:endParaRPr kumimoji="0" lang="en-US" altLang="en-US" sz="5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Freeform 15"/>
            <p:cNvSpPr>
              <a:spLocks noEditPoints="1"/>
            </p:cNvSpPr>
            <p:nvPr/>
          </p:nvSpPr>
          <p:spPr bwMode="auto">
            <a:xfrm>
              <a:off x="8165279" y="2827158"/>
              <a:ext cx="1834679" cy="41291"/>
            </a:xfrm>
            <a:custGeom>
              <a:avLst/>
              <a:gdLst>
                <a:gd name="T0" fmla="*/ 45 w 2666"/>
                <a:gd name="T1" fmla="*/ 22 h 60"/>
                <a:gd name="T2" fmla="*/ 2621 w 2666"/>
                <a:gd name="T3" fmla="*/ 22 h 60"/>
                <a:gd name="T4" fmla="*/ 2621 w 2666"/>
                <a:gd name="T5" fmla="*/ 40 h 60"/>
                <a:gd name="T6" fmla="*/ 45 w 2666"/>
                <a:gd name="T7" fmla="*/ 40 h 60"/>
                <a:gd name="T8" fmla="*/ 45 w 2666"/>
                <a:gd name="T9" fmla="*/ 22 h 60"/>
                <a:gd name="T10" fmla="*/ 60 w 2666"/>
                <a:gd name="T11" fmla="*/ 60 h 60"/>
                <a:gd name="T12" fmla="*/ 0 w 2666"/>
                <a:gd name="T13" fmla="*/ 31 h 60"/>
                <a:gd name="T14" fmla="*/ 60 w 2666"/>
                <a:gd name="T15" fmla="*/ 0 h 60"/>
                <a:gd name="T16" fmla="*/ 60 w 2666"/>
                <a:gd name="T17" fmla="*/ 60 h 60"/>
                <a:gd name="T18" fmla="*/ 2607 w 2666"/>
                <a:gd name="T19" fmla="*/ 0 h 60"/>
                <a:gd name="T20" fmla="*/ 2666 w 2666"/>
                <a:gd name="T21" fmla="*/ 31 h 60"/>
                <a:gd name="T22" fmla="*/ 2607 w 2666"/>
                <a:gd name="T23" fmla="*/ 60 h 60"/>
                <a:gd name="T24" fmla="*/ 2607 w 2666"/>
                <a:gd name="T2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66" h="60">
                  <a:moveTo>
                    <a:pt x="45" y="22"/>
                  </a:moveTo>
                  <a:lnTo>
                    <a:pt x="2621" y="22"/>
                  </a:lnTo>
                  <a:lnTo>
                    <a:pt x="2621" y="40"/>
                  </a:lnTo>
                  <a:lnTo>
                    <a:pt x="45" y="40"/>
                  </a:lnTo>
                  <a:lnTo>
                    <a:pt x="45" y="22"/>
                  </a:lnTo>
                  <a:close/>
                  <a:moveTo>
                    <a:pt x="60" y="60"/>
                  </a:moveTo>
                  <a:lnTo>
                    <a:pt x="0" y="31"/>
                  </a:lnTo>
                  <a:lnTo>
                    <a:pt x="60" y="0"/>
                  </a:lnTo>
                  <a:lnTo>
                    <a:pt x="60" y="60"/>
                  </a:lnTo>
                  <a:close/>
                  <a:moveTo>
                    <a:pt x="2607" y="0"/>
                  </a:moveTo>
                  <a:lnTo>
                    <a:pt x="2666" y="31"/>
                  </a:lnTo>
                  <a:lnTo>
                    <a:pt x="2607" y="60"/>
                  </a:lnTo>
                  <a:lnTo>
                    <a:pt x="260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000"/>
            </a:p>
          </p:txBody>
        </p:sp>
        <p:sp>
          <p:nvSpPr>
            <p:cNvPr id="25" name="Rectangle 17"/>
            <p:cNvSpPr>
              <a:spLocks noChangeArrowheads="1"/>
            </p:cNvSpPr>
            <p:nvPr/>
          </p:nvSpPr>
          <p:spPr bwMode="auto">
            <a:xfrm>
              <a:off x="8685540" y="2597655"/>
              <a:ext cx="639868" cy="188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Pitch Length</a:t>
              </a:r>
              <a:endPara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1" t="23487" r="35713" b="25508"/>
            <a:stretch/>
          </p:blipFill>
          <p:spPr>
            <a:xfrm>
              <a:off x="5077932" y="1618559"/>
              <a:ext cx="2720263" cy="161413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168761" y="1618559"/>
              <a:ext cx="323637" cy="393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rgbClr val="FF0000"/>
                  </a:solidFill>
                </a:rPr>
                <a:t>(a)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080658" y="1613978"/>
              <a:ext cx="334031" cy="393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rgbClr val="FF0000"/>
                  </a:solidFill>
                </a:rPr>
                <a:t>(b)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887310" y="1613978"/>
              <a:ext cx="310645" cy="393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rgbClr val="FF0000"/>
                  </a:solidFill>
                </a:rPr>
                <a:t>(c)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914" y="7176964"/>
            <a:ext cx="4992861" cy="499286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3961" y="7242923"/>
            <a:ext cx="4941404" cy="4941404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2019 10 22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8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Pong      HTS Cable Test Facility Magnet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13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Lead: Ian Pong</a:t>
            </a:r>
          </a:p>
          <a:p>
            <a:r>
              <a:rPr lang="en-US" dirty="0" smtClean="0"/>
              <a:t>Deputy: tbc, formerly Charlie Sanabria</a:t>
            </a:r>
          </a:p>
          <a:p>
            <a:r>
              <a:rPr lang="en-US" dirty="0" smtClean="0"/>
              <a:t>QA Engineer: tbc</a:t>
            </a:r>
          </a:p>
          <a:p>
            <a:r>
              <a:rPr lang="en-US" dirty="0" smtClean="0"/>
              <a:t>Technician: </a:t>
            </a:r>
          </a:p>
          <a:p>
            <a:pPr lvl="1"/>
            <a:r>
              <a:rPr lang="en-US" dirty="0" smtClean="0"/>
              <a:t>Hugh Higley (retiring)</a:t>
            </a:r>
          </a:p>
          <a:p>
            <a:pPr lvl="1"/>
            <a:r>
              <a:rPr lang="en-US" dirty="0" smtClean="0"/>
              <a:t>Andy Lin</a:t>
            </a:r>
          </a:p>
          <a:p>
            <a:pPr lvl="1"/>
            <a:r>
              <a:rPr lang="en-US" dirty="0" smtClean="0"/>
              <a:t>Juan Rodriguez</a:t>
            </a:r>
          </a:p>
          <a:p>
            <a:pPr lvl="1"/>
            <a:r>
              <a:rPr lang="en-US" dirty="0" smtClean="0"/>
              <a:t>Tbc</a:t>
            </a:r>
          </a:p>
          <a:p>
            <a:r>
              <a:rPr lang="en-US" dirty="0" smtClean="0"/>
              <a:t>Intern students:</a:t>
            </a:r>
          </a:p>
          <a:p>
            <a:pPr lvl="1"/>
            <a:r>
              <a:rPr lang="en-US" dirty="0" smtClean="0"/>
              <a:t>Jonathan Lee</a:t>
            </a:r>
          </a:p>
          <a:p>
            <a:pPr lvl="1"/>
            <a:r>
              <a:rPr lang="en-US" dirty="0" smtClean="0"/>
              <a:t>Edward Stafford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Team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7" b="20625"/>
          <a:stretch/>
        </p:blipFill>
        <p:spPr>
          <a:xfrm>
            <a:off x="15142157" y="7037612"/>
            <a:ext cx="8335721" cy="54042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34172" y="2558365"/>
            <a:ext cx="69251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Further assisted by:</a:t>
            </a:r>
          </a:p>
          <a:p>
            <a:pPr marL="571500" indent="-571500">
              <a:buFontTx/>
              <a:buChar char="-"/>
            </a:pPr>
            <a:r>
              <a:rPr lang="en-US" sz="4800" dirty="0" smtClean="0"/>
              <a:t>Cryogenic engineers</a:t>
            </a:r>
          </a:p>
          <a:p>
            <a:pPr marL="571500" indent="-571500">
              <a:buFontTx/>
              <a:buChar char="-"/>
            </a:pPr>
            <a:r>
              <a:rPr lang="en-US" sz="4800" dirty="0" smtClean="0"/>
              <a:t>Designer</a:t>
            </a:r>
          </a:p>
          <a:p>
            <a:pPr marL="571500" indent="-571500">
              <a:buFontTx/>
              <a:buChar char="-"/>
            </a:pPr>
            <a:r>
              <a:rPr lang="en-US" sz="4800" dirty="0" smtClean="0"/>
              <a:t>QEWs</a:t>
            </a:r>
          </a:p>
          <a:p>
            <a:pPr marL="571500" indent="-571500">
              <a:buFontTx/>
              <a:buChar char="-"/>
            </a:pPr>
            <a:r>
              <a:rPr lang="en-US" sz="4800" dirty="0" smtClean="0"/>
              <a:t>Retirees</a:t>
            </a:r>
          </a:p>
          <a:p>
            <a:pPr marL="571500" indent="-571500">
              <a:buFontTx/>
              <a:buChar char="-"/>
            </a:pPr>
            <a:r>
              <a:rPr lang="en-US" sz="4800" dirty="0" smtClean="0"/>
              <a:t>Professional colleagues</a:t>
            </a:r>
            <a:endParaRPr lang="en-US" sz="4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5386" y="2485450"/>
            <a:ext cx="4013886" cy="648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8358" y="4564700"/>
            <a:ext cx="4787999" cy="648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1036" y="5989163"/>
            <a:ext cx="4814821" cy="6480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2019 10 22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9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Pong      HTS Cable Test Facility Magnet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14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Cabling machine</a:t>
            </a:r>
          </a:p>
          <a:p>
            <a:r>
              <a:rPr lang="en-US" dirty="0" smtClean="0"/>
              <a:t>Dual-axis optical micrometer </a:t>
            </a:r>
          </a:p>
          <a:p>
            <a:r>
              <a:rPr lang="en-US" dirty="0" smtClean="0"/>
              <a:t>CME (a.k.a. CMM)</a:t>
            </a:r>
          </a:p>
          <a:p>
            <a:r>
              <a:rPr lang="en-US" dirty="0" smtClean="0"/>
              <a:t>Residual twist rig</a:t>
            </a:r>
          </a:p>
          <a:p>
            <a:r>
              <a:rPr lang="en-US" dirty="0" smtClean="0"/>
              <a:t>10-stack machine</a:t>
            </a:r>
          </a:p>
          <a:p>
            <a:r>
              <a:rPr lang="en-US" dirty="0" smtClean="0"/>
              <a:t>Keyence imaging system</a:t>
            </a:r>
          </a:p>
          <a:p>
            <a:r>
              <a:rPr lang="en-US" dirty="0" smtClean="0"/>
              <a:t>Metallographic sample grinder/polisher</a:t>
            </a:r>
          </a:p>
          <a:p>
            <a:r>
              <a:rPr lang="en-US" dirty="0" smtClean="0"/>
              <a:t>Optical microscope</a:t>
            </a:r>
          </a:p>
          <a:p>
            <a:r>
              <a:rPr lang="en-US" dirty="0" smtClean="0"/>
              <a:t>SEM with BEI and EDS</a:t>
            </a:r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Equipment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2019 10 22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9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Pong      HTS Cable Test Facility Magnet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15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i="1" dirty="0" smtClean="0"/>
              <a:t>Cabling Machine</a:t>
            </a:r>
            <a:endParaRPr lang="en-US" sz="7200" i="1" dirty="0"/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479" y="2511425"/>
            <a:ext cx="17453042" cy="9861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2019 10 22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0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Pong      HTS Cable Test Facility Magnet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16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i="1" dirty="0" smtClean="0"/>
              <a:t>CME (a.k.a. CMM)</a:t>
            </a:r>
            <a:endParaRPr lang="en-US" sz="72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122" y="2478802"/>
            <a:ext cx="13069756" cy="9808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2019 10 22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31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Pong      HTS Cable Test Facility Magnet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17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i="1" dirty="0" smtClean="0"/>
              <a:t>Residual Twist and 10-Stack Measurements</a:t>
            </a:r>
            <a:endParaRPr lang="en-US" sz="7200" i="1" dirty="0"/>
          </a:p>
        </p:txBody>
      </p:sp>
      <p:pic>
        <p:nvPicPr>
          <p:cNvPr id="7" name="10 Stack Cover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709" y="2909863"/>
            <a:ext cx="6941038" cy="90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10 Stack inside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709" y="2946817"/>
            <a:ext cx="13996478" cy="90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Residual Twist cover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176" y="2909863"/>
            <a:ext cx="6979592" cy="90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Residual twist inside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039" y="2902926"/>
            <a:ext cx="13984400" cy="90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2019 10 22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9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Ian Pong      HTS Cable Test Facility Magnet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i="1" dirty="0" smtClean="0"/>
              <a:t>Keyence Imaging System</a:t>
            </a:r>
            <a:endParaRPr lang="en-US" sz="7200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1912" y="2997973"/>
            <a:ext cx="13480176" cy="9000000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2019 10 22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44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Keyence Analysis</a:t>
            </a:r>
            <a:endParaRPr lang="en-US" dirty="0"/>
          </a:p>
        </p:txBody>
      </p:sp>
      <p:pic>
        <p:nvPicPr>
          <p:cNvPr id="10" name="Content Placeholder 9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119" y="3195054"/>
            <a:ext cx="17461762" cy="8364117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656000" y="12774313"/>
            <a:ext cx="1953491" cy="839374"/>
          </a:xfrm>
        </p:spPr>
        <p:txBody>
          <a:bodyPr/>
          <a:lstStyle/>
          <a:p>
            <a:r>
              <a:rPr lang="en-US" sz="2800" smtClean="0">
                <a:solidFill>
                  <a:schemeClr val="bg1"/>
                </a:solidFill>
              </a:rPr>
              <a:t>2019 10 22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84400" y="12830400"/>
            <a:ext cx="13726800" cy="730250"/>
          </a:xfrm>
        </p:spPr>
        <p:txBody>
          <a:bodyPr/>
          <a:lstStyle/>
          <a:p>
            <a:pPr defTabSz="1828800" hangingPunct="1"/>
            <a:r>
              <a:rPr lang="en-US" sz="3200" kern="1200" dirty="0" smtClean="0">
                <a:solidFill>
                  <a:prstClr val="white">
                    <a:lumMod val="95000"/>
                  </a:prstClr>
                </a:solidFill>
              </a:rPr>
              <a:t>Ian Pong      HTS Cable Test Facility Magnet</a:t>
            </a:r>
            <a:endParaRPr lang="en-GB" sz="3200" kern="1200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8900000" y="12672000"/>
            <a:ext cx="1188000" cy="1044000"/>
          </a:xfrm>
        </p:spPr>
        <p:txBody>
          <a:bodyPr/>
          <a:lstStyle/>
          <a:p>
            <a:pPr defTabSz="1828800" hangingPunct="1"/>
            <a:fld id="{E6910A57-C4C2-471D-B852-7E80F10F5A4C}" type="slidenum">
              <a:rPr lang="en-GB" kern="1200">
                <a:solidFill>
                  <a:prstClr val="white">
                    <a:lumMod val="95000"/>
                  </a:prstClr>
                </a:solidFill>
                <a:latin typeface="Calibri"/>
              </a:rPr>
              <a:pPr defTabSz="1828800" hangingPunct="1"/>
              <a:t>19</a:t>
            </a:fld>
            <a:endParaRPr lang="en-GB" kern="1200">
              <a:solidFill>
                <a:prstClr val="white">
                  <a:lumMod val="95000"/>
                </a:prstClr>
              </a:solidFill>
              <a:latin typeface="Calibri"/>
            </a:endParaRPr>
          </a:p>
        </p:txBody>
      </p:sp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880" y="2558293"/>
            <a:ext cx="10081120" cy="96376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03"/>
          <a:stretch/>
        </p:blipFill>
        <p:spPr>
          <a:xfrm rot="5400000">
            <a:off x="11237621" y="-517394"/>
            <a:ext cx="2375290" cy="137160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11383900" y="5984124"/>
            <a:ext cx="1633076" cy="54000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2057764" y="6003686"/>
            <a:ext cx="252000" cy="50400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1370112" y="4697761"/>
            <a:ext cx="0" cy="130592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2995394" y="4697761"/>
            <a:ext cx="0" cy="180992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1383901" y="4765198"/>
            <a:ext cx="1611494" cy="28484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2687808" y="7308065"/>
            <a:ext cx="1486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 hangingPunct="1"/>
            <a:r>
              <a:rPr lang="en-US" b="1" kern="1200" dirty="0">
                <a:solidFill>
                  <a:prstClr val="black"/>
                </a:solidFill>
                <a:latin typeface="Calibri"/>
              </a:rPr>
              <a:t>Length</a:t>
            </a:r>
            <a:endParaRPr lang="en-US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2329143" y="6415472"/>
            <a:ext cx="478042" cy="1291264"/>
          </a:xfrm>
          <a:custGeom>
            <a:avLst/>
            <a:gdLst>
              <a:gd name="connsiteX0" fmla="*/ 352074 w 352074"/>
              <a:gd name="connsiteY0" fmla="*/ 645458 h 645632"/>
              <a:gd name="connsiteX1" fmla="*/ 136921 w 352074"/>
              <a:gd name="connsiteY1" fmla="*/ 577001 h 645632"/>
              <a:gd name="connsiteX2" fmla="*/ 6 w 352074"/>
              <a:gd name="connsiteY2" fmla="*/ 224932 h 645632"/>
              <a:gd name="connsiteX3" fmla="*/ 141811 w 352074"/>
              <a:gd name="connsiteY3" fmla="*/ 0 h 645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074" h="645632">
                <a:moveTo>
                  <a:pt x="352074" y="645458"/>
                </a:moveTo>
                <a:cubicBezTo>
                  <a:pt x="273836" y="646273"/>
                  <a:pt x="195599" y="647089"/>
                  <a:pt x="136921" y="577001"/>
                </a:cubicBezTo>
                <a:cubicBezTo>
                  <a:pt x="78243" y="506913"/>
                  <a:pt x="-809" y="321099"/>
                  <a:pt x="6" y="224932"/>
                </a:cubicBezTo>
                <a:cubicBezTo>
                  <a:pt x="821" y="128765"/>
                  <a:pt x="71316" y="64382"/>
                  <a:pt x="141811" y="0"/>
                </a:cubicBezTo>
              </a:path>
            </a:pathLst>
          </a:cu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/>
            <a:endParaRPr lang="en-US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256492" y="7789459"/>
            <a:ext cx="1374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 hangingPunct="1"/>
            <a:r>
              <a:rPr lang="en-US" b="1" kern="1200" dirty="0">
                <a:solidFill>
                  <a:prstClr val="black"/>
                </a:solidFill>
                <a:latin typeface="Calibri"/>
              </a:rPr>
              <a:t>Width</a:t>
            </a:r>
            <a:endParaRPr lang="en-US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11437716" y="6395912"/>
            <a:ext cx="620048" cy="1491620"/>
          </a:xfrm>
          <a:custGeom>
            <a:avLst/>
            <a:gdLst>
              <a:gd name="connsiteX0" fmla="*/ 94868 w 578962"/>
              <a:gd name="connsiteY0" fmla="*/ 581891 h 581891"/>
              <a:gd name="connsiteX1" fmla="*/ 36190 w 578962"/>
              <a:gd name="connsiteY1" fmla="*/ 239603 h 581891"/>
              <a:gd name="connsiteX2" fmla="*/ 578962 w 578962"/>
              <a:gd name="connsiteY2" fmla="*/ 0 h 58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8962" h="581891">
                <a:moveTo>
                  <a:pt x="94868" y="581891"/>
                </a:moveTo>
                <a:cubicBezTo>
                  <a:pt x="25188" y="459238"/>
                  <a:pt x="-44492" y="336585"/>
                  <a:pt x="36190" y="239603"/>
                </a:cubicBezTo>
                <a:cubicBezTo>
                  <a:pt x="116872" y="142621"/>
                  <a:pt x="347917" y="71310"/>
                  <a:pt x="578962" y="0"/>
                </a:cubicBezTo>
              </a:path>
            </a:pathLst>
          </a:cu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/>
            <a:endParaRPr lang="en-US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181122" y="4048551"/>
            <a:ext cx="2061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 hangingPunct="1"/>
            <a:r>
              <a:rPr lang="en-US" b="1" kern="1200" dirty="0">
                <a:solidFill>
                  <a:prstClr val="black"/>
                </a:solidFill>
                <a:latin typeface="Calibri"/>
              </a:rPr>
              <a:t>Length (z)</a:t>
            </a:r>
            <a:endParaRPr lang="en-US" b="1" kern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973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 animBg="1"/>
      <p:bldP spid="17" grpId="1" animBg="1"/>
      <p:bldP spid="18" grpId="0"/>
      <p:bldP spid="18" grpId="1"/>
      <p:bldP spid="19" grpId="0" animBg="1"/>
      <p:bldP spid="19" grpId="1" animBg="1"/>
      <p:bldP spid="20" grpId="0"/>
      <p:bldP spid="2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8C8BC5F-A53C-EF40-9ECD-194B1DE17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Pong      HTS Cable Test Facility Magnet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DF00DB-C2AF-B14C-BB69-2785C2DE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B58CE9-EC79-5942-A900-BD9EDDBA05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About me</a:t>
            </a:r>
          </a:p>
          <a:p>
            <a:r>
              <a:rPr lang="en-US" dirty="0" smtClean="0"/>
              <a:t>Some Terminology</a:t>
            </a:r>
          </a:p>
          <a:p>
            <a:pPr lvl="2"/>
            <a:r>
              <a:rPr lang="en-US" dirty="0" smtClean="0"/>
              <a:t>Conductor, Strand, Wire, </a:t>
            </a:r>
            <a:r>
              <a:rPr lang="en-US" dirty="0" smtClean="0"/>
              <a:t>IT, RRP®, Subelements</a:t>
            </a:r>
            <a:r>
              <a:rPr lang="en-US" dirty="0" smtClean="0"/>
              <a:t>, Filaments, Cable, </a:t>
            </a:r>
            <a:r>
              <a:rPr lang="en-US" dirty="0" smtClean="0"/>
              <a:t>Keystone…</a:t>
            </a:r>
            <a:endParaRPr lang="en-US" dirty="0" smtClean="0"/>
          </a:p>
          <a:p>
            <a:r>
              <a:rPr lang="en-US" dirty="0" smtClean="0"/>
              <a:t>The Team</a:t>
            </a:r>
          </a:p>
          <a:p>
            <a:r>
              <a:rPr lang="en-US" dirty="0" smtClean="0"/>
              <a:t>Equipment</a:t>
            </a:r>
          </a:p>
          <a:p>
            <a:r>
              <a:rPr lang="en-US" dirty="0" smtClean="0"/>
              <a:t>Strand </a:t>
            </a:r>
            <a:r>
              <a:rPr lang="en-US" dirty="0" smtClean="0"/>
              <a:t>Procurement and Inventory Management</a:t>
            </a:r>
            <a:endParaRPr lang="en-US" dirty="0" smtClean="0"/>
          </a:p>
          <a:p>
            <a:r>
              <a:rPr lang="en-US" dirty="0" smtClean="0"/>
              <a:t>Cabling process</a:t>
            </a:r>
          </a:p>
          <a:p>
            <a:r>
              <a:rPr lang="en-US" dirty="0" smtClean="0"/>
              <a:t>Our </a:t>
            </a:r>
            <a:r>
              <a:rPr lang="en-US" dirty="0" smtClean="0"/>
              <a:t>work “repertoire”</a:t>
            </a:r>
            <a:endParaRPr lang="en-US" dirty="0" smtClean="0"/>
          </a:p>
          <a:p>
            <a:pPr lvl="2"/>
            <a:r>
              <a:rPr lang="en-US" dirty="0" smtClean="0"/>
              <a:t>R&amp;D, 413.3b Project, WFO</a:t>
            </a:r>
          </a:p>
          <a:p>
            <a:r>
              <a:rPr lang="en-US" dirty="0" smtClean="0"/>
              <a:t>Beyond </a:t>
            </a:r>
            <a:r>
              <a:rPr lang="en-US" dirty="0" smtClean="0"/>
              <a:t>LBNL: collaboration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95B42B-096D-2340-B557-312924B72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2019 10 22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50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Keyence Analysis</a:t>
            </a:r>
            <a:endParaRPr lang="en-US" dirty="0"/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935" y="2885448"/>
            <a:ext cx="17052130" cy="8983329"/>
          </a:xfrm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1656000" y="12774313"/>
            <a:ext cx="1953491" cy="839374"/>
          </a:xfr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2019 10 22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84400" y="12830400"/>
            <a:ext cx="13726800" cy="730250"/>
          </a:xfrm>
        </p:spPr>
        <p:txBody>
          <a:bodyPr/>
          <a:lstStyle/>
          <a:p>
            <a:pPr defTabSz="1828800" hangingPunct="1"/>
            <a:r>
              <a:rPr lang="en-US" sz="3200" kern="1200" dirty="0" smtClean="0">
                <a:solidFill>
                  <a:prstClr val="white">
                    <a:lumMod val="95000"/>
                  </a:prstClr>
                </a:solidFill>
              </a:rPr>
              <a:t>Ian Pong      HTS Cable Test Facility Magnet</a:t>
            </a:r>
            <a:endParaRPr lang="en-GB" sz="3200" kern="1200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8900000" y="12672000"/>
            <a:ext cx="1188000" cy="1044000"/>
          </a:xfrm>
        </p:spPr>
        <p:txBody>
          <a:bodyPr/>
          <a:lstStyle/>
          <a:p>
            <a:pPr defTabSz="1828800" hangingPunct="1"/>
            <a:fld id="{E6910A57-C4C2-471D-B852-7E80F10F5A4C}" type="slidenum">
              <a:rPr lang="en-GB" kern="1200">
                <a:solidFill>
                  <a:prstClr val="white">
                    <a:lumMod val="95000"/>
                  </a:prstClr>
                </a:solidFill>
                <a:latin typeface="Calibri"/>
              </a:rPr>
              <a:pPr defTabSz="1828800" hangingPunct="1"/>
              <a:t>20</a:t>
            </a:fld>
            <a:endParaRPr lang="en-GB" kern="1200">
              <a:solidFill>
                <a:prstClr val="white">
                  <a:lumMod val="95000"/>
                </a:prstClr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63808" y="12003585"/>
            <a:ext cx="3599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 hangingPunct="1"/>
            <a:r>
              <a:rPr lang="en-US" kern="1200" dirty="0">
                <a:solidFill>
                  <a:prstClr val="black"/>
                </a:solidFill>
                <a:latin typeface="Calibri"/>
              </a:rPr>
              <a:t>P43OL1117AA00A</a:t>
            </a:r>
            <a:endParaRPr lang="en-US" kern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83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Keyence Analysis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1656000" y="12774313"/>
            <a:ext cx="1953491" cy="839374"/>
          </a:xfrm>
        </p:spPr>
        <p:txBody>
          <a:bodyPr/>
          <a:lstStyle/>
          <a:p>
            <a:r>
              <a:rPr lang="en-US" sz="2800" smtClean="0">
                <a:solidFill>
                  <a:schemeClr val="bg1"/>
                </a:solidFill>
              </a:rPr>
              <a:t>2019 10 22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84400" y="12830400"/>
            <a:ext cx="13726800" cy="730250"/>
          </a:xfrm>
        </p:spPr>
        <p:txBody>
          <a:bodyPr/>
          <a:lstStyle/>
          <a:p>
            <a:r>
              <a:rPr lang="en-US" sz="3200" dirty="0" smtClean="0"/>
              <a:t>Ian Pong      HTS Cable Test Facility Magnet</a:t>
            </a:r>
            <a:endParaRPr lang="en-GB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900000" y="12672000"/>
            <a:ext cx="1188000" cy="1044000"/>
          </a:xfrm>
        </p:spPr>
        <p:txBody>
          <a:bodyPr/>
          <a:lstStyle/>
          <a:p>
            <a:fld id="{E6910A57-C4C2-471D-B852-7E80F10F5A4C}" type="slidenum">
              <a:rPr lang="en-GB" smtClean="0"/>
              <a:pPr/>
              <a:t>21</a:t>
            </a:fld>
            <a:endParaRPr lang="en-GB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1998018" y="2595884"/>
            <a:ext cx="20387964" cy="9000000"/>
            <a:chOff x="906162" y="2595885"/>
            <a:chExt cx="10312932" cy="455250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094" y="2596585"/>
              <a:ext cx="5400000" cy="455180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15626" t="37363" b="13547"/>
            <a:stretch/>
          </p:blipFill>
          <p:spPr>
            <a:xfrm>
              <a:off x="906162" y="2595885"/>
              <a:ext cx="4694426" cy="4536504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4702066" y="2788527"/>
              <a:ext cx="828000" cy="190807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60974" y="2788527"/>
              <a:ext cx="828000" cy="230425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6837430" y="3142413"/>
              <a:ext cx="828000" cy="230425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3832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Pong      HTS Cable Test Facility Magnet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22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i="1" dirty="0" smtClean="0"/>
              <a:t>Metallographic Equipment</a:t>
            </a:r>
            <a:endParaRPr lang="en-US" sz="7200" i="1" dirty="0"/>
          </a:p>
        </p:txBody>
      </p:sp>
      <p:pic>
        <p:nvPicPr>
          <p:cNvPr id="6" name="Picture 5" descr="Tegramin-30_with_suspensio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54176" y="2997973"/>
            <a:ext cx="12595936" cy="900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994000" y="4071817"/>
            <a:ext cx="9000000" cy="6750000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2019 10 22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6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Pong      HTS Cable Test Facility Magnet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23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Our experience include </a:t>
            </a:r>
          </a:p>
          <a:p>
            <a:pPr lvl="1"/>
            <a:r>
              <a:rPr lang="en-US" dirty="0" smtClean="0"/>
              <a:t>ITER production monitoring (~600 t)</a:t>
            </a:r>
          </a:p>
          <a:p>
            <a:pPr lvl="1"/>
            <a:r>
              <a:rPr lang="en-US" dirty="0" smtClean="0"/>
              <a:t>LARP and CDP procurement at LBNL (Nb</a:t>
            </a:r>
            <a:r>
              <a:rPr lang="en-US" baseline="-25000" dirty="0" smtClean="0"/>
              <a:t>3</a:t>
            </a:r>
            <a:r>
              <a:rPr lang="en-US" dirty="0" smtClean="0"/>
              <a:t>Sn, 2212, etc.)</a:t>
            </a:r>
          </a:p>
          <a:p>
            <a:pPr lvl="1"/>
            <a:r>
              <a:rPr lang="en-US" dirty="0" smtClean="0"/>
              <a:t>AUP procurement at LBNL (~1 million USD)</a:t>
            </a:r>
          </a:p>
          <a:p>
            <a:pPr lvl="1"/>
            <a:r>
              <a:rPr lang="en-US" dirty="0" smtClean="0"/>
              <a:t>Handling NCRs, DRs, CAPAs, QA/QC assessment</a:t>
            </a:r>
          </a:p>
          <a:p>
            <a:r>
              <a:rPr lang="en-US" dirty="0" smtClean="0"/>
              <a:t>LBNL Procurement Department support</a:t>
            </a:r>
          </a:p>
          <a:p>
            <a:pPr lvl="1"/>
            <a:r>
              <a:rPr lang="en-US" dirty="0" smtClean="0"/>
              <a:t>Experienced buyer, helped AUP resolve contract issues</a:t>
            </a:r>
          </a:p>
          <a:p>
            <a:pPr lvl="1"/>
            <a:r>
              <a:rPr lang="en-US" dirty="0" smtClean="0"/>
              <a:t>Advanced acquisition alert</a:t>
            </a:r>
          </a:p>
          <a:p>
            <a:pPr lvl="1"/>
            <a:r>
              <a:rPr lang="en-US" dirty="0" smtClean="0"/>
              <a:t>Sole source justification preparation</a:t>
            </a:r>
          </a:p>
          <a:p>
            <a:pPr lvl="1"/>
            <a:r>
              <a:rPr lang="en-US" dirty="0" smtClean="0"/>
              <a:t>Source evaluation and contract review</a:t>
            </a:r>
          </a:p>
          <a:p>
            <a:pPr lvl="1"/>
            <a:r>
              <a:rPr lang="en-US" dirty="0" smtClean="0"/>
              <a:t>Master Agreement (phase procurement)</a:t>
            </a:r>
          </a:p>
          <a:p>
            <a:pPr lvl="1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Strand Procurement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2019 10 22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92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Pong      HTS Cable Test Facility Magnet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24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Established the Naming Scheme with barcode system adopted by AUP and its supplier, as well as by other labs and collaborators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Specimen identification, procedures, HT records, archive samples all systematically managed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Database for wire spools and cables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Record of cabling machine hardware components history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Inventory and Record Management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2019 10 22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63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Pong      HTS Cable Test Facility Magnet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25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Work order issuance</a:t>
            </a:r>
          </a:p>
          <a:p>
            <a:r>
              <a:rPr lang="en-US" dirty="0" smtClean="0"/>
              <a:t>Respooling</a:t>
            </a:r>
          </a:p>
          <a:p>
            <a:r>
              <a:rPr lang="en-US" dirty="0" smtClean="0"/>
              <a:t>Loading wire and hardware</a:t>
            </a:r>
          </a:p>
          <a:p>
            <a:r>
              <a:rPr lang="en-US" dirty="0" smtClean="0"/>
              <a:t>Alignment</a:t>
            </a:r>
          </a:p>
          <a:p>
            <a:r>
              <a:rPr lang="en-US" dirty="0" smtClean="0"/>
              <a:t>Stringing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ATPP</a:t>
            </a:r>
            <a:r>
              <a:rPr lang="en-US" dirty="0" smtClean="0"/>
              <a:t>: startup and qualification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ATPP</a:t>
            </a:r>
            <a:r>
              <a:rPr lang="en-US" dirty="0" smtClean="0"/>
              <a:t>: Production run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ATPP</a:t>
            </a:r>
            <a:r>
              <a:rPr lang="en-US" dirty="0" smtClean="0"/>
              <a:t>: sample cutting</a:t>
            </a:r>
          </a:p>
          <a:p>
            <a:r>
              <a:rPr lang="en-US" dirty="0" smtClean="0"/>
              <a:t>QC and Documentation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Cabling Process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1410" y="44739"/>
            <a:ext cx="10442590" cy="12600000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2019 10 22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69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Lists of different cables types:</a:t>
            </a:r>
          </a:p>
          <a:p>
            <a:pPr lvl="2"/>
            <a:r>
              <a:rPr lang="en-US" dirty="0" smtClean="0"/>
              <a:t>CCT</a:t>
            </a:r>
          </a:p>
          <a:p>
            <a:pPr lvl="2"/>
            <a:r>
              <a:rPr lang="en-US" dirty="0" smtClean="0"/>
              <a:t>LARP</a:t>
            </a:r>
            <a:r>
              <a:rPr lang="en-US" dirty="0" smtClean="0">
                <a:sym typeface="Wingdings" panose="05000000000000000000" pitchFamily="2" charset="2"/>
              </a:rPr>
              <a:t>AUP</a:t>
            </a:r>
          </a:p>
          <a:p>
            <a:pPr lvl="2"/>
            <a:r>
              <a:rPr lang="en-US" dirty="0" smtClean="0">
                <a:sym typeface="Wingdings" panose="05000000000000000000" pitchFamily="2" charset="2"/>
              </a:rPr>
              <a:t>HTS Bi-2212</a:t>
            </a:r>
          </a:p>
          <a:p>
            <a:pPr lvl="2"/>
            <a:r>
              <a:rPr lang="en-US" dirty="0" smtClean="0"/>
              <a:t>WFO</a:t>
            </a:r>
          </a:p>
          <a:p>
            <a:r>
              <a:rPr lang="en-US" dirty="0" smtClean="0"/>
              <a:t>For </a:t>
            </a:r>
            <a:r>
              <a:rPr lang="en-US" dirty="0"/>
              <a:t>a variety of </a:t>
            </a:r>
            <a:r>
              <a:rPr lang="en-US" dirty="0" smtClean="0"/>
              <a:t>projects:</a:t>
            </a:r>
          </a:p>
          <a:p>
            <a:pPr lvl="2"/>
            <a:r>
              <a:rPr lang="en-US" dirty="0" smtClean="0"/>
              <a:t>Programmatic R&amp;D</a:t>
            </a:r>
          </a:p>
          <a:p>
            <a:pPr lvl="2"/>
            <a:r>
              <a:rPr lang="en-US" dirty="0" smtClean="0"/>
              <a:t>One-off deliverable projects</a:t>
            </a:r>
          </a:p>
          <a:p>
            <a:pPr lvl="2"/>
            <a:r>
              <a:rPr lang="en-US" dirty="0" smtClean="0"/>
              <a:t>413.3b projects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Cable Fabrication – Our “Repertoire”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7428302" y="4229100"/>
            <a:ext cx="15851996" cy="17598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We specialize in custom Rutherford and 6-around-1 cables in support of our HEP research program and projects</a:t>
            </a:r>
            <a:endParaRPr lang="en-US" sz="400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Pong      HTS Cable Test Facility Magnet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2019 10 22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82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</a:rPr>
              <a:pPr/>
              <a:t>27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Developing Cables To Support MDP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841500" y="3284538"/>
            <a:ext cx="21742400" cy="9097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List of Rutherford cable types fabricated in the past 5 </a:t>
            </a:r>
            <a:r>
              <a:rPr lang="en-US" sz="4000" dirty="0" err="1" smtClean="0"/>
              <a:t>yrs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1. LTS CCT Program</a:t>
            </a:r>
          </a:p>
          <a:p>
            <a:endParaRPr lang="en-US" sz="40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828801" y="4570594"/>
          <a:ext cx="13329602" cy="37084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799683884"/>
                    </a:ext>
                  </a:extLst>
                </a:gridCol>
                <a:gridCol w="9753600">
                  <a:extLst>
                    <a:ext uri="{9D8B030D-6E8A-4147-A177-3AD203B41FA5}">
                      <a16:colId xmlns:a16="http://schemas.microsoft.com/office/drawing/2014/main" val="4095574697"/>
                    </a:ext>
                  </a:extLst>
                </a:gridCol>
                <a:gridCol w="2204402">
                  <a:extLst>
                    <a:ext uri="{9D8B030D-6E8A-4147-A177-3AD203B41FA5}">
                      <a16:colId xmlns:a16="http://schemas.microsoft.com/office/drawing/2014/main" val="3067076916"/>
                    </a:ext>
                  </a:extLst>
                </a:gridCol>
              </a:tblGrid>
              <a:tr h="741680">
                <a:tc>
                  <a:txBody>
                    <a:bodyPr/>
                    <a:lstStyle/>
                    <a:p>
                      <a:r>
                        <a:rPr lang="en-US" sz="3600" b="0" dirty="0" smtClean="0"/>
                        <a:t>B11</a:t>
                      </a:r>
                      <a:endParaRPr lang="en-US" sz="36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3600" b="0" dirty="0" err="1" smtClean="0"/>
                        <a:t>Nb-Ti</a:t>
                      </a:r>
                      <a:r>
                        <a:rPr lang="en-US" sz="3600" b="0" baseline="0" dirty="0" smtClean="0"/>
                        <a:t> CCT cable</a:t>
                      </a:r>
                      <a:endParaRPr lang="en-US" sz="36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3600" b="0" dirty="0" smtClean="0"/>
                        <a:t>CCT1, 2</a:t>
                      </a:r>
                      <a:endParaRPr lang="en-US" sz="3600" b="0" dirty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232006074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B12</a:t>
                      </a:r>
                      <a:endParaRPr lang="en-US" sz="36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Nb</a:t>
                      </a:r>
                      <a:r>
                        <a:rPr lang="en-US" sz="3600" baseline="-25000" dirty="0" smtClean="0"/>
                        <a:t>3</a:t>
                      </a:r>
                      <a:r>
                        <a:rPr lang="en-US" sz="3600" baseline="0" dirty="0" smtClean="0"/>
                        <a:t>Sn 23-strand CCT cable, 2-pass</a:t>
                      </a:r>
                      <a:endParaRPr lang="en-US" sz="36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CCT3</a:t>
                      </a:r>
                      <a:endParaRPr lang="en-US" sz="3600" dirty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906696184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B13</a:t>
                      </a:r>
                      <a:endParaRPr lang="en-US" sz="36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Nb</a:t>
                      </a:r>
                      <a:r>
                        <a:rPr lang="en-US" sz="3600" baseline="-25000" dirty="0" smtClean="0"/>
                        <a:t>3</a:t>
                      </a:r>
                      <a:r>
                        <a:rPr lang="en-US" sz="3600" baseline="0" dirty="0" smtClean="0"/>
                        <a:t>Sn 21-strand CCT cable, 2-pass</a:t>
                      </a:r>
                      <a:endParaRPr lang="en-US" sz="36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CCT4,</a:t>
                      </a:r>
                      <a:r>
                        <a:rPr lang="en-US" sz="3600" baseline="0" dirty="0" smtClean="0"/>
                        <a:t> 5</a:t>
                      </a:r>
                      <a:endParaRPr lang="en-US" sz="3600" dirty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078128166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B14</a:t>
                      </a:r>
                      <a:endParaRPr lang="en-US" sz="36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Nb</a:t>
                      </a:r>
                      <a:r>
                        <a:rPr lang="en-US" sz="3600" baseline="-25000" dirty="0" smtClean="0"/>
                        <a:t>3</a:t>
                      </a:r>
                      <a:r>
                        <a:rPr lang="en-US" sz="3600" baseline="0" dirty="0" smtClean="0"/>
                        <a:t>Sn 21-strand CCT cable, 1-pass</a:t>
                      </a:r>
                      <a:endParaRPr lang="en-US" sz="36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CCT5b</a:t>
                      </a:r>
                      <a:endParaRPr lang="en-US" sz="3600" dirty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307558063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B21</a:t>
                      </a:r>
                      <a:endParaRPr lang="en-US" sz="36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Nb</a:t>
                      </a:r>
                      <a:r>
                        <a:rPr lang="en-US" sz="3600" baseline="-25000" dirty="0" smtClean="0"/>
                        <a:t>3</a:t>
                      </a:r>
                      <a:r>
                        <a:rPr lang="en-US" sz="3600" baseline="0" dirty="0" smtClean="0"/>
                        <a:t>Sn 11-strand subscale CCT cable, 1-pass</a:t>
                      </a:r>
                      <a:endParaRPr lang="en-US" sz="36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CCT-sub</a:t>
                      </a:r>
                      <a:endParaRPr lang="en-US" sz="3600" dirty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364334350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8443718"/>
            <a:ext cx="6631164" cy="39006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5" r="23942"/>
          <a:stretch/>
        </p:blipFill>
        <p:spPr>
          <a:xfrm rot="5400000">
            <a:off x="10327296" y="7513533"/>
            <a:ext cx="3887896" cy="5773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1" y="4570593"/>
            <a:ext cx="7968870" cy="7833902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2019 10 22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Pong      HTS Cable Test Facility Magnet</a:t>
            </a:r>
            <a:endParaRPr lang="en-US" dirty="0"/>
          </a:p>
        </p:txBody>
      </p:sp>
      <p:graphicFrame>
        <p:nvGraphicFramePr>
          <p:cNvPr id="17" name="Diagram 16" hidden="1"/>
          <p:cNvGraphicFramePr/>
          <p:nvPr>
            <p:extLst>
              <p:ext uri="{D42A27DB-BD31-4B8C-83A1-F6EECF244321}">
                <p14:modId xmlns:p14="http://schemas.microsoft.com/office/powerpoint/2010/main" val="1958104379"/>
              </p:ext>
            </p:extLst>
          </p:nvPr>
        </p:nvGraphicFramePr>
        <p:xfrm>
          <a:off x="156000" y="2304000"/>
          <a:ext cx="24048000" cy="6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724019020"/>
              </p:ext>
            </p:extLst>
          </p:nvPr>
        </p:nvGraphicFramePr>
        <p:xfrm>
          <a:off x="312000" y="2304000"/>
          <a:ext cx="23760000" cy="7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53023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Setting </a:t>
            </a:r>
            <a:r>
              <a:rPr lang="en-US" dirty="0" smtClean="0"/>
              <a:t>Foundation For LARP Success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843200" y="3283200"/>
            <a:ext cx="21742400" cy="9097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List of Rutherford cable types fabricated in the past 5 </a:t>
            </a:r>
            <a:r>
              <a:rPr lang="en-US" sz="4000" dirty="0" err="1" smtClean="0"/>
              <a:t>yrs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2. LARP</a:t>
            </a:r>
            <a:endParaRPr lang="en-US" sz="4000" dirty="0"/>
          </a:p>
          <a:p>
            <a:endParaRPr lang="en-US" sz="4000" dirty="0" smtClean="0"/>
          </a:p>
          <a:p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23006050" y="12649200"/>
            <a:ext cx="1377950" cy="730250"/>
          </a:xfrm>
        </p:spPr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</a:rPr>
              <a:pPr/>
              <a:t>28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828801" y="4744720"/>
          <a:ext cx="14638606" cy="71424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378774">
                  <a:extLst>
                    <a:ext uri="{9D8B030D-6E8A-4147-A177-3AD203B41FA5}">
                      <a16:colId xmlns:a16="http://schemas.microsoft.com/office/drawing/2014/main" val="799683884"/>
                    </a:ext>
                  </a:extLst>
                </a:gridCol>
                <a:gridCol w="12259832">
                  <a:extLst>
                    <a:ext uri="{9D8B030D-6E8A-4147-A177-3AD203B41FA5}">
                      <a16:colId xmlns:a16="http://schemas.microsoft.com/office/drawing/2014/main" val="4095574697"/>
                    </a:ext>
                  </a:extLst>
                </a:gridCol>
              </a:tblGrid>
              <a:tr h="741680">
                <a:tc>
                  <a:txBody>
                    <a:bodyPr/>
                    <a:lstStyle/>
                    <a:p>
                      <a:r>
                        <a:rPr lang="en-US" sz="3600" b="0" dirty="0" smtClean="0"/>
                        <a:t>P03</a:t>
                      </a:r>
                      <a:endParaRPr lang="en-US" sz="36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3600" b="0" dirty="0" smtClean="0"/>
                        <a:t>Nb</a:t>
                      </a:r>
                      <a:r>
                        <a:rPr lang="en-US" sz="3600" b="0" baseline="-25000" dirty="0" smtClean="0"/>
                        <a:t>3</a:t>
                      </a:r>
                      <a:r>
                        <a:rPr lang="en-US" sz="3600" b="0" baseline="0" dirty="0" smtClean="0"/>
                        <a:t>Sn 40-strand R&amp;D cables</a:t>
                      </a:r>
                      <a:endParaRPr lang="en-US" sz="3600" b="0" dirty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2690835878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P22</a:t>
                      </a:r>
                      <a:endParaRPr lang="en-US" sz="36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Nb</a:t>
                      </a:r>
                      <a:r>
                        <a:rPr lang="en-US" sz="3600" baseline="-25000" dirty="0" smtClean="0"/>
                        <a:t>3</a:t>
                      </a:r>
                      <a:r>
                        <a:rPr lang="en-US" sz="3600" baseline="0" dirty="0" smtClean="0"/>
                        <a:t>Sn 40-strand 1</a:t>
                      </a:r>
                      <a:r>
                        <a:rPr lang="en-US" sz="3600" baseline="30000" dirty="0" smtClean="0"/>
                        <a:t>st</a:t>
                      </a:r>
                      <a:r>
                        <a:rPr lang="en-US" sz="3600" baseline="0" dirty="0" smtClean="0"/>
                        <a:t> generation LARP cable, w/o core using </a:t>
                      </a:r>
                      <a:r>
                        <a:rPr lang="en-US" sz="3600" baseline="0" dirty="0" err="1" smtClean="0"/>
                        <a:t>unannealed</a:t>
                      </a:r>
                      <a:r>
                        <a:rPr lang="en-US" sz="3600" baseline="0" dirty="0" smtClean="0"/>
                        <a:t> 108/127 strands</a:t>
                      </a:r>
                      <a:endParaRPr lang="en-US" sz="3600" dirty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3642271127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P23</a:t>
                      </a:r>
                      <a:endParaRPr lang="en-US" sz="36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/>
                        <a:t>Nb</a:t>
                      </a:r>
                      <a:r>
                        <a:rPr lang="en-US" sz="3600" baseline="-25000" dirty="0" smtClean="0"/>
                        <a:t>3</a:t>
                      </a:r>
                      <a:r>
                        <a:rPr lang="en-US" sz="3600" baseline="0" dirty="0" smtClean="0"/>
                        <a:t>Sn 40-strand 1</a:t>
                      </a:r>
                      <a:r>
                        <a:rPr lang="en-US" sz="3600" baseline="30000" dirty="0" smtClean="0"/>
                        <a:t>st</a:t>
                      </a:r>
                      <a:r>
                        <a:rPr lang="en-US" sz="3600" baseline="0" dirty="0" smtClean="0"/>
                        <a:t> generation LARP cable, with core using </a:t>
                      </a:r>
                      <a:r>
                        <a:rPr lang="en-US" sz="3600" baseline="0" dirty="0" err="1" smtClean="0"/>
                        <a:t>unannealed</a:t>
                      </a:r>
                      <a:r>
                        <a:rPr lang="en-US" sz="3600" baseline="0" dirty="0" smtClean="0"/>
                        <a:t> 108/127 strands</a:t>
                      </a:r>
                      <a:endParaRPr lang="en-US" sz="3600" dirty="0" smtClean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3235364947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P32</a:t>
                      </a:r>
                      <a:endParaRPr lang="en-US" sz="36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/>
                        <a:t>Nb</a:t>
                      </a:r>
                      <a:r>
                        <a:rPr lang="en-US" sz="3600" baseline="-25000" dirty="0" smtClean="0"/>
                        <a:t>3</a:t>
                      </a:r>
                      <a:r>
                        <a:rPr lang="en-US" sz="3600" baseline="0" dirty="0" smtClean="0"/>
                        <a:t>Sn 40-strand 1</a:t>
                      </a:r>
                      <a:r>
                        <a:rPr lang="en-US" sz="3600" baseline="30000" dirty="0" smtClean="0"/>
                        <a:t>st</a:t>
                      </a:r>
                      <a:r>
                        <a:rPr lang="en-US" sz="3600" baseline="0" dirty="0" smtClean="0"/>
                        <a:t> generation LARP cable, w/o core using pre-annealed 108/127 strands</a:t>
                      </a:r>
                      <a:endParaRPr lang="en-US" sz="3600" dirty="0" smtClean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2797384679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P33</a:t>
                      </a:r>
                      <a:endParaRPr lang="en-US" sz="36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/>
                        <a:t>Nb</a:t>
                      </a:r>
                      <a:r>
                        <a:rPr lang="en-US" sz="3600" baseline="-25000" dirty="0" smtClean="0"/>
                        <a:t>3</a:t>
                      </a:r>
                      <a:r>
                        <a:rPr lang="en-US" sz="3600" baseline="0" dirty="0" smtClean="0"/>
                        <a:t>Sn 40-strand 1</a:t>
                      </a:r>
                      <a:r>
                        <a:rPr lang="en-US" sz="3600" baseline="30000" dirty="0" smtClean="0"/>
                        <a:t>st</a:t>
                      </a:r>
                      <a:r>
                        <a:rPr lang="en-US" sz="3600" baseline="0" dirty="0" smtClean="0"/>
                        <a:t> generation LARP cable, with core using pre-annealed 108/127 strands</a:t>
                      </a:r>
                      <a:endParaRPr lang="en-US" sz="3600" dirty="0" smtClean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3382117087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P35</a:t>
                      </a:r>
                      <a:endParaRPr lang="en-US" sz="36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/>
                        <a:t>Nb</a:t>
                      </a:r>
                      <a:r>
                        <a:rPr lang="en-US" sz="3600" baseline="-25000" dirty="0" smtClean="0"/>
                        <a:t>3</a:t>
                      </a:r>
                      <a:r>
                        <a:rPr lang="en-US" sz="3600" baseline="0" dirty="0" smtClean="0"/>
                        <a:t>Sn 40-strand 1</a:t>
                      </a:r>
                      <a:r>
                        <a:rPr lang="en-US" sz="3600" baseline="30000" dirty="0" smtClean="0"/>
                        <a:t>st</a:t>
                      </a:r>
                      <a:r>
                        <a:rPr lang="en-US" sz="3600" baseline="0" dirty="0" smtClean="0"/>
                        <a:t> generation LARP cable, w/o core using pre-annealed 132/169 strands</a:t>
                      </a:r>
                      <a:endParaRPr lang="en-US" sz="3600" dirty="0" smtClean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560528348"/>
                  </a:ext>
                </a:extLst>
              </a:tr>
            </a:tbl>
          </a:graphicData>
        </a:graphic>
      </p:graphicFrame>
      <p:graphicFrame>
        <p:nvGraphicFramePr>
          <p:cNvPr id="6" name="Diagram 5" hidden="1"/>
          <p:cNvGraphicFramePr/>
          <p:nvPr>
            <p:extLst>
              <p:ext uri="{D42A27DB-BD31-4B8C-83A1-F6EECF244321}">
                <p14:modId xmlns:p14="http://schemas.microsoft.com/office/powerpoint/2010/main" val="1664457960"/>
              </p:ext>
            </p:extLst>
          </p:nvPr>
        </p:nvGraphicFramePr>
        <p:xfrm>
          <a:off x="312000" y="2268000"/>
          <a:ext cx="23760000" cy="7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078264" y="7086847"/>
            <a:ext cx="8640000" cy="13474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34239" y="5645681"/>
            <a:ext cx="5523454" cy="534055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6467407" y="11062202"/>
            <a:ext cx="62783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Collings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et al.,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Effects of Core Type, Placement, and Width on Estimated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Interstrand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Coupling Properties of QXF Cables, IEEE Trans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Appl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Supercond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., Vol 25 </a:t>
            </a:r>
            <a:r>
              <a:rPr lang="en-US" sz="2000" dirty="0">
                <a:solidFill>
                  <a:srgbClr val="1155CD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</a:t>
            </a:r>
            <a:r>
              <a:rPr lang="en-US" sz="2000" dirty="0">
                <a:solidFill>
                  <a:srgbClr val="1155CD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://</a:t>
            </a:r>
            <a:r>
              <a:rPr lang="en-US" sz="2000" dirty="0">
                <a:solidFill>
                  <a:srgbClr val="1155CD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doi.org/10.1109/TASC.2015.2390628</a:t>
            </a:r>
            <a:r>
              <a:rPr lang="en-US" sz="2000" dirty="0">
                <a:solidFill>
                  <a:srgbClr val="1155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2019 10 22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Pong      HTS Cable Test Facility Magnet</a:t>
            </a:r>
            <a:endParaRPr lang="en-US" dirty="0"/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1376783936"/>
              </p:ext>
            </p:extLst>
          </p:nvPr>
        </p:nvGraphicFramePr>
        <p:xfrm>
          <a:off x="312000" y="2268000"/>
          <a:ext cx="23760000" cy="7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93486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One Main Activity – But Not The Only;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843200" y="3283200"/>
            <a:ext cx="21742400" cy="9097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List of Rutherford cable types fabricated in the past 5 </a:t>
            </a:r>
            <a:r>
              <a:rPr lang="en-US" sz="4000" dirty="0" err="1" smtClean="0"/>
              <a:t>yrs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3. LARP</a:t>
            </a:r>
            <a:r>
              <a:rPr lang="en-US" sz="4000" dirty="0" smtClean="0">
                <a:sym typeface="Wingdings" panose="05000000000000000000" pitchFamily="2" charset="2"/>
              </a:rPr>
              <a:t></a:t>
            </a:r>
            <a:r>
              <a:rPr lang="en-US" sz="4000" dirty="0" smtClean="0"/>
              <a:t>AUP</a:t>
            </a:r>
            <a:endParaRPr lang="en-US" sz="4000" dirty="0"/>
          </a:p>
          <a:p>
            <a:endParaRPr lang="en-US" sz="4000" dirty="0" smtClean="0"/>
          </a:p>
          <a:p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23006050" y="12649200"/>
            <a:ext cx="1377950" cy="730250"/>
          </a:xfrm>
        </p:spPr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</a:rPr>
              <a:pPr/>
              <a:t>29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828800" y="4744720"/>
          <a:ext cx="14630400" cy="38404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377440">
                  <a:extLst>
                    <a:ext uri="{9D8B030D-6E8A-4147-A177-3AD203B41FA5}">
                      <a16:colId xmlns:a16="http://schemas.microsoft.com/office/drawing/2014/main" val="799683884"/>
                    </a:ext>
                  </a:extLst>
                </a:gridCol>
                <a:gridCol w="12252960">
                  <a:extLst>
                    <a:ext uri="{9D8B030D-6E8A-4147-A177-3AD203B41FA5}">
                      <a16:colId xmlns:a16="http://schemas.microsoft.com/office/drawing/2014/main" val="4095574697"/>
                    </a:ext>
                  </a:extLst>
                </a:gridCol>
              </a:tblGrid>
              <a:tr h="1280160">
                <a:tc>
                  <a:txBody>
                    <a:bodyPr/>
                    <a:lstStyle/>
                    <a:p>
                      <a:r>
                        <a:rPr lang="en-US" sz="3600" b="0" dirty="0" smtClean="0"/>
                        <a:t>P43</a:t>
                      </a:r>
                      <a:endParaRPr lang="en-US" sz="36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3600" b="0" dirty="0" smtClean="0"/>
                        <a:t>Nb</a:t>
                      </a:r>
                      <a:r>
                        <a:rPr lang="en-US" sz="3600" b="0" baseline="-25000" dirty="0" smtClean="0"/>
                        <a:t>3</a:t>
                      </a:r>
                      <a:r>
                        <a:rPr lang="en-US" sz="3600" b="0" baseline="0" dirty="0" smtClean="0"/>
                        <a:t>Sn 40-strand 2</a:t>
                      </a:r>
                      <a:r>
                        <a:rPr lang="en-US" sz="3600" b="0" baseline="30000" dirty="0" smtClean="0"/>
                        <a:t>nd</a:t>
                      </a:r>
                      <a:r>
                        <a:rPr lang="en-US" sz="3600" b="0" baseline="0" dirty="0" smtClean="0"/>
                        <a:t> generation LARP/AUP cable, with core using </a:t>
                      </a:r>
                      <a:r>
                        <a:rPr lang="en-US" sz="3600" b="0" baseline="0" dirty="0" err="1" smtClean="0"/>
                        <a:t>unannealed</a:t>
                      </a:r>
                      <a:r>
                        <a:rPr lang="en-US" sz="3600" b="0" baseline="0" dirty="0" smtClean="0"/>
                        <a:t> 108/127 strands</a:t>
                      </a:r>
                      <a:endParaRPr lang="en-US" sz="3600" b="0" dirty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3642271127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r>
                        <a:rPr lang="en-US" sz="3600" b="0" dirty="0" smtClean="0"/>
                        <a:t>P45</a:t>
                      </a:r>
                      <a:endParaRPr lang="en-US" sz="36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dirty="0" smtClean="0"/>
                        <a:t>Nb</a:t>
                      </a:r>
                      <a:r>
                        <a:rPr lang="en-US" sz="3600" b="0" baseline="-25000" dirty="0" smtClean="0"/>
                        <a:t>3</a:t>
                      </a:r>
                      <a:r>
                        <a:rPr lang="en-US" sz="3600" b="0" baseline="0" dirty="0" smtClean="0"/>
                        <a:t>Sn 40-strand 2</a:t>
                      </a:r>
                      <a:r>
                        <a:rPr lang="en-US" sz="3600" b="0" baseline="30000" dirty="0" smtClean="0"/>
                        <a:t>nd</a:t>
                      </a:r>
                      <a:r>
                        <a:rPr lang="en-US" sz="3600" b="0" baseline="0" dirty="0" smtClean="0"/>
                        <a:t> generation LARP/AUP cable, with core using </a:t>
                      </a:r>
                      <a:r>
                        <a:rPr lang="en-US" sz="3600" b="0" baseline="0" dirty="0" err="1" smtClean="0"/>
                        <a:t>unannealed</a:t>
                      </a:r>
                      <a:r>
                        <a:rPr lang="en-US" sz="3600" b="0" baseline="0" dirty="0" smtClean="0"/>
                        <a:t> 132/169 strands</a:t>
                      </a:r>
                      <a:endParaRPr lang="en-US" sz="3600" b="0" dirty="0" smtClean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3235364947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r>
                        <a:rPr lang="en-US" sz="3600" b="0" dirty="0" smtClean="0"/>
                        <a:t>P47</a:t>
                      </a:r>
                      <a:endParaRPr lang="en-US" sz="36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dirty="0" smtClean="0"/>
                        <a:t>Nb</a:t>
                      </a:r>
                      <a:r>
                        <a:rPr lang="en-US" sz="3600" b="0" baseline="-25000" dirty="0" smtClean="0"/>
                        <a:t>3</a:t>
                      </a:r>
                      <a:r>
                        <a:rPr lang="en-US" sz="3600" b="0" baseline="0" dirty="0" smtClean="0"/>
                        <a:t>Sn 40-strand 2</a:t>
                      </a:r>
                      <a:r>
                        <a:rPr lang="en-US" sz="3600" b="0" baseline="30000" dirty="0" smtClean="0"/>
                        <a:t>nd</a:t>
                      </a:r>
                      <a:r>
                        <a:rPr lang="en-US" sz="3600" b="0" baseline="0" dirty="0" smtClean="0"/>
                        <a:t> generation LARP/AUP cable, with core using </a:t>
                      </a:r>
                      <a:r>
                        <a:rPr lang="en-US" sz="3600" b="0" baseline="0" dirty="0" err="1" smtClean="0"/>
                        <a:t>unannealed</a:t>
                      </a:r>
                      <a:r>
                        <a:rPr lang="en-US" sz="3600" b="0" baseline="0" dirty="0" smtClean="0"/>
                        <a:t> 144/169 strands</a:t>
                      </a:r>
                      <a:endParaRPr lang="en-US" sz="3600" b="0" dirty="0" smtClean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4280404363"/>
                  </a:ext>
                </a:extLst>
              </a:tr>
            </a:tbl>
          </a:graphicData>
        </a:graphic>
      </p:graphicFrame>
      <p:graphicFrame>
        <p:nvGraphicFramePr>
          <p:cNvPr id="7" name="Diagram 6" hidden="1"/>
          <p:cNvGraphicFramePr/>
          <p:nvPr>
            <p:extLst/>
          </p:nvPr>
        </p:nvGraphicFramePr>
        <p:xfrm>
          <a:off x="312000" y="1857060"/>
          <a:ext cx="23760000" cy="7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9656" y="9487721"/>
            <a:ext cx="14948688" cy="1828958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4008" y="2941956"/>
            <a:ext cx="6038456" cy="9217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5-Point Star 5"/>
          <p:cNvSpPr/>
          <p:nvPr/>
        </p:nvSpPr>
        <p:spPr>
          <a:xfrm>
            <a:off x="582664" y="4876800"/>
            <a:ext cx="609600" cy="609600"/>
          </a:xfrm>
          <a:prstGeom prst="star5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/>
          </a:p>
        </p:txBody>
      </p:sp>
      <p:grpSp>
        <p:nvGrpSpPr>
          <p:cNvPr id="23" name="Group 22"/>
          <p:cNvGrpSpPr/>
          <p:nvPr/>
        </p:nvGrpSpPr>
        <p:grpSpPr>
          <a:xfrm rot="19508148">
            <a:off x="17328067" y="6690313"/>
            <a:ext cx="6768000" cy="853022"/>
            <a:chOff x="8610600" y="3567639"/>
            <a:chExt cx="3384000" cy="426511"/>
          </a:xfrm>
          <a:solidFill>
            <a:srgbClr val="FFFFFF">
              <a:alpha val="60000"/>
            </a:srgbClr>
          </a:solidFill>
        </p:grpSpPr>
        <p:sp>
          <p:nvSpPr>
            <p:cNvPr id="8" name="TextBox 7"/>
            <p:cNvSpPr txBox="1"/>
            <p:nvPr/>
          </p:nvSpPr>
          <p:spPr>
            <a:xfrm>
              <a:off x="8796618" y="3567639"/>
              <a:ext cx="3057889" cy="415499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FF0000"/>
                  </a:solidFill>
                  <a:latin typeface="+mj-lt"/>
                </a:rPr>
                <a:t>Critical Role: 102 Cables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8682600" y="3657600"/>
              <a:ext cx="3240000" cy="1"/>
            </a:xfrm>
            <a:prstGeom prst="line">
              <a:avLst/>
            </a:prstGeom>
            <a:grpFill/>
            <a:ln>
              <a:solidFill>
                <a:srgbClr val="FF0000"/>
              </a:solidFill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8610600" y="3609975"/>
              <a:ext cx="3384000" cy="0"/>
            </a:xfrm>
            <a:prstGeom prst="line">
              <a:avLst/>
            </a:prstGeom>
            <a:grpFill/>
            <a:ln>
              <a:solidFill>
                <a:srgbClr val="FF0000"/>
              </a:solidFill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8682600" y="3950027"/>
              <a:ext cx="3240000" cy="1"/>
            </a:xfrm>
            <a:prstGeom prst="line">
              <a:avLst/>
            </a:prstGeom>
            <a:grpFill/>
            <a:ln>
              <a:solidFill>
                <a:srgbClr val="FF0000"/>
              </a:solidFill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610600" y="3994150"/>
              <a:ext cx="3384000" cy="0"/>
            </a:xfrm>
            <a:prstGeom prst="line">
              <a:avLst/>
            </a:prstGeom>
            <a:grpFill/>
            <a:ln>
              <a:solidFill>
                <a:srgbClr val="FF0000"/>
              </a:solidFill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2019 10 22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Pong      HTS Cable Test Facility Magnet</a:t>
            </a:r>
            <a:endParaRPr lang="en-US" dirty="0"/>
          </a:p>
        </p:txBody>
      </p:sp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1941334299"/>
              </p:ext>
            </p:extLst>
          </p:nvPr>
        </p:nvGraphicFramePr>
        <p:xfrm>
          <a:off x="464400" y="2268000"/>
          <a:ext cx="23760000" cy="7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62579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Pong      HTS Cable Test Facility Magnet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MEng in Aerospace Materials Engineering (2005)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PhD in Materials Science / Applied Superconductivity (2008)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CERN: Advanced Characterization of Prototype Nb</a:t>
            </a:r>
            <a:r>
              <a:rPr lang="en-US" baseline="-25000" dirty="0" smtClean="0"/>
              <a:t>3</a:t>
            </a:r>
            <a:r>
              <a:rPr lang="en-US" dirty="0" smtClean="0"/>
              <a:t>Sn (2009-10)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ITER-IO: Worldwide Superconductor QC Facility Benchmarking &amp; Production Monitoring (2011-2012)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LBNL: Rutherford Cabling for LARP and AUP (2013-now)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About me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2019 10 22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8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Leading The Field And Setting Records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843200" y="3283200"/>
            <a:ext cx="21742400" cy="9097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List of Rutherford cable types fabricated in the past 5 </a:t>
            </a:r>
            <a:r>
              <a:rPr lang="en-US" sz="4000" dirty="0" err="1" smtClean="0"/>
              <a:t>yrs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4. HTS cables</a:t>
            </a:r>
            <a:endParaRPr lang="en-US" sz="4000" dirty="0"/>
          </a:p>
          <a:p>
            <a:endParaRPr lang="en-US" sz="4000" dirty="0" smtClean="0"/>
          </a:p>
          <a:p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23006050" y="12649200"/>
            <a:ext cx="1377950" cy="730250"/>
          </a:xfrm>
        </p:spPr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</a:rPr>
              <a:pPr/>
              <a:t>30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828800" y="4744720"/>
          <a:ext cx="14630400" cy="29667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377440">
                  <a:extLst>
                    <a:ext uri="{9D8B030D-6E8A-4147-A177-3AD203B41FA5}">
                      <a16:colId xmlns:a16="http://schemas.microsoft.com/office/drawing/2014/main" val="799683884"/>
                    </a:ext>
                  </a:extLst>
                </a:gridCol>
                <a:gridCol w="12252960">
                  <a:extLst>
                    <a:ext uri="{9D8B030D-6E8A-4147-A177-3AD203B41FA5}">
                      <a16:colId xmlns:a16="http://schemas.microsoft.com/office/drawing/2014/main" val="4095574697"/>
                    </a:ext>
                  </a:extLst>
                </a:gridCol>
              </a:tblGrid>
              <a:tr h="741680">
                <a:tc>
                  <a:txBody>
                    <a:bodyPr/>
                    <a:lstStyle/>
                    <a:p>
                      <a:r>
                        <a:rPr lang="en-US" sz="3600" b="0" dirty="0" smtClean="0"/>
                        <a:t>Y80</a:t>
                      </a:r>
                      <a:endParaRPr lang="en-US" sz="36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3600" b="0" dirty="0" smtClean="0"/>
                        <a:t>Bi-2212</a:t>
                      </a:r>
                      <a:r>
                        <a:rPr lang="en-US" sz="3600" b="0" baseline="0" dirty="0" smtClean="0"/>
                        <a:t> R&amp;D cable</a:t>
                      </a:r>
                      <a:endParaRPr lang="en-US" sz="3600" b="0" dirty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2690835878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Y81</a:t>
                      </a:r>
                      <a:endParaRPr lang="en-US" sz="36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Bi-2212 9-strand Rutherford cable</a:t>
                      </a:r>
                      <a:endParaRPr lang="en-US" sz="3600" dirty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3642271127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Y82</a:t>
                      </a:r>
                      <a:endParaRPr lang="en-US" sz="36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/>
                        <a:t>Bi-2212 17-strand Rutherford cable</a:t>
                      </a: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3235364947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Y90</a:t>
                      </a:r>
                      <a:endParaRPr lang="en-US" sz="36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/>
                        <a:t>Bi-2212 6-around-1</a:t>
                      </a:r>
                      <a:r>
                        <a:rPr lang="en-US" sz="3600" baseline="0" dirty="0" smtClean="0"/>
                        <a:t> cable</a:t>
                      </a:r>
                      <a:endParaRPr lang="en-US" sz="3600" dirty="0" smtClean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2797384679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141871" y="4230521"/>
            <a:ext cx="9245406" cy="69340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9434" r="5661"/>
          <a:stretch/>
        </p:blipFill>
        <p:spPr>
          <a:xfrm>
            <a:off x="9601200" y="7959696"/>
            <a:ext cx="6858000" cy="4368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r="26835" b="11542"/>
          <a:stretch/>
        </p:blipFill>
        <p:spPr>
          <a:xfrm>
            <a:off x="1817076" y="11619177"/>
            <a:ext cx="7315200" cy="7010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3" b="16624"/>
          <a:stretch/>
        </p:blipFill>
        <p:spPr>
          <a:xfrm>
            <a:off x="1820823" y="7959696"/>
            <a:ext cx="7311454" cy="3352800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2019 10 22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Pong      HTS Cable Test Facility Magnet</a:t>
            </a:r>
            <a:endParaRPr lang="en-US" dirty="0"/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1670613072"/>
              </p:ext>
            </p:extLst>
          </p:nvPr>
        </p:nvGraphicFramePr>
        <p:xfrm>
          <a:off x="312000" y="2268000"/>
          <a:ext cx="23760000" cy="7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01237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Helping The Community – We Are </a:t>
            </a:r>
            <a:r>
              <a:rPr lang="en-US" dirty="0" smtClean="0"/>
              <a:t>A </a:t>
            </a:r>
            <a:r>
              <a:rPr lang="en-US" dirty="0" smtClean="0"/>
              <a:t>Go-To Place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843200" y="3283200"/>
            <a:ext cx="21742400" cy="9097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List of Rutherford cable types fabricated in the past 5 </a:t>
            </a:r>
            <a:r>
              <a:rPr lang="en-US" sz="4000" dirty="0" err="1" smtClean="0"/>
              <a:t>yrs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5. Other cables</a:t>
            </a:r>
            <a:endParaRPr lang="en-US" sz="4000" dirty="0"/>
          </a:p>
          <a:p>
            <a:endParaRPr lang="en-US" sz="4000" dirty="0" smtClean="0"/>
          </a:p>
          <a:p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23006050" y="12649200"/>
            <a:ext cx="1377950" cy="730250"/>
          </a:xfrm>
        </p:spPr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</a:rPr>
              <a:pPr/>
              <a:t>31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828801" y="4750916"/>
          <a:ext cx="14118434" cy="20218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294246">
                  <a:extLst>
                    <a:ext uri="{9D8B030D-6E8A-4147-A177-3AD203B41FA5}">
                      <a16:colId xmlns:a16="http://schemas.microsoft.com/office/drawing/2014/main" val="799683884"/>
                    </a:ext>
                  </a:extLst>
                </a:gridCol>
                <a:gridCol w="11824188">
                  <a:extLst>
                    <a:ext uri="{9D8B030D-6E8A-4147-A177-3AD203B41FA5}">
                      <a16:colId xmlns:a16="http://schemas.microsoft.com/office/drawing/2014/main" val="4095574697"/>
                    </a:ext>
                  </a:extLst>
                </a:gridCol>
              </a:tblGrid>
              <a:tr h="1280160">
                <a:tc>
                  <a:txBody>
                    <a:bodyPr/>
                    <a:lstStyle/>
                    <a:p>
                      <a:r>
                        <a:rPr lang="en-US" sz="3600" b="0" dirty="0" smtClean="0"/>
                        <a:t>P42</a:t>
                      </a:r>
                      <a:endParaRPr lang="en-US" sz="3600" b="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dirty="0" smtClean="0"/>
                        <a:t>Nb</a:t>
                      </a:r>
                      <a:r>
                        <a:rPr lang="en-US" sz="3600" b="0" baseline="-25000" dirty="0" smtClean="0"/>
                        <a:t>3</a:t>
                      </a:r>
                      <a:r>
                        <a:rPr lang="en-US" sz="3600" b="0" baseline="0" dirty="0" smtClean="0"/>
                        <a:t>Sn 40-strand 0.40° keystone cable for USIPO/ITER, w/o core using </a:t>
                      </a:r>
                      <a:r>
                        <a:rPr lang="en-US" sz="3600" b="0" baseline="0" dirty="0" err="1" smtClean="0"/>
                        <a:t>unannealed</a:t>
                      </a:r>
                      <a:r>
                        <a:rPr lang="en-US" sz="3600" b="0" baseline="0" dirty="0" smtClean="0"/>
                        <a:t> 108/127 strands</a:t>
                      </a:r>
                      <a:endParaRPr lang="en-US" sz="3600" b="0" dirty="0" smtClean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2690835878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B13</a:t>
                      </a:r>
                      <a:endParaRPr lang="en-US" sz="36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Nb</a:t>
                      </a:r>
                      <a:r>
                        <a:rPr lang="en-US" sz="3600" baseline="-25000" dirty="0" smtClean="0"/>
                        <a:t>3</a:t>
                      </a:r>
                      <a:r>
                        <a:rPr lang="en-US" sz="3600" baseline="0" dirty="0" smtClean="0"/>
                        <a:t>Sn 21-strand cable, 2-pass</a:t>
                      </a:r>
                      <a:endParaRPr lang="en-US" sz="3600" dirty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918655873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6826"/>
          <a:stretch/>
        </p:blipFill>
        <p:spPr>
          <a:xfrm>
            <a:off x="9448800" y="7044578"/>
            <a:ext cx="8405700" cy="5324316"/>
          </a:xfrm>
          <a:prstGeom prst="rect">
            <a:avLst/>
          </a:prstGeom>
        </p:spPr>
      </p:pic>
      <p:pic>
        <p:nvPicPr>
          <p:cNvPr id="16" name="Picture 15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4692" y="4750916"/>
            <a:ext cx="1854888" cy="10100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tretch/>
        </p:blipFill>
        <p:spPr>
          <a:xfrm>
            <a:off x="18499146" y="7068454"/>
            <a:ext cx="5166440" cy="5166440"/>
          </a:xfrm>
          <a:prstGeom prst="rect">
            <a:avLst/>
          </a:prstGeom>
        </p:spPr>
      </p:pic>
      <p:pic>
        <p:nvPicPr>
          <p:cNvPr id="2050" name="Picture 2" descr="Image result for paul scherrer institu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1" y="5951473"/>
            <a:ext cx="2353878" cy="84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6998552"/>
            <a:ext cx="6975354" cy="5231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9147" y="2910105"/>
            <a:ext cx="5166438" cy="3874830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2019 10 22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Pong      HTS Cable Test Facility Magnet</a:t>
            </a:r>
            <a:endParaRPr lang="en-US" dirty="0"/>
          </a:p>
        </p:txBody>
      </p:sp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259350060"/>
              </p:ext>
            </p:extLst>
          </p:nvPr>
        </p:nvGraphicFramePr>
        <p:xfrm>
          <a:off x="312000" y="2268000"/>
          <a:ext cx="23760000" cy="7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90383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2019 10 22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Pong      HTS Cable Test Facility Magnet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87376" y="2532184"/>
            <a:ext cx="21031199" cy="957726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Relevant wire procurement experience</a:t>
            </a:r>
          </a:p>
          <a:p>
            <a:r>
              <a:rPr lang="en-US" dirty="0" smtClean="0"/>
              <a:t>Infrastructure, software, people with technical skills</a:t>
            </a:r>
          </a:p>
          <a:p>
            <a:r>
              <a:rPr lang="en-US" dirty="0" smtClean="0"/>
              <a:t>A</a:t>
            </a:r>
            <a:r>
              <a:rPr lang="en-US" dirty="0" smtClean="0"/>
              <a:t> range of cable designs</a:t>
            </a:r>
          </a:p>
          <a:p>
            <a:pPr lvl="2"/>
            <a:r>
              <a:rPr lang="en-US" dirty="0" err="1" smtClean="0"/>
              <a:t>Nb-Ti</a:t>
            </a:r>
            <a:r>
              <a:rPr lang="en-US" dirty="0" smtClean="0"/>
              <a:t>, Nb</a:t>
            </a:r>
            <a:r>
              <a:rPr lang="en-US" baseline="-25000" dirty="0" smtClean="0"/>
              <a:t>3</a:t>
            </a:r>
            <a:r>
              <a:rPr lang="en-US" dirty="0" smtClean="0"/>
              <a:t>Sn, Bi-2212; Rutherford type, 6-around-1</a:t>
            </a:r>
          </a:p>
          <a:p>
            <a:pPr lvl="2"/>
            <a:r>
              <a:rPr lang="en-US" dirty="0" smtClean="0"/>
              <a:t>With / without core</a:t>
            </a:r>
          </a:p>
          <a:p>
            <a:pPr lvl="2"/>
            <a:r>
              <a:rPr lang="en-US" dirty="0" smtClean="0"/>
              <a:t>With / without pre-cabling annealing</a:t>
            </a:r>
          </a:p>
          <a:p>
            <a:pPr lvl="2"/>
            <a:r>
              <a:rPr lang="en-US" dirty="0" smtClean="0"/>
              <a:t>Single-pass / 2-pass (with intermediate annealing)</a:t>
            </a:r>
          </a:p>
          <a:p>
            <a:pPr lvl="2"/>
            <a:r>
              <a:rPr lang="en-US" dirty="0" smtClean="0"/>
              <a:t>Insulation: sleeve, tape, direct braiding</a:t>
            </a:r>
          </a:p>
          <a:p>
            <a:r>
              <a:rPr lang="en-US" dirty="0" smtClean="0"/>
              <a:t>Supporting a range of activities</a:t>
            </a:r>
          </a:p>
          <a:p>
            <a:pPr lvl="2"/>
            <a:r>
              <a:rPr lang="en-US" dirty="0" smtClean="0"/>
              <a:t>For LBNL Base </a:t>
            </a:r>
            <a:r>
              <a:rPr lang="en-US" dirty="0" err="1" smtClean="0"/>
              <a:t>Program</a:t>
            </a:r>
            <a:r>
              <a:rPr lang="en-US" dirty="0" err="1" smtClean="0">
                <a:sym typeface="Wingdings" panose="05000000000000000000" pitchFamily="2" charset="2"/>
              </a:rPr>
              <a:t></a:t>
            </a:r>
            <a:r>
              <a:rPr lang="en-US" dirty="0" err="1" smtClean="0"/>
              <a:t>MDP</a:t>
            </a:r>
            <a:r>
              <a:rPr lang="en-US" dirty="0" smtClean="0"/>
              <a:t>, LARP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AUP, WFO</a:t>
            </a:r>
          </a:p>
          <a:p>
            <a:pPr lvl="2"/>
            <a:r>
              <a:rPr lang="en-US" dirty="0" smtClean="0"/>
              <a:t>Total number of cables in past 5 years: &gt;80</a:t>
            </a:r>
          </a:p>
          <a:p>
            <a:pPr lvl="2"/>
            <a:r>
              <a:rPr lang="en-US" dirty="0" smtClean="0"/>
              <a:t>Approximately: ~20 km or ~4 tons</a:t>
            </a:r>
          </a:p>
          <a:p>
            <a:pPr lvl="2"/>
            <a:r>
              <a:rPr lang="en-US" dirty="0" smtClean="0"/>
              <a:t>Value-added ~$3.5 M</a:t>
            </a:r>
          </a:p>
          <a:p>
            <a:r>
              <a:rPr lang="en-US" dirty="0" smtClean="0"/>
              <a:t>Both scientific knowledge and project QA/QC rigor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89775" y="4338725"/>
            <a:ext cx="864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0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2019 10 22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Pong      HTS Cable Test Facility Magnet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33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BNL</a:t>
            </a:r>
          </a:p>
          <a:p>
            <a:r>
              <a:rPr lang="en-US" dirty="0" smtClean="0"/>
              <a:t>CERN</a:t>
            </a:r>
          </a:p>
          <a:p>
            <a:r>
              <a:rPr lang="en-US" dirty="0" smtClean="0"/>
              <a:t>FNAL</a:t>
            </a:r>
          </a:p>
          <a:p>
            <a:r>
              <a:rPr lang="en-US" dirty="0" smtClean="0"/>
              <a:t>NHMFL</a:t>
            </a:r>
          </a:p>
          <a:p>
            <a:r>
              <a:rPr lang="en-US" dirty="0" smtClean="0"/>
              <a:t>UC Berkeley</a:t>
            </a:r>
          </a:p>
          <a:p>
            <a:r>
              <a:rPr lang="en-US" dirty="0" smtClean="0"/>
              <a:t>…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Beyond LBNL: Collaboration, Inter-lab Comparison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329" y="5170723"/>
            <a:ext cx="6736846" cy="14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7380" y="7134827"/>
            <a:ext cx="2163600" cy="216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226" y="2611272"/>
            <a:ext cx="2550151" cy="216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4730" y="2941059"/>
            <a:ext cx="3600000" cy="16765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0582" y="2859955"/>
            <a:ext cx="8199998" cy="144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68696" y="7122648"/>
            <a:ext cx="2586496" cy="2160000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0581" y="9086359"/>
            <a:ext cx="3331765" cy="2880000"/>
          </a:xfrm>
          <a:prstGeom prst="rect">
            <a:avLst/>
          </a:prstGeom>
        </p:spPr>
      </p:pic>
      <p:pic>
        <p:nvPicPr>
          <p:cNvPr id="14" name="Picture 11" descr="SEALLC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301" y="9103887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7963" y="9760049"/>
            <a:ext cx="6029217" cy="216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1380" y="5217426"/>
            <a:ext cx="391111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04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2019 10 22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Pong      HTS Cable Test Facility Magnet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34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54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Pong      HTS Cable Test Facility Magnet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35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D</a:t>
            </a:r>
            <a:r>
              <a:rPr lang="en-US" baseline="-25000" dirty="0" err="1" smtClean="0"/>
              <a:t>eff</a:t>
            </a:r>
            <a:r>
              <a:rPr lang="en-US" dirty="0" smtClean="0"/>
              <a:t> Equation and Table</a:t>
            </a:r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3488108" y="7814957"/>
            <a:ext cx="18119624" cy="4320000"/>
            <a:chOff x="1717675" y="3943350"/>
            <a:chExt cx="8496300" cy="20256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90000" y="4050000"/>
              <a:ext cx="8248650" cy="1847850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 flipV="1">
              <a:off x="1717675" y="3943350"/>
              <a:ext cx="84963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1717675" y="3968750"/>
              <a:ext cx="84963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1717675" y="5943600"/>
              <a:ext cx="84963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1717675" y="5969000"/>
              <a:ext cx="84963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717675" y="4142184"/>
              <a:ext cx="9701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1400" baseline="-25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wire</a:t>
              </a:r>
              <a:r>
                <a: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(mm)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1843200" y="4014501"/>
              <a:ext cx="1862025" cy="43546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9908363" y="2698637"/>
                <a:ext cx="3476721" cy="13371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8363" y="2698637"/>
                <a:ext cx="3476721" cy="13371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8611042" y="4873410"/>
                <a:ext cx="5294205" cy="13620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subelement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wire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d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1042" y="4873410"/>
                <a:ext cx="5294205" cy="13620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1235276" y="6934313"/>
            <a:ext cx="2214420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Subelement diameter in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μm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of some common combinations of restack counts and wire diameters, assuming R=1.15.</a:t>
            </a:r>
            <a:r>
              <a:rPr kumimoji="0" lang="en-US" altLang="en-US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2019 10 22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38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 LARP Strand and Cable QA</a:t>
            </a:r>
            <a:endParaRPr lang="en-US" dirty="0"/>
          </a:p>
        </p:txBody>
      </p:sp>
      <p:graphicFrame>
        <p:nvGraphicFramePr>
          <p:cNvPr id="54" name="Diagram 53"/>
          <p:cNvGraphicFramePr/>
          <p:nvPr>
            <p:extLst/>
          </p:nvPr>
        </p:nvGraphicFramePr>
        <p:xfrm>
          <a:off x="366992" y="1701551"/>
          <a:ext cx="23490304" cy="73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Pong      HTS Cable Test Facility Magnet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36</a:t>
            </a:fld>
            <a:endParaRPr lang="en-GB"/>
          </a:p>
        </p:txBody>
      </p:sp>
      <p:cxnSp>
        <p:nvCxnSpPr>
          <p:cNvPr id="27" name="Flow Chart Elbow Connector to Wire Anneal"/>
          <p:cNvCxnSpPr/>
          <p:nvPr/>
        </p:nvCxnSpPr>
        <p:spPr>
          <a:xfrm rot="5400000">
            <a:off x="11634762" y="3728712"/>
            <a:ext cx="1778096" cy="1008112"/>
          </a:xfrm>
          <a:prstGeom prst="bentConnector3">
            <a:avLst>
              <a:gd name="adj1" fmla="val 1083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Flow Chart Elbow Connector to Cable"/>
          <p:cNvCxnSpPr/>
          <p:nvPr/>
        </p:nvCxnSpPr>
        <p:spPr>
          <a:xfrm rot="16200000" flipH="1">
            <a:off x="8053518" y="5882975"/>
            <a:ext cx="3848964" cy="548554"/>
          </a:xfrm>
          <a:prstGeom prst="bentConnector3">
            <a:avLst>
              <a:gd name="adj1" fmla="val 748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Flow Chart Straight Arrow Connector to Cable"/>
          <p:cNvCxnSpPr/>
          <p:nvPr/>
        </p:nvCxnSpPr>
        <p:spPr>
          <a:xfrm flipH="1">
            <a:off x="10252278" y="6077804"/>
            <a:ext cx="1041872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6" name="Flow Chart Straight Arrow Connector to Insulation"/>
          <p:cNvCxnSpPr/>
          <p:nvPr/>
        </p:nvCxnSpPr>
        <p:spPr>
          <a:xfrm flipH="1" flipV="1">
            <a:off x="7533180" y="8970782"/>
            <a:ext cx="20160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6" name="Flow Chart Straight Arrow Connector to Coil"/>
          <p:cNvCxnSpPr/>
          <p:nvPr/>
        </p:nvCxnSpPr>
        <p:spPr>
          <a:xfrm>
            <a:off x="5760570" y="9958030"/>
            <a:ext cx="0" cy="4320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Brown ISO 9001"/>
          <p:cNvCxnSpPr/>
          <p:nvPr/>
        </p:nvCxnSpPr>
        <p:spPr>
          <a:xfrm flipH="1" flipV="1">
            <a:off x="4990266" y="4240758"/>
            <a:ext cx="864000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7" name="Rectangle Brown ISO 9001"/>
          <p:cNvSpPr/>
          <p:nvPr/>
        </p:nvSpPr>
        <p:spPr>
          <a:xfrm>
            <a:off x="2240588" y="3343720"/>
            <a:ext cx="3203848" cy="177809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ISO 9001:2008 certified</a:t>
            </a:r>
            <a:endParaRPr lang="en-US" sz="7200" dirty="0"/>
          </a:p>
        </p:txBody>
      </p:sp>
      <p:cxnSp>
        <p:nvCxnSpPr>
          <p:cNvPr id="45" name="Elbow Connector NEWT ISO 9001"/>
          <p:cNvCxnSpPr/>
          <p:nvPr/>
        </p:nvCxnSpPr>
        <p:spPr>
          <a:xfrm>
            <a:off x="2554150" y="7969594"/>
            <a:ext cx="1112676" cy="945200"/>
          </a:xfrm>
          <a:prstGeom prst="bentConnector3">
            <a:avLst>
              <a:gd name="adj1" fmla="val -275"/>
            </a:avLst>
          </a:prstGeom>
          <a:ln>
            <a:headEnd type="none" w="med" len="med"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3" name="Rectangle NEWT ISO 9001"/>
          <p:cNvSpPr/>
          <p:nvPr/>
        </p:nvSpPr>
        <p:spPr>
          <a:xfrm>
            <a:off x="2229072" y="6191498"/>
            <a:ext cx="5488980" cy="177809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ISO 9001:2008 certified;</a:t>
            </a:r>
          </a:p>
          <a:p>
            <a:pPr algn="ctr"/>
            <a:r>
              <a:rPr lang="en-US" sz="7200" dirty="0"/>
              <a:t>Spec: LARP-MAG-R-8006</a:t>
            </a:r>
            <a:endParaRPr lang="en-US" sz="7200" dirty="0"/>
          </a:p>
        </p:txBody>
      </p:sp>
      <p:cxnSp>
        <p:nvCxnSpPr>
          <p:cNvPr id="14" name="Straight Arrow Connector QC OST QP"/>
          <p:cNvCxnSpPr>
            <a:endCxn id="40" idx="1"/>
          </p:cNvCxnSpPr>
          <p:nvPr/>
        </p:nvCxnSpPr>
        <p:spPr>
          <a:xfrm>
            <a:off x="16772282" y="3471392"/>
            <a:ext cx="786508" cy="24952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0" name="Rectangle QC OST QP"/>
          <p:cNvSpPr/>
          <p:nvPr/>
        </p:nvSpPr>
        <p:spPr>
          <a:xfrm>
            <a:off x="17558790" y="2607296"/>
            <a:ext cx="5550196" cy="177809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QC: OST Quality Plan; </a:t>
            </a:r>
            <a:br>
              <a:rPr lang="en-US" sz="7200" dirty="0"/>
            </a:br>
            <a:r>
              <a:rPr lang="en-US" sz="7200" dirty="0"/>
              <a:t>ISO 9001:2008 certified </a:t>
            </a:r>
          </a:p>
          <a:p>
            <a:pPr algn="ctr"/>
            <a:r>
              <a:rPr lang="en-US" sz="7200" dirty="0"/>
              <a:t> Spec: LARP-MAG-M-8007</a:t>
            </a:r>
            <a:endParaRPr lang="en-US" sz="7200" dirty="0"/>
          </a:p>
        </p:txBody>
      </p:sp>
      <p:cxnSp>
        <p:nvCxnSpPr>
          <p:cNvPr id="12" name="Straight Arrow Connector QC WAP"/>
          <p:cNvCxnSpPr/>
          <p:nvPr/>
        </p:nvCxnSpPr>
        <p:spPr>
          <a:xfrm>
            <a:off x="15013916" y="6144710"/>
            <a:ext cx="3024336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1" name="Rectangle QC WAP"/>
          <p:cNvSpPr/>
          <p:nvPr/>
        </p:nvSpPr>
        <p:spPr>
          <a:xfrm>
            <a:off x="17558788" y="5310408"/>
            <a:ext cx="5550196" cy="177809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QC: </a:t>
            </a:r>
            <a:r>
              <a:rPr lang="en-US" sz="7200" dirty="0">
                <a:hlinkClick r:id="rId8"/>
              </a:rPr>
              <a:t>Wire Annealing Proc.</a:t>
            </a:r>
            <a:r>
              <a:rPr lang="en-US" sz="7200" dirty="0"/>
              <a:t>; Spec: LARP-MAG-M-8005</a:t>
            </a:r>
            <a:endParaRPr lang="en-US" sz="7200" dirty="0"/>
          </a:p>
        </p:txBody>
      </p:sp>
      <p:cxnSp>
        <p:nvCxnSpPr>
          <p:cNvPr id="16" name="Straight Arrow Connector QC CFP"/>
          <p:cNvCxnSpPr/>
          <p:nvPr/>
        </p:nvCxnSpPr>
        <p:spPr>
          <a:xfrm>
            <a:off x="13238788" y="9039078"/>
            <a:ext cx="4320000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2" name="Rectangle QC CFP"/>
          <p:cNvSpPr/>
          <p:nvPr/>
        </p:nvSpPr>
        <p:spPr>
          <a:xfrm>
            <a:off x="17204331" y="8081734"/>
            <a:ext cx="5932886" cy="177809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QC: </a:t>
            </a:r>
            <a:r>
              <a:rPr lang="en-US" sz="7200" dirty="0">
                <a:hlinkClick r:id="rId9"/>
              </a:rPr>
              <a:t>Cable Fabrication Proc.; </a:t>
            </a:r>
            <a:r>
              <a:rPr lang="en-US" sz="7200" dirty="0"/>
              <a:t>Spec: LARP-MAG-M-8005</a:t>
            </a:r>
            <a:endParaRPr lang="en-US" sz="7200" dirty="0"/>
          </a:p>
        </p:txBody>
      </p:sp>
      <p:cxnSp>
        <p:nvCxnSpPr>
          <p:cNvPr id="11" name="Straight Arrow Connector OST DCD"/>
          <p:cNvCxnSpPr/>
          <p:nvPr/>
        </p:nvCxnSpPr>
        <p:spPr>
          <a:xfrm>
            <a:off x="12019754" y="4808436"/>
            <a:ext cx="4752528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8" name="Rectangle OST DCD"/>
          <p:cNvSpPr/>
          <p:nvPr/>
        </p:nvSpPr>
        <p:spPr>
          <a:xfrm>
            <a:off x="15167808" y="4566993"/>
            <a:ext cx="6912000" cy="54312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OST DCD; LARP Verify; acceptance</a:t>
            </a:r>
            <a:endParaRPr lang="en-US" sz="7200" dirty="0"/>
          </a:p>
        </p:txBody>
      </p:sp>
      <p:cxnSp>
        <p:nvCxnSpPr>
          <p:cNvPr id="33" name="Straight Arrow Connector Certificate of Test"/>
          <p:cNvCxnSpPr/>
          <p:nvPr/>
        </p:nvCxnSpPr>
        <p:spPr>
          <a:xfrm>
            <a:off x="5068278" y="5648060"/>
            <a:ext cx="5184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0" name="Rectangle Certificate of Test/Conformance"/>
          <p:cNvSpPr/>
          <p:nvPr/>
        </p:nvSpPr>
        <p:spPr>
          <a:xfrm>
            <a:off x="2229075" y="5392973"/>
            <a:ext cx="7062998" cy="54312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Certificate of Test/Conformance</a:t>
            </a:r>
            <a:endParaRPr lang="en-US" sz="7200" dirty="0"/>
          </a:p>
        </p:txBody>
      </p:sp>
      <p:cxnSp>
        <p:nvCxnSpPr>
          <p:cNvPr id="26" name="Elbow Connector Annealing Control Point"/>
          <p:cNvCxnSpPr/>
          <p:nvPr/>
        </p:nvCxnSpPr>
        <p:spPr>
          <a:xfrm>
            <a:off x="10773214" y="6113798"/>
            <a:ext cx="6575132" cy="1440516"/>
          </a:xfrm>
          <a:prstGeom prst="bentConnector3">
            <a:avLst>
              <a:gd name="adj1" fmla="val 138"/>
            </a:avLst>
          </a:prstGeom>
          <a:ln>
            <a:headEnd type="triangl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1" name="Rectangle Annealing Control Point"/>
          <p:cNvSpPr/>
          <p:nvPr/>
        </p:nvSpPr>
        <p:spPr>
          <a:xfrm>
            <a:off x="15183436" y="7316371"/>
            <a:ext cx="5220072" cy="54312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Annealing Control Point</a:t>
            </a:r>
            <a:endParaRPr lang="en-US" sz="7200" dirty="0"/>
          </a:p>
        </p:txBody>
      </p:sp>
      <p:cxnSp>
        <p:nvCxnSpPr>
          <p:cNvPr id="30" name="Elbow Connector Cable Release Note"/>
          <p:cNvCxnSpPr/>
          <p:nvPr/>
        </p:nvCxnSpPr>
        <p:spPr>
          <a:xfrm>
            <a:off x="8982222" y="9039079"/>
            <a:ext cx="9190936" cy="1311126"/>
          </a:xfrm>
          <a:prstGeom prst="bentConnector3">
            <a:avLst>
              <a:gd name="adj1" fmla="val 255"/>
            </a:avLst>
          </a:prstGeom>
          <a:ln>
            <a:headEnd type="triangl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2" name="Rectangle Cable Release Note"/>
          <p:cNvSpPr/>
          <p:nvPr/>
        </p:nvSpPr>
        <p:spPr>
          <a:xfrm>
            <a:off x="15148824" y="10095115"/>
            <a:ext cx="5220072" cy="54312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hlinkClick r:id="rId10"/>
              </a:rPr>
              <a:t>Cable Release Note</a:t>
            </a:r>
            <a:endParaRPr lang="en-US" sz="7200" dirty="0"/>
          </a:p>
        </p:txBody>
      </p:sp>
      <p:cxnSp>
        <p:nvCxnSpPr>
          <p:cNvPr id="74" name="Elbow Connector LARP Extracted Strand"/>
          <p:cNvCxnSpPr/>
          <p:nvPr/>
        </p:nvCxnSpPr>
        <p:spPr>
          <a:xfrm rot="10800000">
            <a:off x="8707391" y="9039078"/>
            <a:ext cx="6441438" cy="2072504"/>
          </a:xfrm>
          <a:prstGeom prst="bentConnector3">
            <a:avLst>
              <a:gd name="adj1" fmla="val 99858"/>
            </a:avLst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2" name="Rectangle LARP Extracted Strand"/>
          <p:cNvSpPr/>
          <p:nvPr/>
        </p:nvSpPr>
        <p:spPr>
          <a:xfrm>
            <a:off x="15148824" y="10869607"/>
            <a:ext cx="5220072" cy="54312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LARP Extracted Strand</a:t>
            </a:r>
            <a:endParaRPr lang="en-US" sz="7200" dirty="0"/>
          </a:p>
        </p:txBody>
      </p:sp>
      <p:sp>
        <p:nvSpPr>
          <p:cNvPr id="83" name="Rectangle 10-stack"/>
          <p:cNvSpPr/>
          <p:nvPr/>
        </p:nvSpPr>
        <p:spPr>
          <a:xfrm>
            <a:off x="15148824" y="11644099"/>
            <a:ext cx="5220072" cy="54312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10-Stack Measurement</a:t>
            </a:r>
            <a:endParaRPr lang="en-US" sz="7200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/>
          </p:nvPr>
        </p:nvGraphicFramePr>
        <p:xfrm>
          <a:off x="2765274" y="2393507"/>
          <a:ext cx="16916400" cy="9813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cxnSp>
        <p:nvCxnSpPr>
          <p:cNvPr id="84" name="Connector 10-stack"/>
          <p:cNvCxnSpPr/>
          <p:nvPr/>
        </p:nvCxnSpPr>
        <p:spPr>
          <a:xfrm rot="10800000">
            <a:off x="5760575" y="10134179"/>
            <a:ext cx="9431290" cy="1773410"/>
          </a:xfrm>
          <a:prstGeom prst="bentConnector3">
            <a:avLst>
              <a:gd name="adj1" fmla="val 71756"/>
            </a:avLst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81" name="LARP MAG M 8007" descr="Screen Clippi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6" y="54768"/>
            <a:ext cx="12490172" cy="13716000"/>
          </a:xfrm>
          <a:prstGeom prst="rect">
            <a:avLst/>
          </a:prstGeom>
        </p:spPr>
      </p:pic>
      <p:pic>
        <p:nvPicPr>
          <p:cNvPr id="70" name="LARP MAG M 8005" descr="Screen Clippi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7" y="28696"/>
            <a:ext cx="10474354" cy="13716000"/>
          </a:xfrm>
          <a:prstGeom prst="rect">
            <a:avLst/>
          </a:prstGeom>
        </p:spPr>
      </p:pic>
      <p:pic>
        <p:nvPicPr>
          <p:cNvPr id="62" name="QXF Wire Annealing Procedure" descr="Screen Clippi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6" y="-23944"/>
            <a:ext cx="11634716" cy="13716000"/>
          </a:xfrm>
          <a:prstGeom prst="rect">
            <a:avLst/>
          </a:prstGeom>
        </p:spPr>
      </p:pic>
      <p:pic>
        <p:nvPicPr>
          <p:cNvPr id="63" name="QXF Cable Fab Procedure" descr="Screen Clippi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8" y="0"/>
            <a:ext cx="11309972" cy="13716000"/>
          </a:xfrm>
          <a:prstGeom prst="rect">
            <a:avLst/>
          </a:prstGeom>
        </p:spPr>
      </p:pic>
      <p:pic>
        <p:nvPicPr>
          <p:cNvPr id="3" name="OST ISO 900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08" y="0"/>
            <a:ext cx="10287000" cy="13716000"/>
          </a:xfrm>
          <a:prstGeom prst="rect">
            <a:avLst/>
          </a:prstGeom>
        </p:spPr>
      </p:pic>
      <p:pic>
        <p:nvPicPr>
          <p:cNvPr id="68" name="Brown Metals ISO 9001" descr="Screen Clippi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3784" y="-15572"/>
            <a:ext cx="9705560" cy="13716000"/>
          </a:xfrm>
          <a:prstGeom prst="rect">
            <a:avLst/>
          </a:prstGeom>
        </p:spPr>
      </p:pic>
      <p:pic>
        <p:nvPicPr>
          <p:cNvPr id="67" name="NEWT ISO 9001" descr="Screen Clippi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5815" y="-33456"/>
            <a:ext cx="9653530" cy="13716000"/>
          </a:xfrm>
          <a:prstGeom prst="rect">
            <a:avLst/>
          </a:prstGeom>
        </p:spPr>
      </p:pic>
      <p:pic>
        <p:nvPicPr>
          <p:cNvPr id="7" name="LARP MAG R 8006" descr="Screen Clippi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3136" y="0"/>
            <a:ext cx="11286208" cy="13716000"/>
          </a:xfrm>
          <a:prstGeom prst="rect">
            <a:avLst/>
          </a:prstGeom>
        </p:spPr>
      </p:pic>
      <p:pic>
        <p:nvPicPr>
          <p:cNvPr id="60" name="OST DCD" descr="Screen Clippi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5" y="-54768"/>
            <a:ext cx="11164854" cy="13716000"/>
          </a:xfrm>
          <a:prstGeom prst="rect">
            <a:avLst/>
          </a:prstGeom>
        </p:spPr>
      </p:pic>
      <p:pic>
        <p:nvPicPr>
          <p:cNvPr id="58" name="Brown Metals Certificate of Test" descr="Screen Clippi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3916" y="0"/>
            <a:ext cx="11895428" cy="13716000"/>
          </a:xfrm>
          <a:prstGeom prst="rect">
            <a:avLst/>
          </a:prstGeom>
        </p:spPr>
      </p:pic>
      <p:pic>
        <p:nvPicPr>
          <p:cNvPr id="64" name="Wire Annealing Control Point" descr="Screen Clippi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86" y="54768"/>
            <a:ext cx="11776364" cy="13716000"/>
          </a:xfrm>
          <a:prstGeom prst="rect">
            <a:avLst/>
          </a:prstGeom>
        </p:spPr>
      </p:pic>
      <p:pic>
        <p:nvPicPr>
          <p:cNvPr id="65" name="Cable Release Note" descr="Screen Clippi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47" y="54768"/>
            <a:ext cx="10893326" cy="13716000"/>
          </a:xfrm>
          <a:prstGeom prst="rect">
            <a:avLst/>
          </a:prstGeom>
        </p:spPr>
      </p:pic>
      <p:pic>
        <p:nvPicPr>
          <p:cNvPr id="56" name="BNL Ic Procedure" descr="Screen Clippi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7" y="0"/>
            <a:ext cx="11915054" cy="13716000"/>
          </a:xfrm>
          <a:prstGeom prst="rect">
            <a:avLst/>
          </a:prstGeom>
        </p:spPr>
      </p:pic>
      <p:pic>
        <p:nvPicPr>
          <p:cNvPr id="88" name="10 Stack Cover" descr="Screen Clippi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296" y="1949710"/>
            <a:ext cx="8732208" cy="11322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9" name="10 Stack inside" descr="Screen Clipping" hidden="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092" y="2060471"/>
            <a:ext cx="17263844" cy="11100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2019 10 22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639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5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3" grpId="0" animBg="1"/>
      <p:bldP spid="40" grpId="0" animBg="1"/>
      <p:bldP spid="41" grpId="0" animBg="1"/>
      <p:bldP spid="42" grpId="0" animBg="1"/>
      <p:bldP spid="48" grpId="0" animBg="1"/>
      <p:bldP spid="50" grpId="0" animBg="1"/>
      <p:bldP spid="51" grpId="0" animBg="1"/>
      <p:bldP spid="52" grpId="0" animBg="1"/>
      <p:bldP spid="72" grpId="0" animBg="1"/>
      <p:bldP spid="8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LARP Cable QA</a:t>
            </a:r>
            <a:endParaRPr lang="en-US" dirty="0"/>
          </a:p>
        </p:txBody>
      </p:sp>
      <p:graphicFrame>
        <p:nvGraphicFramePr>
          <p:cNvPr id="41" name="Diagram 40"/>
          <p:cNvGraphicFramePr/>
          <p:nvPr>
            <p:extLst/>
          </p:nvPr>
        </p:nvGraphicFramePr>
        <p:xfrm>
          <a:off x="366992" y="1701551"/>
          <a:ext cx="23490304" cy="73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Pong      HTS Cable Test Facility Magnet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37</a:t>
            </a:fld>
            <a:endParaRPr lang="en-GB"/>
          </a:p>
        </p:txBody>
      </p:sp>
      <p:graphicFrame>
        <p:nvGraphicFramePr>
          <p:cNvPr id="7" name="Cable Fabrication Flow Chart"/>
          <p:cNvGraphicFramePr>
            <a:graphicFrameLocks noGrp="1"/>
          </p:cNvGraphicFramePr>
          <p:nvPr>
            <p:ph idx="1"/>
            <p:extLst/>
          </p:nvPr>
        </p:nvGraphicFramePr>
        <p:xfrm>
          <a:off x="3657600" y="2438403"/>
          <a:ext cx="16916400" cy="9813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21" name="Strand Map ATPP"/>
          <p:cNvCxnSpPr/>
          <p:nvPr/>
        </p:nvCxnSpPr>
        <p:spPr>
          <a:xfrm>
            <a:off x="11751670" y="4362228"/>
            <a:ext cx="576000" cy="0"/>
          </a:xfrm>
          <a:prstGeom prst="straightConnector1">
            <a:avLst/>
          </a:prstGeom>
          <a:ln w="66675">
            <a:solidFill>
              <a:srgbClr val="C00000"/>
            </a:solidFill>
            <a:tailEnd type="oval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Preparation NP"/>
          <p:cNvSpPr/>
          <p:nvPr/>
        </p:nvSpPr>
        <p:spPr>
          <a:xfrm>
            <a:off x="5470748" y="5406336"/>
            <a:ext cx="11096600" cy="77574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5548300" y="0"/>
                </a:moveTo>
                <a:lnTo>
                  <a:pt x="5548300" y="211037"/>
                </a:lnTo>
                <a:lnTo>
                  <a:pt x="0" y="211037"/>
                </a:lnTo>
                <a:lnTo>
                  <a:pt x="0" y="387874"/>
                </a:lnTo>
              </a:path>
            </a:pathLst>
          </a:cu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sp>
      <p:cxnSp>
        <p:nvCxnSpPr>
          <p:cNvPr id="15" name="Start up ATPP"/>
          <p:cNvCxnSpPr/>
          <p:nvPr/>
        </p:nvCxnSpPr>
        <p:spPr>
          <a:xfrm>
            <a:off x="7295456" y="7361298"/>
            <a:ext cx="576000" cy="0"/>
          </a:xfrm>
          <a:prstGeom prst="straightConnector1">
            <a:avLst/>
          </a:prstGeom>
          <a:ln w="66675">
            <a:solidFill>
              <a:srgbClr val="C00000"/>
            </a:solidFill>
            <a:tailEnd type="oval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Cable Fab ATPP"/>
          <p:cNvCxnSpPr/>
          <p:nvPr/>
        </p:nvCxnSpPr>
        <p:spPr>
          <a:xfrm>
            <a:off x="11751670" y="7355936"/>
            <a:ext cx="576000" cy="0"/>
          </a:xfrm>
          <a:prstGeom prst="straightConnector1">
            <a:avLst/>
          </a:prstGeom>
          <a:ln w="66675">
            <a:solidFill>
              <a:srgbClr val="C00000"/>
            </a:solidFill>
            <a:tailEnd type="oval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" name="Spools and Brakes" descr="Screen Clippi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7" y="0"/>
            <a:ext cx="11806882" cy="13716000"/>
          </a:xfrm>
          <a:prstGeom prst="rect">
            <a:avLst/>
          </a:prstGeom>
        </p:spPr>
      </p:pic>
      <p:pic>
        <p:nvPicPr>
          <p:cNvPr id="9" name="Roll" descr="Screen Clippi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7" y="0"/>
            <a:ext cx="9991258" cy="13716000"/>
          </a:xfrm>
          <a:prstGeom prst="rect">
            <a:avLst/>
          </a:prstGeom>
        </p:spPr>
      </p:pic>
      <p:grpSp>
        <p:nvGrpSpPr>
          <p:cNvPr id="40" name="Key"/>
          <p:cNvGrpSpPr/>
          <p:nvPr/>
        </p:nvGrpSpPr>
        <p:grpSpPr>
          <a:xfrm>
            <a:off x="17664609" y="9594305"/>
            <a:ext cx="11941090" cy="4801892"/>
            <a:chOff x="8832304" y="4797152"/>
            <a:chExt cx="5970545" cy="2400946"/>
          </a:xfrm>
        </p:grpSpPr>
        <p:cxnSp>
          <p:nvCxnSpPr>
            <p:cNvPr id="22" name="ATPP"/>
            <p:cNvCxnSpPr/>
            <p:nvPr/>
          </p:nvCxnSpPr>
          <p:spPr>
            <a:xfrm>
              <a:off x="9192344" y="4981818"/>
              <a:ext cx="288000" cy="0"/>
            </a:xfrm>
            <a:prstGeom prst="straightConnector1">
              <a:avLst/>
            </a:prstGeom>
            <a:noFill/>
            <a:ln w="66675">
              <a:solidFill>
                <a:srgbClr val="C00000"/>
              </a:solidFill>
              <a:tailEnd type="oval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NP"/>
            <p:cNvCxnSpPr/>
            <p:nvPr/>
          </p:nvCxnSpPr>
          <p:spPr>
            <a:xfrm>
              <a:off x="9192344" y="5620598"/>
              <a:ext cx="432000" cy="0"/>
            </a:xfrm>
            <a:prstGeom prst="straightConnector1">
              <a:avLst/>
            </a:prstGeom>
            <a:noFill/>
            <a:ln w="44450">
              <a:solidFill>
                <a:schemeClr val="accent6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4" name="TextBox ATPP"/>
            <p:cNvSpPr txBox="1"/>
            <p:nvPr/>
          </p:nvSpPr>
          <p:spPr>
            <a:xfrm>
              <a:off x="8832304" y="4797152"/>
              <a:ext cx="5970545" cy="115416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solidFill>
                    <a:srgbClr val="FF0000"/>
                  </a:solidFill>
                </a:rPr>
                <a:t>	ATPP</a:t>
              </a:r>
              <a:br>
                <a:rPr lang="en-US" sz="7200" dirty="0">
                  <a:solidFill>
                    <a:srgbClr val="FF0000"/>
                  </a:solidFill>
                </a:rPr>
              </a:br>
              <a:r>
                <a:rPr lang="en-US" sz="7200" u="sng" dirty="0">
                  <a:solidFill>
                    <a:srgbClr val="FF0000"/>
                  </a:solidFill>
                </a:rPr>
                <a:t>A</a:t>
              </a:r>
              <a:r>
                <a:rPr lang="en-US" sz="7200" dirty="0">
                  <a:solidFill>
                    <a:srgbClr val="FF0000"/>
                  </a:solidFill>
                </a:rPr>
                <a:t>uthorization </a:t>
              </a:r>
              <a:r>
                <a:rPr lang="en-US" sz="7200" u="sng" dirty="0">
                  <a:solidFill>
                    <a:srgbClr val="FF0000"/>
                  </a:solidFill>
                </a:rPr>
                <a:t>T</a:t>
              </a:r>
              <a:r>
                <a:rPr lang="en-US" sz="7200" dirty="0">
                  <a:solidFill>
                    <a:srgbClr val="FF0000"/>
                  </a:solidFill>
                </a:rPr>
                <a:t>o </a:t>
              </a:r>
              <a:r>
                <a:rPr lang="en-US" sz="7200" u="sng" dirty="0">
                  <a:solidFill>
                    <a:srgbClr val="FF0000"/>
                  </a:solidFill>
                </a:rPr>
                <a:t>P</a:t>
              </a:r>
              <a:r>
                <a:rPr lang="en-US" sz="7200" dirty="0">
                  <a:solidFill>
                    <a:srgbClr val="FF0000"/>
                  </a:solidFill>
                </a:rPr>
                <a:t>roceed </a:t>
              </a:r>
              <a:r>
                <a:rPr lang="en-US" sz="7200" u="sng" dirty="0">
                  <a:solidFill>
                    <a:srgbClr val="FF0000"/>
                  </a:solidFill>
                </a:rPr>
                <a:t>P</a:t>
              </a:r>
              <a:r>
                <a:rPr lang="en-US" sz="7200" dirty="0">
                  <a:solidFill>
                    <a:srgbClr val="FF0000"/>
                  </a:solidFill>
                </a:rPr>
                <a:t>oint</a:t>
              </a:r>
              <a:endParaRPr lang="en-US" sz="7200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NP"/>
            <p:cNvSpPr txBox="1"/>
            <p:nvPr/>
          </p:nvSpPr>
          <p:spPr>
            <a:xfrm>
              <a:off x="8848091" y="5489938"/>
              <a:ext cx="2648509" cy="17081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chemeClr val="accent6"/>
                  </a:solidFill>
                </a:rPr>
                <a:t>	NP</a:t>
              </a:r>
              <a:br>
                <a:rPr lang="en-US" sz="7200" dirty="0">
                  <a:solidFill>
                    <a:schemeClr val="accent6"/>
                  </a:solidFill>
                </a:rPr>
              </a:br>
              <a:r>
                <a:rPr lang="en-US" sz="7200" u="sng" dirty="0">
                  <a:solidFill>
                    <a:schemeClr val="accent6"/>
                  </a:solidFill>
                </a:rPr>
                <a:t>N</a:t>
              </a:r>
              <a:r>
                <a:rPr lang="en-US" sz="7200" dirty="0">
                  <a:solidFill>
                    <a:schemeClr val="accent6"/>
                  </a:solidFill>
                </a:rPr>
                <a:t>otification </a:t>
              </a:r>
              <a:r>
                <a:rPr lang="en-US" sz="7200" u="sng" dirty="0">
                  <a:solidFill>
                    <a:schemeClr val="accent6"/>
                  </a:solidFill>
                </a:rPr>
                <a:t>P</a:t>
              </a:r>
              <a:r>
                <a:rPr lang="en-US" sz="7200" dirty="0">
                  <a:solidFill>
                    <a:schemeClr val="accent6"/>
                  </a:solidFill>
                </a:rPr>
                <a:t>oint</a:t>
              </a:r>
              <a:endParaRPr lang="en-US" sz="7200" dirty="0">
                <a:solidFill>
                  <a:schemeClr val="accent6"/>
                </a:solidFill>
              </a:endParaRPr>
            </a:p>
          </p:txBody>
        </p:sp>
      </p:grpSp>
      <p:pic>
        <p:nvPicPr>
          <p:cNvPr id="27" name="Al Spools on crat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6" y="0"/>
            <a:ext cx="18288000" cy="13716000"/>
          </a:xfrm>
          <a:prstGeom prst="rect">
            <a:avLst/>
          </a:prstGeom>
        </p:spPr>
      </p:pic>
      <p:pic>
        <p:nvPicPr>
          <p:cNvPr id="29" name="Fork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6" y="0"/>
            <a:ext cx="10287000" cy="13716000"/>
          </a:xfrm>
          <a:prstGeom prst="rect">
            <a:avLst/>
          </a:prstGeom>
        </p:spPr>
      </p:pic>
      <p:pic>
        <p:nvPicPr>
          <p:cNvPr id="30" name="Capstan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6" y="0"/>
            <a:ext cx="10287000" cy="13716000"/>
          </a:xfrm>
          <a:prstGeom prst="rect">
            <a:avLst/>
          </a:prstGeom>
        </p:spPr>
      </p:pic>
      <p:pic>
        <p:nvPicPr>
          <p:cNvPr id="31" name="Check List" descr="Screen Clippi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4363" y="0"/>
            <a:ext cx="9924982" cy="13716000"/>
          </a:xfrm>
          <a:prstGeom prst="rect">
            <a:avLst/>
          </a:prstGeom>
        </p:spPr>
      </p:pic>
      <p:pic>
        <p:nvPicPr>
          <p:cNvPr id="39" name="Spool-brake" descr="Screen Clippi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296" y="3146662"/>
            <a:ext cx="18288000" cy="6978812"/>
          </a:xfrm>
          <a:prstGeom prst="rect">
            <a:avLst/>
          </a:prstGeom>
        </p:spPr>
      </p:pic>
      <p:pic>
        <p:nvPicPr>
          <p:cNvPr id="42" name="Online measurement 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000" y="232003"/>
            <a:ext cx="20116800" cy="13300030"/>
          </a:xfrm>
          <a:prstGeom prst="rect">
            <a:avLst/>
          </a:prstGeom>
        </p:spPr>
      </p:pic>
      <p:pic>
        <p:nvPicPr>
          <p:cNvPr id="43" name="Online measurement 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544" y="729850"/>
            <a:ext cx="20116800" cy="1209402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5815956" y="-11664"/>
            <a:ext cx="18329372" cy="13739328"/>
            <a:chOff x="1" y="-5832"/>
            <a:chExt cx="9164686" cy="6869664"/>
          </a:xfrm>
        </p:grpSpPr>
        <p:pic>
          <p:nvPicPr>
            <p:cNvPr id="33" name="Thick Width Angle" descr="Screen Clippi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588"/>
            <a:stretch/>
          </p:blipFill>
          <p:spPr>
            <a:xfrm>
              <a:off x="1" y="5832"/>
              <a:ext cx="6804248" cy="6858000"/>
            </a:xfrm>
            <a:prstGeom prst="rect">
              <a:avLst/>
            </a:prstGeom>
          </p:spPr>
        </p:pic>
        <p:grpSp>
          <p:nvGrpSpPr>
            <p:cNvPr id="34" name="Legend"/>
            <p:cNvGrpSpPr/>
            <p:nvPr/>
          </p:nvGrpSpPr>
          <p:grpSpPr>
            <a:xfrm>
              <a:off x="6553200" y="-5832"/>
              <a:ext cx="2611487" cy="6869664"/>
              <a:chOff x="6553200" y="-5832"/>
              <a:chExt cx="2611487" cy="6869664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6553200" y="-5832"/>
                <a:ext cx="2611487" cy="68696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200"/>
              </a:p>
            </p:txBody>
          </p:sp>
          <p:pic>
            <p:nvPicPr>
              <p:cNvPr id="36" name="Picture 35" descr="Screen Clipping"/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96550" y="1360641"/>
                <a:ext cx="2457793" cy="4467849"/>
              </a:xfrm>
              <a:prstGeom prst="rect">
                <a:avLst/>
              </a:prstGeom>
            </p:spPr>
          </p:pic>
        </p:grpSp>
      </p:grpSp>
      <p:grpSp>
        <p:nvGrpSpPr>
          <p:cNvPr id="44" name="Group 43"/>
          <p:cNvGrpSpPr/>
          <p:nvPr/>
        </p:nvGrpSpPr>
        <p:grpSpPr>
          <a:xfrm>
            <a:off x="7482507" y="358697"/>
            <a:ext cx="6684844" cy="1746776"/>
            <a:chOff x="3741253" y="179348"/>
            <a:chExt cx="3342422" cy="873388"/>
          </a:xfrm>
        </p:grpSpPr>
        <p:cxnSp>
          <p:nvCxnSpPr>
            <p:cNvPr id="37" name="Straight Arrow Connector 36"/>
            <p:cNvCxnSpPr/>
            <p:nvPr/>
          </p:nvCxnSpPr>
          <p:spPr>
            <a:xfrm>
              <a:off x="4610001" y="548680"/>
              <a:ext cx="0" cy="50405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3741253" y="179348"/>
              <a:ext cx="3342422" cy="600165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7200" dirty="0"/>
                <a:t>Corrective Action</a:t>
              </a:r>
              <a:endParaRPr lang="en-US" sz="7200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2019 10 22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79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Pong      HTS Cable Test Facility Magnet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4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Conductor, Superconductor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Strand = Wire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Terminology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2019 10 22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17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2019 10 22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Pong      HTS Cable Test Facility Magnet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300200" y="44739"/>
            <a:ext cx="21783600" cy="2176895"/>
          </a:xfrm>
        </p:spPr>
        <p:txBody>
          <a:bodyPr>
            <a:noAutofit/>
          </a:bodyPr>
          <a:lstStyle/>
          <a:p>
            <a:r>
              <a:rPr lang="en-US" sz="7200" i="1" dirty="0" smtClean="0"/>
              <a:t>Wire Manufacturing Process – ITER type Internal Tin Nb</a:t>
            </a:r>
            <a:r>
              <a:rPr lang="en-US" sz="7200" i="1" baseline="-25000" dirty="0" smtClean="0"/>
              <a:t>3</a:t>
            </a:r>
            <a:r>
              <a:rPr lang="en-US" sz="7200" i="1" dirty="0" smtClean="0"/>
              <a:t>Sn</a:t>
            </a:r>
            <a:endParaRPr lang="en-US" sz="7200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6251480" y="2626494"/>
            <a:ext cx="4596130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800" u="sng" dirty="0" smtClean="0"/>
              <a:t>Subelement billet</a:t>
            </a:r>
            <a:endParaRPr lang="en-US" sz="4800" u="sng" dirty="0"/>
          </a:p>
        </p:txBody>
      </p:sp>
      <p:sp>
        <p:nvSpPr>
          <p:cNvPr id="18" name="TextBox 17"/>
          <p:cNvSpPr txBox="1"/>
          <p:nvPr/>
        </p:nvSpPr>
        <p:spPr>
          <a:xfrm>
            <a:off x="17245906" y="2626494"/>
            <a:ext cx="520354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u="sng" dirty="0" smtClean="0"/>
              <a:t>Final billet assembly</a:t>
            </a:r>
            <a:endParaRPr lang="en-US" sz="4800" u="sng" dirty="0"/>
          </a:p>
        </p:txBody>
      </p:sp>
      <p:grpSp>
        <p:nvGrpSpPr>
          <p:cNvPr id="45" name="Group 44"/>
          <p:cNvGrpSpPr/>
          <p:nvPr/>
        </p:nvGrpSpPr>
        <p:grpSpPr>
          <a:xfrm>
            <a:off x="16321866" y="4180162"/>
            <a:ext cx="7656557" cy="7683985"/>
            <a:chOff x="16321866" y="4180162"/>
            <a:chExt cx="7656557" cy="7683985"/>
          </a:xfrm>
        </p:grpSpPr>
        <p:pic>
          <p:nvPicPr>
            <p:cNvPr id="35" name="Picture 34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614" b="6045"/>
            <a:stretch/>
          </p:blipFill>
          <p:spPr>
            <a:xfrm>
              <a:off x="17721351" y="4180162"/>
              <a:ext cx="6257072" cy="2781196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6" name="TextBox 35"/>
            <p:cNvSpPr txBox="1"/>
            <p:nvPr/>
          </p:nvSpPr>
          <p:spPr>
            <a:xfrm>
              <a:off x="18509672" y="8308010"/>
              <a:ext cx="4680000" cy="153233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Bench drawing, bull block, multi-die drawing, twisting, final drawing</a:t>
              </a:r>
              <a:endParaRPr lang="en-US" sz="28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8509672" y="11285265"/>
              <a:ext cx="4680000" cy="5788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Plating, HT, QC</a:t>
              </a:r>
              <a:endParaRPr lang="en-US" sz="28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889183" y="4421818"/>
              <a:ext cx="243474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 smtClean="0"/>
                <a:t>Cu stabilizer</a:t>
              </a:r>
              <a:endParaRPr lang="en-US" sz="32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534931" y="5463719"/>
              <a:ext cx="2388393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 smtClean="0"/>
                <a:t>Subelements</a:t>
              </a:r>
              <a:endParaRPr lang="en-US" sz="3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6321866" y="6574177"/>
              <a:ext cx="3475232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 smtClean="0"/>
                <a:t>Diffusion barrier</a:t>
              </a:r>
              <a:endParaRPr lang="en-US" sz="3200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0715179" y="6762453"/>
              <a:ext cx="481803" cy="2602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1405957" y="6444065"/>
              <a:ext cx="2572466" cy="318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0979" y="3939855"/>
            <a:ext cx="9132559" cy="7924292"/>
            <a:chOff x="10979" y="3939855"/>
            <a:chExt cx="9132559" cy="7924292"/>
          </a:xfrm>
        </p:grpSpPr>
        <p:pic>
          <p:nvPicPr>
            <p:cNvPr id="21" name="Picture 20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583"/>
            <a:stretch/>
          </p:blipFill>
          <p:spPr>
            <a:xfrm>
              <a:off x="2041787" y="3939855"/>
              <a:ext cx="6176231" cy="312316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2" name="Rectangle 21"/>
            <p:cNvSpPr/>
            <p:nvPr/>
          </p:nvSpPr>
          <p:spPr>
            <a:xfrm>
              <a:off x="5699474" y="6810216"/>
              <a:ext cx="1066800" cy="7810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50099" y="3980348"/>
              <a:ext cx="352853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 smtClean="0"/>
                <a:t>Gun-drilled Cu billet</a:t>
              </a:r>
              <a:endParaRPr lang="en-US" sz="32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72098" y="5081737"/>
              <a:ext cx="1449435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 smtClean="0"/>
                <a:t>Cu core</a:t>
              </a:r>
              <a:endParaRPr lang="en-US" sz="3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979" y="6845141"/>
              <a:ext cx="3816950" cy="10772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 smtClean="0"/>
                <a:t>Nb rods inserted into the gun-drilled holes</a:t>
              </a:r>
              <a:endParaRPr lang="en-US" sz="32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24015" y="8316144"/>
              <a:ext cx="8719523" cy="105560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Shape machining, deburring, hole brushing, cleaning, electron beam welding front and back end caps</a:t>
              </a:r>
              <a:endParaRPr lang="en-US" sz="28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24015" y="9777904"/>
              <a:ext cx="8719523" cy="5788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Hot isostatic pressing, surface machining, extrusion</a:t>
              </a:r>
              <a:endParaRPr lang="en-US" sz="28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18367" y="10808539"/>
              <a:ext cx="8719523" cy="105560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Cutting </a:t>
              </a:r>
              <a:r>
                <a:rPr lang="en-US" sz="2800" dirty="0"/>
                <a:t>into appropriate lengths, straightening, </a:t>
              </a:r>
              <a:r>
                <a:rPr lang="en-US" sz="2800" dirty="0" smtClean="0"/>
                <a:t>deep hole drilling to make subelement core, hole brushing, cleaning</a:t>
              </a:r>
              <a:endParaRPr lang="en-US" sz="2800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251480" y="6454980"/>
              <a:ext cx="1873233" cy="2948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464490" y="3319822"/>
            <a:ext cx="9032810" cy="8516119"/>
            <a:chOff x="7464490" y="3319822"/>
            <a:chExt cx="9032810" cy="8516119"/>
          </a:xfrm>
        </p:grpSpPr>
        <p:pic>
          <p:nvPicPr>
            <p:cNvPr id="20" name="Picture 19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00" r="8874" b="45939"/>
            <a:stretch/>
          </p:blipFill>
          <p:spPr>
            <a:xfrm>
              <a:off x="8622975" y="4084147"/>
              <a:ext cx="7874325" cy="327692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0" name="Rectangle 29"/>
            <p:cNvSpPr/>
            <p:nvPr/>
          </p:nvSpPr>
          <p:spPr>
            <a:xfrm>
              <a:off x="12122178" y="3319822"/>
              <a:ext cx="1288911" cy="10034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464490" y="4467984"/>
              <a:ext cx="3825704" cy="10772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 smtClean="0"/>
                <a:t>Sn or Sn alloy rod into subelement core</a:t>
              </a:r>
              <a:endParaRPr lang="en-US" sz="32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494416" y="8320764"/>
              <a:ext cx="5833346" cy="105560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Multi-step drawing, straightening, cutting into stacking length</a:t>
              </a:r>
              <a:endParaRPr lang="en-US" sz="28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494416" y="9922196"/>
              <a:ext cx="5833346" cy="5788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Cleaning subelements, spacers, barrier</a:t>
              </a:r>
              <a:endParaRPr lang="en-US" sz="28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494416" y="11257059"/>
              <a:ext cx="5833346" cy="5788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Final billet assembly</a:t>
              </a:r>
              <a:endParaRPr lang="en-US" sz="2800" dirty="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9131092" y="7188527"/>
            <a:ext cx="353013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4800" dirty="0" smtClean="0"/>
              <a:t>Single Barrier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78020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8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Pong      HTS Cable Test Facility Magnet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99839" y="44739"/>
            <a:ext cx="21784323" cy="2176895"/>
          </a:xfrm>
        </p:spPr>
        <p:txBody>
          <a:bodyPr>
            <a:normAutofit/>
          </a:bodyPr>
          <a:lstStyle/>
          <a:p>
            <a:r>
              <a:rPr lang="en-US" sz="7200" i="1" dirty="0"/>
              <a:t>Wire Manufacturing Process – ITER type Internal Tin Nb</a:t>
            </a:r>
            <a:r>
              <a:rPr lang="en-US" sz="7200" i="1" baseline="-25000" dirty="0"/>
              <a:t>3</a:t>
            </a:r>
            <a:r>
              <a:rPr lang="en-US" sz="7200" i="1" dirty="0"/>
              <a:t>Sn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163" y="2481942"/>
            <a:ext cx="13311674" cy="9983756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2019 10 22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87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Pong      HTS Cable Test Facility Magnet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i="1" dirty="0" smtClean="0"/>
              <a:t>Wire Manufacturing Process – Accelerator Type RRP®</a:t>
            </a:r>
            <a:endParaRPr lang="en-US" sz="7200" i="1" dirty="0"/>
          </a:p>
        </p:txBody>
      </p:sp>
      <p:pic>
        <p:nvPicPr>
          <p:cNvPr id="6" name="Picture 4" descr="RRP overvi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7172" y="2549681"/>
            <a:ext cx="15045205" cy="9637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494255" y="3174530"/>
            <a:ext cx="261321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4800" dirty="0" smtClean="0"/>
              <a:t>Filaments</a:t>
            </a:r>
            <a:endParaRPr lang="en-US" sz="4800" dirty="0"/>
          </a:p>
        </p:txBody>
      </p:sp>
      <p:sp>
        <p:nvSpPr>
          <p:cNvPr id="8" name="TextBox 7"/>
          <p:cNvSpPr txBox="1"/>
          <p:nvPr/>
        </p:nvSpPr>
        <p:spPr>
          <a:xfrm>
            <a:off x="20232078" y="2851365"/>
            <a:ext cx="3631122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/>
              <a:t>Subelements</a:t>
            </a:r>
          </a:p>
          <a:p>
            <a:pPr algn="ctr"/>
            <a:r>
              <a:rPr lang="en-US" sz="4800" dirty="0"/>
              <a:t>w</a:t>
            </a:r>
            <a:r>
              <a:rPr lang="en-US" sz="4800" dirty="0" smtClean="0"/>
              <a:t>ith diffusion</a:t>
            </a:r>
          </a:p>
          <a:p>
            <a:pPr algn="ctr"/>
            <a:r>
              <a:rPr lang="en-US" sz="4800" dirty="0" smtClean="0"/>
              <a:t>barrier</a:t>
            </a:r>
            <a:endParaRPr lang="en-US" sz="4800" dirty="0"/>
          </a:p>
        </p:txBody>
      </p:sp>
      <p:sp>
        <p:nvSpPr>
          <p:cNvPr id="9" name="TextBox 8"/>
          <p:cNvSpPr txBox="1"/>
          <p:nvPr/>
        </p:nvSpPr>
        <p:spPr>
          <a:xfrm>
            <a:off x="20516546" y="9328719"/>
            <a:ext cx="139493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4800" dirty="0" smtClean="0"/>
              <a:t>Wire</a:t>
            </a:r>
            <a:endParaRPr lang="en-US" sz="4800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2019 10 22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6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Pong      HTS Cable Test Facility Magnet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i="1" dirty="0"/>
              <a:t>Wire Manufacturing Process – Accelerator Type RRP®</a:t>
            </a:r>
          </a:p>
        </p:txBody>
      </p:sp>
      <p:grpSp>
        <p:nvGrpSpPr>
          <p:cNvPr id="269" name="Group 268"/>
          <p:cNvGrpSpPr/>
          <p:nvPr/>
        </p:nvGrpSpPr>
        <p:grpSpPr>
          <a:xfrm>
            <a:off x="4971031" y="5761135"/>
            <a:ext cx="3281883" cy="3210095"/>
            <a:chOff x="5104571" y="-3405131"/>
            <a:chExt cx="3281883" cy="3210095"/>
          </a:xfrm>
        </p:grpSpPr>
        <p:sp>
          <p:nvSpPr>
            <p:cNvPr id="249" name="Hexagon 248"/>
            <p:cNvSpPr/>
            <p:nvPr/>
          </p:nvSpPr>
          <p:spPr>
            <a:xfrm>
              <a:off x="6108275" y="-2335969"/>
              <a:ext cx="1278167" cy="1068588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Hexagon 251"/>
            <p:cNvSpPr/>
            <p:nvPr/>
          </p:nvSpPr>
          <p:spPr>
            <a:xfrm>
              <a:off x="7108287" y="-2855406"/>
              <a:ext cx="1278167" cy="1068588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Hexagon 254"/>
            <p:cNvSpPr/>
            <p:nvPr/>
          </p:nvSpPr>
          <p:spPr>
            <a:xfrm>
              <a:off x="6108275" y="-3405131"/>
              <a:ext cx="1278167" cy="1068588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Hexagon 257"/>
            <p:cNvSpPr/>
            <p:nvPr/>
          </p:nvSpPr>
          <p:spPr>
            <a:xfrm>
              <a:off x="5108262" y="-2870837"/>
              <a:ext cx="1278167" cy="1068588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Hexagon 260"/>
            <p:cNvSpPr/>
            <p:nvPr/>
          </p:nvSpPr>
          <p:spPr>
            <a:xfrm>
              <a:off x="5104571" y="-1786818"/>
              <a:ext cx="1278167" cy="1068588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Hexagon 263"/>
            <p:cNvSpPr/>
            <p:nvPr/>
          </p:nvSpPr>
          <p:spPr>
            <a:xfrm>
              <a:off x="6106429" y="-1263624"/>
              <a:ext cx="1278167" cy="1068588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Hexagon 266"/>
            <p:cNvSpPr/>
            <p:nvPr/>
          </p:nvSpPr>
          <p:spPr>
            <a:xfrm>
              <a:off x="7107022" y="-1774380"/>
              <a:ext cx="1278167" cy="1068588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977845" y="6835527"/>
            <a:ext cx="1278167" cy="1068588"/>
            <a:chOff x="5912644" y="5365750"/>
            <a:chExt cx="812449" cy="736600"/>
          </a:xfrm>
        </p:grpSpPr>
        <p:sp>
          <p:nvSpPr>
            <p:cNvPr id="188" name="Hexagon 187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977857" y="6316090"/>
            <a:ext cx="1278167" cy="1068588"/>
            <a:chOff x="5912644" y="5365750"/>
            <a:chExt cx="812449" cy="736600"/>
          </a:xfrm>
        </p:grpSpPr>
        <p:sp>
          <p:nvSpPr>
            <p:cNvPr id="186" name="Hexagon 185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977845" y="5766365"/>
            <a:ext cx="1278167" cy="1068588"/>
            <a:chOff x="5912644" y="5365750"/>
            <a:chExt cx="812449" cy="736600"/>
          </a:xfrm>
        </p:grpSpPr>
        <p:sp>
          <p:nvSpPr>
            <p:cNvPr id="184" name="Hexagon 183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977832" y="6300659"/>
            <a:ext cx="1278167" cy="1068588"/>
            <a:chOff x="5912644" y="5365750"/>
            <a:chExt cx="812449" cy="736600"/>
          </a:xfrm>
        </p:grpSpPr>
        <p:sp>
          <p:nvSpPr>
            <p:cNvPr id="182" name="Hexagon 181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974141" y="7384678"/>
            <a:ext cx="1278167" cy="1068588"/>
            <a:chOff x="5912644" y="5365750"/>
            <a:chExt cx="812449" cy="736600"/>
          </a:xfrm>
        </p:grpSpPr>
        <p:sp>
          <p:nvSpPr>
            <p:cNvPr id="180" name="Hexagon 179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975999" y="7907872"/>
            <a:ext cx="1278167" cy="1068588"/>
            <a:chOff x="5912644" y="5365750"/>
            <a:chExt cx="812449" cy="736600"/>
          </a:xfrm>
        </p:grpSpPr>
        <p:sp>
          <p:nvSpPr>
            <p:cNvPr id="178" name="Hexagon 177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976592" y="7397116"/>
            <a:ext cx="1278167" cy="1068588"/>
            <a:chOff x="5912644" y="5365750"/>
            <a:chExt cx="812449" cy="736600"/>
          </a:xfrm>
        </p:grpSpPr>
        <p:sp>
          <p:nvSpPr>
            <p:cNvPr id="176" name="Hexagon 175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976592" y="4157552"/>
            <a:ext cx="1278167" cy="1068588"/>
            <a:chOff x="5912644" y="5365750"/>
            <a:chExt cx="812449" cy="736600"/>
          </a:xfrm>
        </p:grpSpPr>
        <p:sp>
          <p:nvSpPr>
            <p:cNvPr id="174" name="Hexagon 173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4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976605" y="3619691"/>
            <a:ext cx="1278167" cy="1068588"/>
            <a:chOff x="5912644" y="5365750"/>
            <a:chExt cx="812449" cy="736600"/>
          </a:xfrm>
        </p:grpSpPr>
        <p:sp>
          <p:nvSpPr>
            <p:cNvPr id="172" name="Hexagon 171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5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976592" y="3069966"/>
            <a:ext cx="1278167" cy="1068588"/>
            <a:chOff x="5912644" y="5365750"/>
            <a:chExt cx="812449" cy="736600"/>
          </a:xfrm>
        </p:grpSpPr>
        <p:sp>
          <p:nvSpPr>
            <p:cNvPr id="170" name="Hexagon 169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5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976580" y="3604260"/>
            <a:ext cx="1278167" cy="1068588"/>
            <a:chOff x="5912644" y="5365750"/>
            <a:chExt cx="812449" cy="736600"/>
          </a:xfrm>
        </p:grpSpPr>
        <p:sp>
          <p:nvSpPr>
            <p:cNvPr id="168" name="Hexagon 167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4</a:t>
              </a:r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972889" y="4688279"/>
            <a:ext cx="1278167" cy="1068588"/>
            <a:chOff x="5912644" y="5365750"/>
            <a:chExt cx="812449" cy="736600"/>
          </a:xfrm>
        </p:grpSpPr>
        <p:sp>
          <p:nvSpPr>
            <p:cNvPr id="166" name="Hexagon 165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974747" y="5238004"/>
            <a:ext cx="1278167" cy="1068588"/>
            <a:chOff x="5912644" y="5365750"/>
            <a:chExt cx="812449" cy="736600"/>
          </a:xfrm>
        </p:grpSpPr>
        <p:sp>
          <p:nvSpPr>
            <p:cNvPr id="164" name="Hexagon 163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975340" y="4700717"/>
            <a:ext cx="1278167" cy="1068588"/>
            <a:chOff x="5912644" y="5365750"/>
            <a:chExt cx="812449" cy="736600"/>
          </a:xfrm>
        </p:grpSpPr>
        <p:sp>
          <p:nvSpPr>
            <p:cNvPr id="162" name="Hexagon 161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4</a:t>
              </a:r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971662" y="6337794"/>
            <a:ext cx="1278167" cy="1068588"/>
            <a:chOff x="5912644" y="5365750"/>
            <a:chExt cx="812449" cy="736600"/>
          </a:xfrm>
        </p:grpSpPr>
        <p:sp>
          <p:nvSpPr>
            <p:cNvPr id="160" name="Hexagon 159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4</a:t>
              </a:r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971674" y="5799933"/>
            <a:ext cx="1278167" cy="1068588"/>
            <a:chOff x="5912644" y="5365750"/>
            <a:chExt cx="812449" cy="736600"/>
          </a:xfrm>
        </p:grpSpPr>
        <p:sp>
          <p:nvSpPr>
            <p:cNvPr id="158" name="Hexagon 157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5</a:t>
              </a: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971662" y="5250208"/>
            <a:ext cx="1278167" cy="1068588"/>
            <a:chOff x="5912644" y="5365750"/>
            <a:chExt cx="812449" cy="736600"/>
          </a:xfrm>
        </p:grpSpPr>
        <p:sp>
          <p:nvSpPr>
            <p:cNvPr id="156" name="Hexagon 155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4</a:t>
              </a:r>
              <a:endParaRPr lang="en-US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971649" y="5784502"/>
            <a:ext cx="1278167" cy="1068588"/>
            <a:chOff x="5912644" y="5365750"/>
            <a:chExt cx="812449" cy="736600"/>
          </a:xfrm>
        </p:grpSpPr>
        <p:sp>
          <p:nvSpPr>
            <p:cNvPr id="154" name="Hexagon 153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US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967958" y="6868521"/>
            <a:ext cx="1278167" cy="1068588"/>
            <a:chOff x="5912644" y="5365750"/>
            <a:chExt cx="812449" cy="736600"/>
          </a:xfrm>
        </p:grpSpPr>
        <p:sp>
          <p:nvSpPr>
            <p:cNvPr id="152" name="Hexagon 151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969816" y="7418246"/>
            <a:ext cx="1278167" cy="1068588"/>
            <a:chOff x="5912644" y="5365750"/>
            <a:chExt cx="812449" cy="736600"/>
          </a:xfrm>
        </p:grpSpPr>
        <p:sp>
          <p:nvSpPr>
            <p:cNvPr id="150" name="Hexagon 149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4</a:t>
              </a:r>
              <a:endParaRPr lang="en-US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970409" y="6880959"/>
            <a:ext cx="1278167" cy="1068588"/>
            <a:chOff x="5912644" y="5365750"/>
            <a:chExt cx="812449" cy="736600"/>
          </a:xfrm>
        </p:grpSpPr>
        <p:sp>
          <p:nvSpPr>
            <p:cNvPr id="148" name="Hexagon 147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5</a:t>
              </a:r>
              <a:endParaRPr lang="en-US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980241" y="4672848"/>
            <a:ext cx="1278167" cy="1068588"/>
            <a:chOff x="5912644" y="5365750"/>
            <a:chExt cx="812449" cy="736600"/>
          </a:xfrm>
        </p:grpSpPr>
        <p:sp>
          <p:nvSpPr>
            <p:cNvPr id="146" name="Hexagon 145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4</a:t>
              </a:r>
              <a:endParaRPr lang="en-US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980253" y="4148252"/>
            <a:ext cx="1278167" cy="1068588"/>
            <a:chOff x="5912644" y="5365750"/>
            <a:chExt cx="812449" cy="736600"/>
          </a:xfrm>
        </p:grpSpPr>
        <p:sp>
          <p:nvSpPr>
            <p:cNvPr id="144" name="Hexagon 143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4</a:t>
              </a:r>
              <a:endParaRPr lang="en-US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980241" y="3598527"/>
            <a:ext cx="1278167" cy="1068588"/>
            <a:chOff x="5912644" y="5365750"/>
            <a:chExt cx="812449" cy="736600"/>
          </a:xfrm>
        </p:grpSpPr>
        <p:sp>
          <p:nvSpPr>
            <p:cNvPr id="142" name="Hexagon 141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5</a:t>
              </a:r>
              <a:endParaRPr lang="en-US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980229" y="4119555"/>
            <a:ext cx="1278167" cy="1068588"/>
            <a:chOff x="5912644" y="5365750"/>
            <a:chExt cx="812449" cy="736600"/>
          </a:xfrm>
        </p:grpSpPr>
        <p:sp>
          <p:nvSpPr>
            <p:cNvPr id="140" name="Hexagon 139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5</a:t>
              </a:r>
              <a:endParaRPr lang="en-US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976538" y="5203574"/>
            <a:ext cx="1278167" cy="1068588"/>
            <a:chOff x="5912644" y="5365750"/>
            <a:chExt cx="812449" cy="736600"/>
          </a:xfrm>
        </p:grpSpPr>
        <p:sp>
          <p:nvSpPr>
            <p:cNvPr id="138" name="Hexagon 137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4</a:t>
              </a:r>
              <a:endParaRPr lang="en-US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964010" y="5753299"/>
            <a:ext cx="1278167" cy="1068588"/>
            <a:chOff x="5912644" y="5365750"/>
            <a:chExt cx="812449" cy="736600"/>
          </a:xfrm>
        </p:grpSpPr>
        <p:sp>
          <p:nvSpPr>
            <p:cNvPr id="136" name="Hexagon 135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US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978989" y="5229278"/>
            <a:ext cx="1278167" cy="1068588"/>
            <a:chOff x="5912644" y="5365750"/>
            <a:chExt cx="812449" cy="736600"/>
          </a:xfrm>
        </p:grpSpPr>
        <p:sp>
          <p:nvSpPr>
            <p:cNvPr id="134" name="Hexagon 133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US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968868" y="7369247"/>
            <a:ext cx="1278167" cy="1068588"/>
            <a:chOff x="5912644" y="5365750"/>
            <a:chExt cx="812449" cy="736600"/>
          </a:xfrm>
        </p:grpSpPr>
        <p:sp>
          <p:nvSpPr>
            <p:cNvPr id="132" name="Hexagon 131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4</a:t>
              </a:r>
              <a:endParaRPr lang="en-US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68881" y="6831386"/>
            <a:ext cx="1278167" cy="1068588"/>
            <a:chOff x="5912644" y="5365750"/>
            <a:chExt cx="812449" cy="736600"/>
          </a:xfrm>
        </p:grpSpPr>
        <p:sp>
          <p:nvSpPr>
            <p:cNvPr id="130" name="Hexagon 129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US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968868" y="6281661"/>
            <a:ext cx="1278167" cy="1068588"/>
            <a:chOff x="5912644" y="5365750"/>
            <a:chExt cx="812449" cy="736600"/>
          </a:xfrm>
        </p:grpSpPr>
        <p:sp>
          <p:nvSpPr>
            <p:cNvPr id="128" name="Hexagon 127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4</a:t>
              </a:r>
              <a:endParaRPr lang="en-US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968856" y="6815955"/>
            <a:ext cx="1278167" cy="1068588"/>
            <a:chOff x="5912644" y="5365750"/>
            <a:chExt cx="812449" cy="736600"/>
          </a:xfrm>
        </p:grpSpPr>
        <p:sp>
          <p:nvSpPr>
            <p:cNvPr id="126" name="Hexagon 125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5</a:t>
              </a:r>
              <a:endParaRPr lang="en-US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965165" y="7899973"/>
            <a:ext cx="1278167" cy="1068588"/>
            <a:chOff x="5912644" y="5365750"/>
            <a:chExt cx="812449" cy="736600"/>
          </a:xfrm>
        </p:grpSpPr>
        <p:sp>
          <p:nvSpPr>
            <p:cNvPr id="124" name="Hexagon 123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5</a:t>
              </a:r>
              <a:endParaRPr lang="en-US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967023" y="8449698"/>
            <a:ext cx="1278167" cy="1068588"/>
            <a:chOff x="5912644" y="5365750"/>
            <a:chExt cx="812449" cy="736600"/>
          </a:xfrm>
        </p:grpSpPr>
        <p:sp>
          <p:nvSpPr>
            <p:cNvPr id="122" name="Hexagon 121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4</a:t>
              </a:r>
              <a:endParaRPr lang="en-US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967616" y="7912412"/>
            <a:ext cx="1278167" cy="1068588"/>
            <a:chOff x="5912644" y="5365750"/>
            <a:chExt cx="812449" cy="736600"/>
          </a:xfrm>
        </p:grpSpPr>
        <p:sp>
          <p:nvSpPr>
            <p:cNvPr id="120" name="Hexagon 119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US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969474" y="9524019"/>
            <a:ext cx="1278167" cy="1068588"/>
            <a:chOff x="5912644" y="5365750"/>
            <a:chExt cx="812449" cy="736600"/>
          </a:xfrm>
        </p:grpSpPr>
        <p:sp>
          <p:nvSpPr>
            <p:cNvPr id="118" name="Hexagon 117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4</a:t>
              </a:r>
              <a:endParaRPr lang="en-US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969486" y="8986158"/>
            <a:ext cx="1278167" cy="1068588"/>
            <a:chOff x="5912644" y="5365750"/>
            <a:chExt cx="812449" cy="736600"/>
          </a:xfrm>
        </p:grpSpPr>
        <p:sp>
          <p:nvSpPr>
            <p:cNvPr id="116" name="Hexagon 115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US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983859" y="8449698"/>
            <a:ext cx="1278167" cy="1068588"/>
            <a:chOff x="5912644" y="5365750"/>
            <a:chExt cx="812449" cy="736600"/>
          </a:xfrm>
        </p:grpSpPr>
        <p:sp>
          <p:nvSpPr>
            <p:cNvPr id="114" name="Hexagon 113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US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969461" y="8983992"/>
            <a:ext cx="1278167" cy="1068588"/>
            <a:chOff x="5912644" y="5365750"/>
            <a:chExt cx="812449" cy="736600"/>
          </a:xfrm>
        </p:grpSpPr>
        <p:sp>
          <p:nvSpPr>
            <p:cNvPr id="112" name="Hexagon 111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4</a:t>
              </a:r>
              <a:endParaRPr lang="en-US" dirty="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965770" y="10054745"/>
            <a:ext cx="1278167" cy="1068588"/>
            <a:chOff x="5912644" y="5365750"/>
            <a:chExt cx="812449" cy="736600"/>
          </a:xfrm>
        </p:grpSpPr>
        <p:sp>
          <p:nvSpPr>
            <p:cNvPr id="110" name="Hexagon 109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5</a:t>
              </a:r>
              <a:endParaRPr lang="en-US" dirty="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967628" y="10604470"/>
            <a:ext cx="1278167" cy="1068588"/>
            <a:chOff x="5912644" y="5365750"/>
            <a:chExt cx="812449" cy="736600"/>
          </a:xfrm>
        </p:grpSpPr>
        <p:sp>
          <p:nvSpPr>
            <p:cNvPr id="108" name="Hexagon 107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5</a:t>
              </a:r>
              <a:endParaRPr lang="en-US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968221" y="10067184"/>
            <a:ext cx="1278167" cy="1068588"/>
            <a:chOff x="5912644" y="5365750"/>
            <a:chExt cx="812449" cy="736600"/>
          </a:xfrm>
        </p:grpSpPr>
        <p:sp>
          <p:nvSpPr>
            <p:cNvPr id="106" name="Hexagon 105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4</a:t>
              </a:r>
              <a:endParaRPr lang="en-US" dirty="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961445" y="8996860"/>
            <a:ext cx="1278167" cy="1068588"/>
            <a:chOff x="5912644" y="5365750"/>
            <a:chExt cx="812449" cy="736600"/>
          </a:xfrm>
        </p:grpSpPr>
        <p:sp>
          <p:nvSpPr>
            <p:cNvPr id="104" name="Hexagon 103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4</a:t>
              </a:r>
              <a:endParaRPr lang="en-US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961458" y="8472264"/>
            <a:ext cx="1278167" cy="1068588"/>
            <a:chOff x="5912644" y="5365750"/>
            <a:chExt cx="812449" cy="736600"/>
          </a:xfrm>
        </p:grpSpPr>
        <p:sp>
          <p:nvSpPr>
            <p:cNvPr id="102" name="Hexagon 101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4</a:t>
              </a:r>
              <a:endParaRPr lang="en-US" dirty="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961445" y="7922539"/>
            <a:ext cx="1278167" cy="1068588"/>
            <a:chOff x="5912644" y="5365750"/>
            <a:chExt cx="812449" cy="736600"/>
          </a:xfrm>
        </p:grpSpPr>
        <p:sp>
          <p:nvSpPr>
            <p:cNvPr id="100" name="Hexagon 99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US" dirty="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961433" y="8456833"/>
            <a:ext cx="1278167" cy="1068588"/>
            <a:chOff x="5912644" y="5365750"/>
            <a:chExt cx="812449" cy="736600"/>
          </a:xfrm>
        </p:grpSpPr>
        <p:sp>
          <p:nvSpPr>
            <p:cNvPr id="98" name="Hexagon 97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US" dirty="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957742" y="9540851"/>
            <a:ext cx="1278167" cy="1068588"/>
            <a:chOff x="5912644" y="5365750"/>
            <a:chExt cx="812449" cy="736600"/>
          </a:xfrm>
        </p:grpSpPr>
        <p:sp>
          <p:nvSpPr>
            <p:cNvPr id="96" name="Hexagon 95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4</a:t>
              </a:r>
              <a:endParaRPr lang="en-US" dirty="0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7959600" y="10077311"/>
            <a:ext cx="1278167" cy="1068588"/>
            <a:chOff x="5912644" y="5365750"/>
            <a:chExt cx="812449" cy="736600"/>
          </a:xfrm>
        </p:grpSpPr>
        <p:sp>
          <p:nvSpPr>
            <p:cNvPr id="94" name="Hexagon 93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5</a:t>
              </a:r>
              <a:endParaRPr lang="en-US" dirty="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8960193" y="9553290"/>
            <a:ext cx="1278167" cy="1068588"/>
            <a:chOff x="5912644" y="5365750"/>
            <a:chExt cx="812449" cy="736600"/>
          </a:xfrm>
        </p:grpSpPr>
        <p:sp>
          <p:nvSpPr>
            <p:cNvPr id="92" name="Hexagon 91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5</a:t>
              </a:r>
              <a:endParaRPr lang="en-US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9961470" y="7941537"/>
            <a:ext cx="1278167" cy="1068588"/>
            <a:chOff x="5912644" y="5365750"/>
            <a:chExt cx="812449" cy="736600"/>
          </a:xfrm>
        </p:grpSpPr>
        <p:sp>
          <p:nvSpPr>
            <p:cNvPr id="90" name="Hexagon 89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5</a:t>
              </a:r>
              <a:endParaRPr lang="en-US" dirty="0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9959625" y="9021989"/>
            <a:ext cx="1278167" cy="1068588"/>
            <a:chOff x="5912644" y="5365750"/>
            <a:chExt cx="812449" cy="736600"/>
          </a:xfrm>
        </p:grpSpPr>
        <p:sp>
          <p:nvSpPr>
            <p:cNvPr id="88" name="Hexagon 87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5</a:t>
              </a:r>
              <a:endParaRPr lang="en-US" dirty="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9959622" y="4745478"/>
            <a:ext cx="1278167" cy="1068588"/>
            <a:chOff x="5912644" y="5365750"/>
            <a:chExt cx="812449" cy="736600"/>
          </a:xfrm>
        </p:grpSpPr>
        <p:sp>
          <p:nvSpPr>
            <p:cNvPr id="86" name="Hexagon 85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5</a:t>
              </a:r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8980306" y="4193251"/>
            <a:ext cx="1278167" cy="1068588"/>
            <a:chOff x="5912644" y="5365750"/>
            <a:chExt cx="812449" cy="736600"/>
          </a:xfrm>
        </p:grpSpPr>
        <p:sp>
          <p:nvSpPr>
            <p:cNvPr id="84" name="Hexagon 83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5</a:t>
              </a:r>
              <a:endParaRPr lang="en-US" dirty="0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4987289" y="3064233"/>
            <a:ext cx="1278167" cy="1068588"/>
            <a:chOff x="5912644" y="5365750"/>
            <a:chExt cx="812449" cy="736600"/>
          </a:xfrm>
        </p:grpSpPr>
        <p:sp>
          <p:nvSpPr>
            <p:cNvPr id="82" name="Hexagon 81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5</a:t>
              </a:r>
              <a:endParaRPr lang="en-US" dirty="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968218" y="2553522"/>
            <a:ext cx="1278167" cy="1068588"/>
            <a:chOff x="5912644" y="5365750"/>
            <a:chExt cx="812449" cy="736600"/>
          </a:xfrm>
        </p:grpSpPr>
        <p:sp>
          <p:nvSpPr>
            <p:cNvPr id="80" name="Hexagon 79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5</a:t>
              </a:r>
              <a:endParaRPr lang="en-US" dirty="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997223" y="4672848"/>
            <a:ext cx="1278167" cy="1068588"/>
            <a:chOff x="5912644" y="5365750"/>
            <a:chExt cx="812449" cy="736600"/>
          </a:xfrm>
        </p:grpSpPr>
        <p:sp>
          <p:nvSpPr>
            <p:cNvPr id="78" name="Hexagon 77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5</a:t>
              </a:r>
              <a:endParaRPr lang="en-US" dirty="0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967010" y="5739939"/>
            <a:ext cx="1278167" cy="1068588"/>
            <a:chOff x="5912644" y="5365750"/>
            <a:chExt cx="812449" cy="736600"/>
          </a:xfrm>
        </p:grpSpPr>
        <p:sp>
          <p:nvSpPr>
            <p:cNvPr id="76" name="Hexagon 75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5</a:t>
              </a:r>
              <a:endParaRPr lang="en-US" dirty="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1967591" y="8983992"/>
            <a:ext cx="1278167" cy="1068588"/>
            <a:chOff x="5912644" y="5365750"/>
            <a:chExt cx="812449" cy="736600"/>
          </a:xfrm>
        </p:grpSpPr>
        <p:sp>
          <p:nvSpPr>
            <p:cNvPr id="74" name="Hexagon 73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5</a:t>
              </a:r>
              <a:endParaRPr lang="en-US" dirty="0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2967020" y="9518286"/>
            <a:ext cx="1278167" cy="1068588"/>
            <a:chOff x="5912644" y="5365750"/>
            <a:chExt cx="812449" cy="736600"/>
          </a:xfrm>
        </p:grpSpPr>
        <p:sp>
          <p:nvSpPr>
            <p:cNvPr id="72" name="Hexagon 71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5</a:t>
              </a:r>
              <a:endParaRPr lang="en-US" dirty="0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957149" y="11144749"/>
            <a:ext cx="1278167" cy="1068588"/>
            <a:chOff x="5912644" y="5365750"/>
            <a:chExt cx="812449" cy="736600"/>
          </a:xfrm>
        </p:grpSpPr>
        <p:sp>
          <p:nvSpPr>
            <p:cNvPr id="70" name="Hexagon 69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5</a:t>
              </a:r>
              <a:endParaRPr lang="en-US" dirty="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962723" y="10621160"/>
            <a:ext cx="1278167" cy="1068588"/>
            <a:chOff x="5912644" y="5365750"/>
            <a:chExt cx="812449" cy="736600"/>
          </a:xfrm>
        </p:grpSpPr>
        <p:sp>
          <p:nvSpPr>
            <p:cNvPr id="68" name="Hexagon 67"/>
            <p:cNvSpPr/>
            <p:nvPr/>
          </p:nvSpPr>
          <p:spPr>
            <a:xfrm>
              <a:off x="5912644" y="5365750"/>
              <a:ext cx="812449" cy="736600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5998700" y="5416550"/>
              <a:ext cx="640335" cy="635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5</a:t>
              </a:r>
              <a:endParaRPr lang="en-US" dirty="0"/>
            </a:p>
          </p:txBody>
        </p:sp>
      </p:grpSp>
      <p:grpSp>
        <p:nvGrpSpPr>
          <p:cNvPr id="190" name="Group 189"/>
          <p:cNvGrpSpPr/>
          <p:nvPr/>
        </p:nvGrpSpPr>
        <p:grpSpPr>
          <a:xfrm>
            <a:off x="274167" y="2732233"/>
            <a:ext cx="3571293" cy="1706056"/>
            <a:chOff x="5629236" y="4236244"/>
            <a:chExt cx="1540708" cy="627635"/>
          </a:xfrm>
        </p:grpSpPr>
        <p:grpSp>
          <p:nvGrpSpPr>
            <p:cNvPr id="191" name="Group 190"/>
            <p:cNvGrpSpPr/>
            <p:nvPr/>
          </p:nvGrpSpPr>
          <p:grpSpPr>
            <a:xfrm>
              <a:off x="5629236" y="4236244"/>
              <a:ext cx="1540708" cy="623887"/>
              <a:chOff x="5629236" y="4236244"/>
              <a:chExt cx="1540708" cy="623887"/>
            </a:xfrm>
          </p:grpSpPr>
          <p:sp>
            <p:nvSpPr>
              <p:cNvPr id="193" name="Parallelogram 192"/>
              <p:cNvSpPr/>
              <p:nvPr/>
            </p:nvSpPr>
            <p:spPr>
              <a:xfrm>
                <a:off x="5714387" y="4237265"/>
                <a:ext cx="1339179" cy="367392"/>
              </a:xfrm>
              <a:prstGeom prst="parallelogram">
                <a:avLst>
                  <a:gd name="adj" fmla="val 325001"/>
                </a:avLst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Freeform 193"/>
              <p:cNvSpPr/>
              <p:nvPr/>
            </p:nvSpPr>
            <p:spPr>
              <a:xfrm>
                <a:off x="5853113" y="4236244"/>
                <a:ext cx="1316831" cy="495300"/>
              </a:xfrm>
              <a:custGeom>
                <a:avLst/>
                <a:gdLst>
                  <a:gd name="connsiteX0" fmla="*/ 0 w 1316831"/>
                  <a:gd name="connsiteY0" fmla="*/ 373856 h 495300"/>
                  <a:gd name="connsiteX1" fmla="*/ 61912 w 1316831"/>
                  <a:gd name="connsiteY1" fmla="*/ 495300 h 495300"/>
                  <a:gd name="connsiteX2" fmla="*/ 1316831 w 1316831"/>
                  <a:gd name="connsiteY2" fmla="*/ 78581 h 495300"/>
                  <a:gd name="connsiteX3" fmla="*/ 1231106 w 1316831"/>
                  <a:gd name="connsiteY3" fmla="*/ 0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6831" h="495300">
                    <a:moveTo>
                      <a:pt x="0" y="373856"/>
                    </a:moveTo>
                    <a:lnTo>
                      <a:pt x="61912" y="495300"/>
                    </a:lnTo>
                    <a:lnTo>
                      <a:pt x="1316831" y="78581"/>
                    </a:lnTo>
                    <a:lnTo>
                      <a:pt x="1231106" y="0"/>
                    </a:lnTo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50000"/>
                      <a:shade val="30000"/>
                      <a:satMod val="115000"/>
                    </a:schemeClr>
                  </a:gs>
                  <a:gs pos="50000">
                    <a:schemeClr val="accent2">
                      <a:lumMod val="50000"/>
                      <a:shade val="67500"/>
                      <a:satMod val="115000"/>
                    </a:schemeClr>
                  </a:gs>
                  <a:gs pos="100000">
                    <a:schemeClr val="accent2">
                      <a:lumMod val="50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Freeform 194"/>
              <p:cNvSpPr/>
              <p:nvPr/>
            </p:nvSpPr>
            <p:spPr>
              <a:xfrm>
                <a:off x="5845969" y="4317206"/>
                <a:ext cx="1321594" cy="542925"/>
              </a:xfrm>
              <a:custGeom>
                <a:avLst/>
                <a:gdLst>
                  <a:gd name="connsiteX0" fmla="*/ 0 w 1321594"/>
                  <a:gd name="connsiteY0" fmla="*/ 542925 h 542925"/>
                  <a:gd name="connsiteX1" fmla="*/ 64294 w 1321594"/>
                  <a:gd name="connsiteY1" fmla="*/ 416719 h 542925"/>
                  <a:gd name="connsiteX2" fmla="*/ 1321594 w 1321594"/>
                  <a:gd name="connsiteY2" fmla="*/ 0 h 542925"/>
                  <a:gd name="connsiteX3" fmla="*/ 1247775 w 1321594"/>
                  <a:gd name="connsiteY3" fmla="*/ 104775 h 542925"/>
                  <a:gd name="connsiteX4" fmla="*/ 0 w 1321594"/>
                  <a:gd name="connsiteY4" fmla="*/ 542925 h 54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1594" h="542925">
                    <a:moveTo>
                      <a:pt x="0" y="542925"/>
                    </a:moveTo>
                    <a:lnTo>
                      <a:pt x="64294" y="416719"/>
                    </a:lnTo>
                    <a:lnTo>
                      <a:pt x="1321594" y="0"/>
                    </a:lnTo>
                    <a:lnTo>
                      <a:pt x="1247775" y="104775"/>
                    </a:lnTo>
                    <a:lnTo>
                      <a:pt x="0" y="5429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50000"/>
                      <a:shade val="30000"/>
                      <a:satMod val="115000"/>
                    </a:schemeClr>
                  </a:gs>
                  <a:gs pos="50000">
                    <a:schemeClr val="accent2">
                      <a:lumMod val="50000"/>
                      <a:shade val="67500"/>
                      <a:satMod val="115000"/>
                    </a:schemeClr>
                  </a:gs>
                  <a:gs pos="100000">
                    <a:schemeClr val="accent2">
                      <a:lumMod val="50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Hexagon 195"/>
              <p:cNvSpPr/>
              <p:nvPr/>
            </p:nvSpPr>
            <p:spPr>
              <a:xfrm>
                <a:off x="5629236" y="4604657"/>
                <a:ext cx="283408" cy="255474"/>
              </a:xfrm>
              <a:prstGeom prst="hexagon">
                <a:avLst/>
              </a:prstGeom>
              <a:gradFill flip="none" rotWithShape="1">
                <a:gsLst>
                  <a:gs pos="0">
                    <a:srgbClr val="A94D0F"/>
                  </a:gs>
                  <a:gs pos="100000">
                    <a:schemeClr val="accent1">
                      <a:lumMod val="89000"/>
                    </a:schemeClr>
                  </a:gs>
                  <a:gs pos="96000">
                    <a:srgbClr val="663300"/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92" name="Picture 19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9646802">
              <a:off x="5657079" y="4606711"/>
              <a:ext cx="228263" cy="257168"/>
            </a:xfrm>
            <a:prstGeom prst="rect">
              <a:avLst/>
            </a:prstGeom>
          </p:spPr>
        </p:pic>
      </p:grpSp>
      <p:graphicFrame>
        <p:nvGraphicFramePr>
          <p:cNvPr id="197" name="Table 19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292991"/>
              </p:ext>
            </p:extLst>
          </p:nvPr>
        </p:nvGraphicFramePr>
        <p:xfrm>
          <a:off x="12060539" y="3056837"/>
          <a:ext cx="11477732" cy="893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9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2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365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30843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Stacking Layer/Ring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No. of Elements in the Stacking Layer/Ring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Total No. of Elements in the Structure</a:t>
                      </a:r>
                      <a:endParaRPr 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135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1</a:t>
                      </a:r>
                      <a:r>
                        <a:rPr lang="en-US" sz="4000" baseline="30000" dirty="0" smtClean="0"/>
                        <a:t>st</a:t>
                      </a:r>
                      <a:r>
                        <a:rPr lang="en-US" sz="4000" dirty="0" smtClean="0"/>
                        <a:t> 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1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1</a:t>
                      </a:r>
                      <a:endParaRPr 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135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2</a:t>
                      </a:r>
                      <a:r>
                        <a:rPr lang="en-US" sz="4000" baseline="30000" dirty="0" smtClean="0"/>
                        <a:t>nd</a:t>
                      </a:r>
                      <a:r>
                        <a:rPr lang="en-US" sz="4000" dirty="0" smtClean="0"/>
                        <a:t> 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6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7</a:t>
                      </a:r>
                      <a:endParaRPr 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135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3</a:t>
                      </a:r>
                      <a:r>
                        <a:rPr lang="en-US" sz="4000" baseline="30000" dirty="0" smtClean="0"/>
                        <a:t>rd</a:t>
                      </a:r>
                      <a:r>
                        <a:rPr lang="en-US" sz="4000" dirty="0" smtClean="0"/>
                        <a:t> 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12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19</a:t>
                      </a:r>
                      <a:endParaRPr 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135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4</a:t>
                      </a:r>
                      <a:r>
                        <a:rPr lang="en-US" sz="4000" baseline="30000" dirty="0" smtClean="0"/>
                        <a:t>th</a:t>
                      </a:r>
                      <a:r>
                        <a:rPr lang="en-US" sz="4000" dirty="0" smtClean="0"/>
                        <a:t> 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18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37</a:t>
                      </a:r>
                      <a:endParaRPr 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135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5</a:t>
                      </a:r>
                      <a:r>
                        <a:rPr lang="en-US" sz="4000" baseline="30000" dirty="0" smtClean="0"/>
                        <a:t>th</a:t>
                      </a:r>
                      <a:r>
                        <a:rPr lang="en-US" sz="4000" dirty="0" smtClean="0"/>
                        <a:t> 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24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61</a:t>
                      </a:r>
                      <a:endParaRPr 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135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6</a:t>
                      </a:r>
                      <a:r>
                        <a:rPr lang="en-US" sz="4000" baseline="30000" dirty="0" smtClean="0"/>
                        <a:t>th</a:t>
                      </a:r>
                      <a:r>
                        <a:rPr lang="en-US" sz="4000" dirty="0" smtClean="0"/>
                        <a:t> 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30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91</a:t>
                      </a:r>
                      <a:endParaRPr 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135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7</a:t>
                      </a:r>
                      <a:r>
                        <a:rPr lang="en-US" sz="4000" baseline="30000" dirty="0" smtClean="0"/>
                        <a:t>th</a:t>
                      </a:r>
                      <a:r>
                        <a:rPr lang="en-US" sz="4000" dirty="0" smtClean="0"/>
                        <a:t> 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36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127</a:t>
                      </a:r>
                      <a:endParaRPr 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135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8</a:t>
                      </a:r>
                      <a:r>
                        <a:rPr lang="en-US" sz="4000" baseline="30000" dirty="0" smtClean="0"/>
                        <a:t>th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42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169</a:t>
                      </a:r>
                      <a:endParaRPr 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5135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…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…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…</a:t>
                      </a:r>
                      <a:endParaRPr 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51355">
                <a:tc>
                  <a:txBody>
                    <a:bodyPr/>
                    <a:lstStyle/>
                    <a:p>
                      <a:pPr algn="ctr"/>
                      <a:r>
                        <a:rPr lang="en-US" sz="4000" i="1" dirty="0" smtClean="0"/>
                        <a:t>n</a:t>
                      </a:r>
                      <a:r>
                        <a:rPr lang="en-US" sz="4000" baseline="30000" dirty="0" smtClean="0"/>
                        <a:t>th</a:t>
                      </a:r>
                      <a:r>
                        <a:rPr lang="en-US" sz="4000" baseline="0" dirty="0" smtClean="0"/>
                        <a:t> 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(</a:t>
                      </a:r>
                      <a:r>
                        <a:rPr lang="en-US" sz="4000" i="1" dirty="0" smtClean="0"/>
                        <a:t>n</a:t>
                      </a:r>
                      <a:r>
                        <a:rPr lang="en-US" sz="4000" i="0" dirty="0" smtClean="0"/>
                        <a:t>-1) x 6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3</a:t>
                      </a:r>
                      <a:r>
                        <a:rPr lang="en-US" sz="4000" i="1" dirty="0" smtClean="0"/>
                        <a:t>n</a:t>
                      </a:r>
                      <a:r>
                        <a:rPr lang="en-US" sz="4000" i="0" baseline="30000" dirty="0" smtClean="0"/>
                        <a:t>2</a:t>
                      </a:r>
                      <a:r>
                        <a:rPr lang="en-US" sz="4000" i="0" baseline="0" dirty="0" smtClean="0"/>
                        <a:t> – 3n + 1</a:t>
                      </a:r>
                      <a:endParaRPr 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98" name="Hexagon 197"/>
          <p:cNvSpPr/>
          <p:nvPr/>
        </p:nvSpPr>
        <p:spPr>
          <a:xfrm rot="5400000">
            <a:off x="4913291" y="5813557"/>
            <a:ext cx="3358434" cy="3004307"/>
          </a:xfrm>
          <a:prstGeom prst="hexagon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Hexagon 198"/>
          <p:cNvSpPr/>
          <p:nvPr/>
        </p:nvSpPr>
        <p:spPr>
          <a:xfrm rot="5400000">
            <a:off x="4051983" y="4874463"/>
            <a:ext cx="5148513" cy="4860825"/>
          </a:xfrm>
          <a:prstGeom prst="hexagon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Hexagon 199"/>
          <p:cNvSpPr/>
          <p:nvPr/>
        </p:nvSpPr>
        <p:spPr>
          <a:xfrm rot="5400000">
            <a:off x="2905868" y="3929868"/>
            <a:ext cx="7378631" cy="6770080"/>
          </a:xfrm>
          <a:prstGeom prst="hexagon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Hexagon 200"/>
          <p:cNvSpPr/>
          <p:nvPr/>
        </p:nvSpPr>
        <p:spPr>
          <a:xfrm rot="5400000">
            <a:off x="1769774" y="2843562"/>
            <a:ext cx="9659815" cy="9079735"/>
          </a:xfrm>
          <a:prstGeom prst="hexagon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Hexagon 201"/>
          <p:cNvSpPr/>
          <p:nvPr/>
        </p:nvSpPr>
        <p:spPr>
          <a:xfrm rot="5400000">
            <a:off x="5976328" y="6705868"/>
            <a:ext cx="1273108" cy="1281219"/>
          </a:xfrm>
          <a:prstGeom prst="hexagon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3" name="Straight Arrow Connector 202"/>
          <p:cNvCxnSpPr/>
          <p:nvPr/>
        </p:nvCxnSpPr>
        <p:spPr>
          <a:xfrm flipV="1">
            <a:off x="6957742" y="5343136"/>
            <a:ext cx="5124329" cy="1509954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Arrow Connector 203"/>
          <p:cNvCxnSpPr/>
          <p:nvPr/>
        </p:nvCxnSpPr>
        <p:spPr>
          <a:xfrm flipV="1">
            <a:off x="8074500" y="6022970"/>
            <a:ext cx="3974103" cy="1062761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Arrow Connector 204"/>
          <p:cNvCxnSpPr/>
          <p:nvPr/>
        </p:nvCxnSpPr>
        <p:spPr>
          <a:xfrm flipV="1">
            <a:off x="8912038" y="6680918"/>
            <a:ext cx="3146244" cy="751898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Arrow Connector 205"/>
          <p:cNvCxnSpPr/>
          <p:nvPr/>
        </p:nvCxnSpPr>
        <p:spPr>
          <a:xfrm flipV="1">
            <a:off x="9958071" y="7384678"/>
            <a:ext cx="2124000" cy="494164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206"/>
          <p:cNvCxnSpPr/>
          <p:nvPr/>
        </p:nvCxnSpPr>
        <p:spPr>
          <a:xfrm flipV="1">
            <a:off x="11017123" y="8128329"/>
            <a:ext cx="1031480" cy="294653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2019 10 22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06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4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8" grpId="1" animBg="1"/>
      <p:bldP spid="199" grpId="0" animBg="1"/>
      <p:bldP spid="199" grpId="1" animBg="1"/>
      <p:bldP spid="200" grpId="0" animBg="1"/>
      <p:bldP spid="200" grpId="1" animBg="1"/>
      <p:bldP spid="201" grpId="0" animBg="1"/>
      <p:bldP spid="201" grpId="1" animBg="1"/>
      <p:bldP spid="202" grpId="0" animBg="1"/>
      <p:bldP spid="20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Ian Pong      HTS Cable Test Facility Magnet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i="1" dirty="0" smtClean="0"/>
              <a:t>Rutherford Cable</a:t>
            </a:r>
            <a:endParaRPr lang="en-US" sz="7200" i="1" dirty="0"/>
          </a:p>
        </p:txBody>
      </p:sp>
      <p:grpSp>
        <p:nvGrpSpPr>
          <p:cNvPr id="6" name="Group 5"/>
          <p:cNvGrpSpPr/>
          <p:nvPr/>
        </p:nvGrpSpPr>
        <p:grpSpPr>
          <a:xfrm>
            <a:off x="11030502" y="2645923"/>
            <a:ext cx="12765335" cy="9610393"/>
            <a:chOff x="2108475" y="195810"/>
            <a:chExt cx="7816383" cy="6457686"/>
          </a:xfrm>
        </p:grpSpPr>
        <p:grpSp>
          <p:nvGrpSpPr>
            <p:cNvPr id="7" name="Group 6"/>
            <p:cNvGrpSpPr/>
            <p:nvPr/>
          </p:nvGrpSpPr>
          <p:grpSpPr>
            <a:xfrm>
              <a:off x="2108475" y="195810"/>
              <a:ext cx="7816383" cy="6309765"/>
              <a:chOff x="2108475" y="195810"/>
              <a:chExt cx="7816383" cy="6309765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3646" y="214052"/>
                <a:ext cx="3851212" cy="2880000"/>
              </a:xfrm>
              <a:prstGeom prst="rect">
                <a:avLst/>
              </a:prstGeom>
              <a:ln w="38100">
                <a:solidFill>
                  <a:srgbClr val="FF0000"/>
                </a:solidFill>
              </a:ln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8475" y="214052"/>
                <a:ext cx="3851211" cy="2880000"/>
              </a:xfrm>
              <a:prstGeom prst="rect">
                <a:avLst/>
              </a:prstGeom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3763916" y="588125"/>
                <a:ext cx="540327" cy="349135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 flipV="1">
                <a:off x="4304243" y="195810"/>
                <a:ext cx="1751276" cy="39707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4304243" y="937260"/>
                <a:ext cx="1751276" cy="217979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V="1">
                <a:off x="2355850" y="2800350"/>
                <a:ext cx="900000" cy="0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2465451" y="2492573"/>
                <a:ext cx="7409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FF00"/>
                    </a:solidFill>
                  </a:rPr>
                  <a:t>400 </a:t>
                </a:r>
                <a:r>
                  <a:rPr lang="el-GR" sz="1400" dirty="0" smtClean="0">
                    <a:solidFill>
                      <a:srgbClr val="FFFF00"/>
                    </a:solidFill>
                  </a:rPr>
                  <a:t>μ</a:t>
                </a:r>
                <a:r>
                  <a:rPr lang="en-US" sz="1400" dirty="0" smtClean="0">
                    <a:solidFill>
                      <a:srgbClr val="FFFF00"/>
                    </a:solidFill>
                  </a:rPr>
                  <a:t>m</a:t>
                </a:r>
                <a:endParaRPr lang="en-US" sz="1400" dirty="0">
                  <a:solidFill>
                    <a:srgbClr val="FFFF00"/>
                  </a:solidFill>
                </a:endParaRPr>
              </a:p>
            </p:txBody>
          </p:sp>
          <p:pic>
            <p:nvPicPr>
              <p:cNvPr id="26" name="Picture 25" descr="Screen Clippi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55850" y="3179186"/>
                <a:ext cx="6837973" cy="3326389"/>
              </a:xfrm>
              <a:prstGeom prst="rect">
                <a:avLst/>
              </a:prstGeom>
            </p:spPr>
          </p:pic>
        </p:grpSp>
        <p:pic>
          <p:nvPicPr>
            <p:cNvPr id="8" name="Picture 7" descr="Screen Clippi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7267413" y="4826540"/>
              <a:ext cx="3250069" cy="10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999347" y="3119437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0.90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999347" y="3471073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0.75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999347" y="3822709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0.59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999347" y="4174345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0.44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99347" y="4525981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0.29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999347" y="4877617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0.13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964081" y="5229253"/>
              <a:ext cx="6639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-0.02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964081" y="5580889"/>
              <a:ext cx="6639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-0.18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964081" y="5932525"/>
              <a:ext cx="6639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-0.33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964081" y="6284164"/>
              <a:ext cx="6639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-0.48</a:t>
              </a:r>
              <a:endParaRPr lang="en-US" dirty="0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03" y="3489563"/>
            <a:ext cx="10052695" cy="75395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265" y="3489563"/>
            <a:ext cx="13173416" cy="75410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21" y="5788771"/>
            <a:ext cx="23687968" cy="2901776"/>
          </a:xfrm>
          <a:prstGeom prst="rect">
            <a:avLst/>
          </a:prstGeom>
        </p:spPr>
      </p:pic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2019 10 22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12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TAP No Footer">
  <a:themeElements>
    <a:clrScheme name="ATAP No Foote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ATAP No Footer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ATAP No Foot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8" tIns="91438" rIns="91438" bIns="9143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8" tIns="91438" rIns="91438" bIns="9143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15204</TotalTime>
  <Words>1986</Words>
  <Application>Microsoft Office PowerPoint</Application>
  <PresentationFormat>Custom</PresentationFormat>
  <Paragraphs>540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MS PGothic</vt:lpstr>
      <vt:lpstr>SimSun</vt:lpstr>
      <vt:lpstr>Arial</vt:lpstr>
      <vt:lpstr>Calibri</vt:lpstr>
      <vt:lpstr>Calibri Light</vt:lpstr>
      <vt:lpstr>Cambria Math</vt:lpstr>
      <vt:lpstr>Courier New</vt:lpstr>
      <vt:lpstr>Franklin Gothic Book</vt:lpstr>
      <vt:lpstr>Times New Roman</vt:lpstr>
      <vt:lpstr>Wingdings</vt:lpstr>
      <vt:lpstr>1_Custom Design</vt:lpstr>
      <vt:lpstr>PowerPoint Presentation</vt:lpstr>
      <vt:lpstr>Outline</vt:lpstr>
      <vt:lpstr>About me</vt:lpstr>
      <vt:lpstr>Some Terminology</vt:lpstr>
      <vt:lpstr>Wire Manufacturing Process – ITER type Internal Tin Nb3Sn</vt:lpstr>
      <vt:lpstr>Wire Manufacturing Process – ITER type Internal Tin Nb3Sn</vt:lpstr>
      <vt:lpstr>Wire Manufacturing Process – Accelerator Type RRP®</vt:lpstr>
      <vt:lpstr>Wire Manufacturing Process – Accelerator Type RRP®</vt:lpstr>
      <vt:lpstr>Rutherford Cable</vt:lpstr>
      <vt:lpstr>RRR: Residual Resistance Ratio</vt:lpstr>
      <vt:lpstr>Cable Parameters: Keystone angle</vt:lpstr>
      <vt:lpstr>Insulation</vt:lpstr>
      <vt:lpstr>The Team</vt:lpstr>
      <vt:lpstr>Equipment</vt:lpstr>
      <vt:lpstr>Cabling Machine</vt:lpstr>
      <vt:lpstr>CME (a.k.a. CMM)</vt:lpstr>
      <vt:lpstr>Residual Twist and 10-Stack Measurements</vt:lpstr>
      <vt:lpstr>Keyence Imaging System</vt:lpstr>
      <vt:lpstr>Keyence Analysis</vt:lpstr>
      <vt:lpstr>Keyence Analysis</vt:lpstr>
      <vt:lpstr>Keyence Analysis</vt:lpstr>
      <vt:lpstr>Metallographic Equipment</vt:lpstr>
      <vt:lpstr>Strand Procurement</vt:lpstr>
      <vt:lpstr>Inventory and Record Management</vt:lpstr>
      <vt:lpstr>Cabling Process</vt:lpstr>
      <vt:lpstr>Cable Fabrication – Our “Repertoire”</vt:lpstr>
      <vt:lpstr>Developing Cables To Support MDP Research</vt:lpstr>
      <vt:lpstr>Setting Foundation For LARP Success</vt:lpstr>
      <vt:lpstr>One Main Activity – But Not The Only; </vt:lpstr>
      <vt:lpstr>Leading The Field And Setting Records</vt:lpstr>
      <vt:lpstr>Helping The Community – We Are A Go-To Place</vt:lpstr>
      <vt:lpstr>Summary</vt:lpstr>
      <vt:lpstr>Beyond LBNL: Collaboration, Inter-lab Comparison</vt:lpstr>
      <vt:lpstr>PowerPoint Presentation</vt:lpstr>
      <vt:lpstr>Deff Equation and Table</vt:lpstr>
      <vt:lpstr>Present LARP Strand and Cable QA</vt:lpstr>
      <vt:lpstr>LARP Cable QA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Pong</dc:creator>
  <cp:lastModifiedBy>Ian Pong</cp:lastModifiedBy>
  <cp:revision>280</cp:revision>
  <dcterms:modified xsi:type="dcterms:W3CDTF">2019-10-22T07:28:59Z</dcterms:modified>
</cp:coreProperties>
</file>