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>
  <p:sldMasterIdLst>
    <p:sldMasterId id="2147484624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38">
          <p15:clr>
            <a:srgbClr val="A4A3A4"/>
          </p15:clr>
        </p15:guide>
        <p15:guide id="2">
          <p15:clr>
            <a:srgbClr val="A4A3A4"/>
          </p15:clr>
        </p15:guide>
        <p15:guide id="3" orient="horz" pos="3597">
          <p15:clr>
            <a:srgbClr val="A4A3A4"/>
          </p15:clr>
        </p15:guide>
        <p15:guide id="4" pos="165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clrMru>
    <a:srgbClr val="FD6F7D"/>
    <a:srgbClr val="008000"/>
    <a:srgbClr val="CC3399"/>
    <a:srgbClr val="FF9933"/>
    <a:srgbClr val="FF9966"/>
    <a:srgbClr val="33CC33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1928" y="168"/>
      </p:cViewPr>
      <p:guideLst>
        <p:guide orient="horz" pos="4238"/>
        <p:guide/>
        <p:guide orient="horz" pos="3597"/>
        <p:guide pos="165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D641E0-C0FB-FB45-BE20-B5E285E46BDA}" type="datetimeFigureOut">
              <a:rPr lang="en-US" smtClean="0"/>
              <a:t>1/24/20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CD667F-4C0A-F045-9861-4468224AE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5965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40E8FAF-0EB9-4F3C-9D18-30F5214B3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1687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44888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582482"/>
            <a:ext cx="6400800" cy="554404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25,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E. Prebys, UC Fee Workshop - Welcome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294106" y="5472156"/>
            <a:ext cx="8643661" cy="3646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25,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E. Prebys, UC Fee Workshop - Welcome</a:t>
            </a:r>
            <a:endParaRPr lang="en-US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09CFA1-B09C-442F-85C3-919131D33D2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25,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E. Prebys, UC Fee Workshop - Welcome</a:t>
            </a:r>
            <a:endParaRPr lang="en-US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B137E2-35D0-4667-9362-8260FF57AB0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25,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E. Prebys, UC Fee Workshop - Welcome</a:t>
            </a:r>
            <a:endParaRPr lang="en-US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A26155-0DCC-45D2-90B6-32F65F3F6C0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25,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E. Prebys, UC Fee Workshop - Welcome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52486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52486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25,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E. Prebys, UC Fee Workshop - Welcome</a:t>
            </a:r>
            <a:endParaRPr lang="en-US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14655-DFE5-45AD-AEB7-B6324F535D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25,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E. Prebys, UC Fee Workshop - Welcome</a:t>
            </a:r>
            <a:endParaRPr lang="en-US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013A5A-BD10-4E42-8EDD-42C4A14A64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25,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E. Prebys, UC Fee Workshop - Welcome</a:t>
            </a:r>
            <a:endParaRPr lang="en-US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B536C3-BB10-4165-8E74-99838CB517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25, 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E. Prebys, UC Fee Workshop - Welcome</a:t>
            </a:r>
            <a:endParaRPr lang="en-US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871096-0617-41A5-9758-D8016564092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25,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E. Prebys, UC Fee Workshop - Welcome</a:t>
            </a:r>
            <a:endParaRPr lang="en-US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25,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E. Prebys, UC Fee Workshop - Welcome</a:t>
            </a:r>
            <a:endParaRPr lang="en-US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8A0D8F-9A19-4D03-8318-653C6FCD8B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1713" y="471448"/>
            <a:ext cx="8229600" cy="6282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1713" y="1182021"/>
            <a:ext cx="8229600" cy="5441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January 25,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40944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E. Prebys, UC Fee Workshop - Welcome</a:t>
            </a:r>
            <a:endParaRPr lang="en-US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9560" y="18288"/>
            <a:ext cx="77724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1210FB4-E372-466D-A3EB-21FD966A10F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Text Box 11"/>
          <p:cNvSpPr txBox="1">
            <a:spLocks noChangeArrowheads="1"/>
          </p:cNvSpPr>
          <p:nvPr userDrawn="1"/>
        </p:nvSpPr>
        <p:spPr bwMode="auto">
          <a:xfrm>
            <a:off x="381000" y="6553200"/>
            <a:ext cx="1676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81336" y="1"/>
            <a:ext cx="362663" cy="37083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625" r:id="rId1"/>
    <p:sldLayoutId id="2147484626" r:id="rId2"/>
    <p:sldLayoutId id="2147484627" r:id="rId3"/>
    <p:sldLayoutId id="2147484628" r:id="rId4"/>
    <p:sldLayoutId id="2147484629" r:id="rId5"/>
    <p:sldLayoutId id="2147484630" r:id="rId6"/>
    <p:sldLayoutId id="2147484631" r:id="rId7"/>
    <p:sldLayoutId id="2147484632" r:id="rId8"/>
    <p:sldLayoutId id="2147484633" r:id="rId9"/>
    <p:sldLayoutId id="2147484634" r:id="rId10"/>
    <p:sldLayoutId id="2147484635" r:id="rId11"/>
  </p:sldLayoutIdLst>
  <p:transition>
    <p:fade thruBlk="1"/>
  </p:transition>
  <p:hf sldNum="0" hdr="0"/>
  <p:txStyles>
    <p:titleStyle>
      <a:lvl1pPr algn="l" defTabSz="914400" rtl="0" eaLnBrk="1" latinLnBrk="0" hangingPunct="1">
        <a:spcBef>
          <a:spcPct val="0"/>
        </a:spcBef>
        <a:buNone/>
        <a:defRPr sz="32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eric.prebys@gmai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2ADEB-1021-D142-B672-9F6A4450F8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Welcome and Logistics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6F6A9D-BF74-844B-9447-905798E1EF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Eric Prebys</a:t>
            </a:r>
          </a:p>
          <a:p>
            <a:r>
              <a:rPr lang="en-US" dirty="0"/>
              <a:t>Director, Crocker Nuclear Lab</a:t>
            </a:r>
          </a:p>
        </p:txBody>
      </p:sp>
    </p:spTree>
    <p:extLst>
      <p:ext uri="{BB962C8B-B14F-4D97-AF65-F5344CB8AC3E}">
        <p14:creationId xmlns:p14="http://schemas.microsoft.com/office/powerpoint/2010/main" val="3818730020"/>
      </p:ext>
    </p:extLst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E0799-6BC2-D249-BAB5-62E36F023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Practical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ED1C6A-549F-5F47-9FA6-F0B74C59C1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Restrooms and water fountains</a:t>
            </a:r>
          </a:p>
          <a:p>
            <a:pPr lvl="1"/>
            <a:r>
              <a:rPr lang="en-US" dirty="0"/>
              <a:t>Back towards the elevator, just after you turn left</a:t>
            </a:r>
          </a:p>
          <a:p>
            <a:r>
              <a:rPr lang="en-US" dirty="0"/>
              <a:t>Wireless</a:t>
            </a:r>
          </a:p>
          <a:p>
            <a:pPr lvl="1"/>
            <a:r>
              <a:rPr lang="en-US" dirty="0" err="1"/>
              <a:t>Eduroam</a:t>
            </a:r>
            <a:r>
              <a:rPr lang="en-US" dirty="0"/>
              <a:t> or UCD Guest (must register)</a:t>
            </a:r>
          </a:p>
          <a:p>
            <a:r>
              <a:rPr lang="en-US" dirty="0"/>
              <a:t>Lunch/Crocker Tour</a:t>
            </a:r>
          </a:p>
          <a:p>
            <a:pPr lvl="1"/>
            <a:r>
              <a:rPr lang="en-US" dirty="0"/>
              <a:t>We’ll walk over to Crocker Lab at noon for a tour.</a:t>
            </a:r>
          </a:p>
          <a:p>
            <a:pPr lvl="1"/>
            <a:r>
              <a:rPr lang="en-US" dirty="0"/>
              <a:t>Pizza will be delivered</a:t>
            </a:r>
          </a:p>
          <a:p>
            <a:pPr lvl="1"/>
            <a:r>
              <a:rPr lang="en-US" dirty="0"/>
              <a:t>$10/pp cash or </a:t>
            </a:r>
            <a:r>
              <a:rPr lang="en-US" dirty="0" err="1"/>
              <a:t>paypal</a:t>
            </a:r>
            <a:r>
              <a:rPr lang="en-US" dirty="0"/>
              <a:t> (</a:t>
            </a:r>
            <a:r>
              <a:rPr lang="en-US" dirty="0">
                <a:hlinkClick r:id="rId2"/>
              </a:rPr>
              <a:t>eric.prebys@gmail.com</a:t>
            </a:r>
            <a:r>
              <a:rPr lang="en-US" dirty="0"/>
              <a:t>)</a:t>
            </a:r>
          </a:p>
          <a:p>
            <a:r>
              <a:rPr lang="en-US" dirty="0"/>
              <a:t>Dinner (no host)</a:t>
            </a:r>
          </a:p>
          <a:p>
            <a:pPr lvl="1"/>
            <a:r>
              <a:rPr lang="en-US" dirty="0"/>
              <a:t>Bistro 33 at 6:30</a:t>
            </a:r>
          </a:p>
          <a:p>
            <a:pPr lvl="1"/>
            <a:r>
              <a:rPr lang="en-US" dirty="0"/>
              <a:t>Leave plenty of time for parking!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F63FE6-920A-764B-8436-2C7179813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25,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28673-DE8E-2B41-B8BA-D8476A41F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E. Prebys, UC Fee Workshop - Welcome</a:t>
            </a:r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80225014"/>
      </p:ext>
    </p:extLst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188A19-CD79-FE4D-A018-95599F202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25,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6FE013-1481-B34A-B713-72C39993F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E. Prebys, UC Fee Workshop - Welcome</a:t>
            </a:r>
            <a:endParaRPr lang="en-US">
              <a:latin typeface="+mn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826A98-9278-1A48-93F2-B2CC6F6701F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471488"/>
            <a:ext cx="8229600" cy="628650"/>
          </a:xfrm>
        </p:spPr>
        <p:txBody>
          <a:bodyPr/>
          <a:lstStyle/>
          <a:p>
            <a:r>
              <a:rPr lang="en-US" dirty="0"/>
              <a:t>Timetable (very approximate)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0E54A72-95F3-8B48-9465-91F6E7BB6EB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84"/>
          <a:stretch/>
        </p:blipFill>
        <p:spPr>
          <a:xfrm>
            <a:off x="4518" y="1839686"/>
            <a:ext cx="4444600" cy="406037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6B31289-C007-F846-A12D-C4BF51B362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7240" y="1839685"/>
            <a:ext cx="4556760" cy="3254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749296"/>
      </p:ext>
    </p:extLst>
  </p:cSld>
  <p:clrMapOvr>
    <a:masterClrMapping/>
  </p:clrMapOvr>
  <p:transition>
    <p:fade thruBlk="1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PREBYS@7EJIGINFUVWYY57I" val="435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>
    <a:spDef>
      <a:spPr>
        <a:noFill/>
        <a:ln>
          <a:solidFill>
            <a:srgbClr val="FF0000"/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FF0000"/>
          </a:solidFill>
          <a:tailEnd type="arrow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400" dirty="0" smtClean="0"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19701</TotalTime>
  <Words>118</Words>
  <Application>Microsoft Macintosh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Arial</vt:lpstr>
      <vt:lpstr>Clarity</vt:lpstr>
      <vt:lpstr>Welcome and Logistics</vt:lpstr>
      <vt:lpstr>Practical Details</vt:lpstr>
      <vt:lpstr>Timetable (very approximate)</vt:lpstr>
    </vt:vector>
  </TitlesOfParts>
  <Company>Fermilab Beams Division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Antiproton Stacking and Cooling</dc:title>
  <dc:creator>localadmin</dc:creator>
  <cp:lastModifiedBy>Eric Prebys</cp:lastModifiedBy>
  <cp:revision>644</cp:revision>
  <cp:lastPrinted>2018-10-22T18:26:47Z</cp:lastPrinted>
  <dcterms:created xsi:type="dcterms:W3CDTF">2003-06-24T14:15:57Z</dcterms:created>
  <dcterms:modified xsi:type="dcterms:W3CDTF">2020-01-25T00:31:10Z</dcterms:modified>
</cp:coreProperties>
</file>